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5"/>
  </p:notes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oodman, Nathan" initials="GN" lastIdx="1" clrIdx="0">
    <p:extLst>
      <p:ext uri="{19B8F6BF-5375-455C-9EA6-DF929625EA0E}">
        <p15:presenceInfo xmlns:p15="http://schemas.microsoft.com/office/powerpoint/2012/main" userId="S::goodman@ou.edu::f8f81fd4-8e86-4b42-b649-9bd1a7c82fb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8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F0AC25E1-8356-4D6C-B2D2-960785B0947A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E496138B-73E1-4947-8B8A-6293DAFD7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94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6349FB-6A07-4BA6-9FD2-DA7A9DA551F2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BD81-20F8-41FD-BFB1-2D5560790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91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39065"/>
            <a:ext cx="6705600" cy="618774"/>
          </a:xfrm>
          <a:solidFill>
            <a:schemeClr val="bg1"/>
          </a:solidFill>
          <a:ln w="19050">
            <a:solidFill>
              <a:srgbClr val="CC0066"/>
            </a:solidFill>
          </a:ln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600" y="849086"/>
            <a:ext cx="8178800" cy="55612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6349FB-6A07-4BA6-9FD2-DA7A9DA551F2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BD81-20F8-41FD-BFB1-2D5560790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65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6349FB-6A07-4BA6-9FD2-DA7A9DA551F2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BD81-20F8-41FD-BFB1-2D5560790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93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6349FB-6A07-4BA6-9FD2-DA7A9DA551F2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BD81-20F8-41FD-BFB1-2D5560790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62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6349FB-6A07-4BA6-9FD2-DA7A9DA551F2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BD81-20F8-41FD-BFB1-2D5560790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560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6349FB-6A07-4BA6-9FD2-DA7A9DA551F2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BD81-20F8-41FD-BFB1-2D5560790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60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6349FB-6A07-4BA6-9FD2-DA7A9DA551F2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BD81-20F8-41FD-BFB1-2D5560790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6349FB-6A07-4BA6-9FD2-DA7A9DA551F2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BD81-20F8-41FD-BFB1-2D5560790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503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6349FB-6A07-4BA6-9FD2-DA7A9DA551F2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BD81-20F8-41FD-BFB1-2D5560790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28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6349FB-6A07-4BA6-9FD2-DA7A9DA551F2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BD81-20F8-41FD-BFB1-2D5560790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64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6349FB-6A07-4BA6-9FD2-DA7A9DA551F2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BD81-20F8-41FD-BFB1-2D5560790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9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0831" y="456848"/>
            <a:ext cx="8762338" cy="9366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2600" y="1409700"/>
            <a:ext cx="8178800" cy="5000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031" y="6599583"/>
            <a:ext cx="3352138" cy="2650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6324" y="6599583"/>
            <a:ext cx="1483103" cy="2650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EBD81-20F8-41FD-BFB1-2D556079060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90831" y="448898"/>
            <a:ext cx="8762338" cy="6150685"/>
          </a:xfrm>
          <a:prstGeom prst="rect">
            <a:avLst/>
          </a:prstGeom>
          <a:noFill/>
          <a:ln w="19050">
            <a:solidFill>
              <a:srgbClr val="990030">
                <a:alpha val="74901"/>
              </a:srgbClr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69" r="-6351"/>
          <a:stretch/>
        </p:blipFill>
        <p:spPr bwMode="auto">
          <a:xfrm>
            <a:off x="239490" y="106807"/>
            <a:ext cx="565150" cy="68418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11" name="Picture 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925" y="6502400"/>
            <a:ext cx="18288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12078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tags" Target="../tags/tag29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slideLayout" Target="../slideLayouts/slideLayout2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13" Type="http://schemas.openxmlformats.org/officeDocument/2006/relationships/tags" Target="../tags/tag48.xml"/><Relationship Id="rId18" Type="http://schemas.openxmlformats.org/officeDocument/2006/relationships/tags" Target="../tags/tag53.xml"/><Relationship Id="rId26" Type="http://schemas.openxmlformats.org/officeDocument/2006/relationships/slideLayout" Target="../slideLayouts/slideLayout2.xml"/><Relationship Id="rId3" Type="http://schemas.openxmlformats.org/officeDocument/2006/relationships/tags" Target="../tags/tag38.xml"/><Relationship Id="rId21" Type="http://schemas.openxmlformats.org/officeDocument/2006/relationships/tags" Target="../tags/tag56.xml"/><Relationship Id="rId34" Type="http://schemas.openxmlformats.org/officeDocument/2006/relationships/image" Target="../media/image7.jpeg"/><Relationship Id="rId7" Type="http://schemas.openxmlformats.org/officeDocument/2006/relationships/tags" Target="../tags/tag42.xml"/><Relationship Id="rId12" Type="http://schemas.openxmlformats.org/officeDocument/2006/relationships/tags" Target="../tags/tag47.xml"/><Relationship Id="rId17" Type="http://schemas.openxmlformats.org/officeDocument/2006/relationships/tags" Target="../tags/tag52.xml"/><Relationship Id="rId25" Type="http://schemas.openxmlformats.org/officeDocument/2006/relationships/tags" Target="../tags/tag60.xml"/><Relationship Id="rId33" Type="http://schemas.openxmlformats.org/officeDocument/2006/relationships/image" Target="../media/image6.png"/><Relationship Id="rId2" Type="http://schemas.openxmlformats.org/officeDocument/2006/relationships/tags" Target="../tags/tag37.xml"/><Relationship Id="rId16" Type="http://schemas.openxmlformats.org/officeDocument/2006/relationships/tags" Target="../tags/tag51.xml"/><Relationship Id="rId20" Type="http://schemas.openxmlformats.org/officeDocument/2006/relationships/tags" Target="../tags/tag55.xml"/><Relationship Id="rId29" Type="http://schemas.openxmlformats.org/officeDocument/2006/relationships/oleObject" Target="../embeddings/oleObject2.bin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tags" Target="../tags/tag46.xml"/><Relationship Id="rId24" Type="http://schemas.openxmlformats.org/officeDocument/2006/relationships/tags" Target="../tags/tag59.xml"/><Relationship Id="rId32" Type="http://schemas.openxmlformats.org/officeDocument/2006/relationships/image" Target="../media/image5.wmf"/><Relationship Id="rId5" Type="http://schemas.openxmlformats.org/officeDocument/2006/relationships/tags" Target="../tags/tag40.xml"/><Relationship Id="rId15" Type="http://schemas.openxmlformats.org/officeDocument/2006/relationships/tags" Target="../tags/tag50.xml"/><Relationship Id="rId23" Type="http://schemas.openxmlformats.org/officeDocument/2006/relationships/tags" Target="../tags/tag58.xml"/><Relationship Id="rId28" Type="http://schemas.openxmlformats.org/officeDocument/2006/relationships/image" Target="../media/image3.wmf"/><Relationship Id="rId10" Type="http://schemas.openxmlformats.org/officeDocument/2006/relationships/tags" Target="../tags/tag45.xml"/><Relationship Id="rId19" Type="http://schemas.openxmlformats.org/officeDocument/2006/relationships/tags" Target="../tags/tag54.xml"/><Relationship Id="rId31" Type="http://schemas.openxmlformats.org/officeDocument/2006/relationships/oleObject" Target="../embeddings/oleObject3.bin"/><Relationship Id="rId4" Type="http://schemas.openxmlformats.org/officeDocument/2006/relationships/tags" Target="../tags/tag39.xml"/><Relationship Id="rId9" Type="http://schemas.openxmlformats.org/officeDocument/2006/relationships/tags" Target="../tags/tag44.xml"/><Relationship Id="rId14" Type="http://schemas.openxmlformats.org/officeDocument/2006/relationships/tags" Target="../tags/tag49.xml"/><Relationship Id="rId22" Type="http://schemas.openxmlformats.org/officeDocument/2006/relationships/tags" Target="../tags/tag57.xml"/><Relationship Id="rId27" Type="http://schemas.openxmlformats.org/officeDocument/2006/relationships/oleObject" Target="../embeddings/oleObject1.bin"/><Relationship Id="rId30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73.xml"/><Relationship Id="rId18" Type="http://schemas.openxmlformats.org/officeDocument/2006/relationships/tags" Target="../tags/tag78.xml"/><Relationship Id="rId26" Type="http://schemas.openxmlformats.org/officeDocument/2006/relationships/tags" Target="../tags/tag86.xml"/><Relationship Id="rId39" Type="http://schemas.openxmlformats.org/officeDocument/2006/relationships/tags" Target="../tags/tag99.xml"/><Relationship Id="rId3" Type="http://schemas.openxmlformats.org/officeDocument/2006/relationships/tags" Target="../tags/tag63.xml"/><Relationship Id="rId21" Type="http://schemas.openxmlformats.org/officeDocument/2006/relationships/tags" Target="../tags/tag81.xml"/><Relationship Id="rId34" Type="http://schemas.openxmlformats.org/officeDocument/2006/relationships/tags" Target="../tags/tag94.xml"/><Relationship Id="rId42" Type="http://schemas.openxmlformats.org/officeDocument/2006/relationships/tags" Target="../tags/tag102.xml"/><Relationship Id="rId47" Type="http://schemas.openxmlformats.org/officeDocument/2006/relationships/tags" Target="../tags/tag107.xml"/><Relationship Id="rId50" Type="http://schemas.openxmlformats.org/officeDocument/2006/relationships/slideLayout" Target="../slideLayouts/slideLayout2.xml"/><Relationship Id="rId7" Type="http://schemas.openxmlformats.org/officeDocument/2006/relationships/tags" Target="../tags/tag67.xml"/><Relationship Id="rId12" Type="http://schemas.openxmlformats.org/officeDocument/2006/relationships/tags" Target="../tags/tag72.xml"/><Relationship Id="rId17" Type="http://schemas.openxmlformats.org/officeDocument/2006/relationships/tags" Target="../tags/tag77.xml"/><Relationship Id="rId25" Type="http://schemas.openxmlformats.org/officeDocument/2006/relationships/tags" Target="../tags/tag85.xml"/><Relationship Id="rId33" Type="http://schemas.openxmlformats.org/officeDocument/2006/relationships/tags" Target="../tags/tag93.xml"/><Relationship Id="rId38" Type="http://schemas.openxmlformats.org/officeDocument/2006/relationships/tags" Target="../tags/tag98.xml"/><Relationship Id="rId46" Type="http://schemas.openxmlformats.org/officeDocument/2006/relationships/tags" Target="../tags/tag106.xml"/><Relationship Id="rId2" Type="http://schemas.openxmlformats.org/officeDocument/2006/relationships/tags" Target="../tags/tag62.xml"/><Relationship Id="rId16" Type="http://schemas.openxmlformats.org/officeDocument/2006/relationships/tags" Target="../tags/tag76.xml"/><Relationship Id="rId20" Type="http://schemas.openxmlformats.org/officeDocument/2006/relationships/tags" Target="../tags/tag80.xml"/><Relationship Id="rId29" Type="http://schemas.openxmlformats.org/officeDocument/2006/relationships/tags" Target="../tags/tag89.xml"/><Relationship Id="rId41" Type="http://schemas.openxmlformats.org/officeDocument/2006/relationships/tags" Target="../tags/tag101.xml"/><Relationship Id="rId54" Type="http://schemas.openxmlformats.org/officeDocument/2006/relationships/image" Target="../media/image9.png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tags" Target="../tags/tag71.xml"/><Relationship Id="rId24" Type="http://schemas.openxmlformats.org/officeDocument/2006/relationships/tags" Target="../tags/tag84.xml"/><Relationship Id="rId32" Type="http://schemas.openxmlformats.org/officeDocument/2006/relationships/tags" Target="../tags/tag92.xml"/><Relationship Id="rId37" Type="http://schemas.openxmlformats.org/officeDocument/2006/relationships/tags" Target="../tags/tag97.xml"/><Relationship Id="rId40" Type="http://schemas.openxmlformats.org/officeDocument/2006/relationships/tags" Target="../tags/tag100.xml"/><Relationship Id="rId45" Type="http://schemas.openxmlformats.org/officeDocument/2006/relationships/tags" Target="../tags/tag105.xml"/><Relationship Id="rId53" Type="http://schemas.openxmlformats.org/officeDocument/2006/relationships/image" Target="../media/image8.png"/><Relationship Id="rId5" Type="http://schemas.openxmlformats.org/officeDocument/2006/relationships/tags" Target="../tags/tag65.xml"/><Relationship Id="rId15" Type="http://schemas.openxmlformats.org/officeDocument/2006/relationships/tags" Target="../tags/tag75.xml"/><Relationship Id="rId23" Type="http://schemas.openxmlformats.org/officeDocument/2006/relationships/tags" Target="../tags/tag83.xml"/><Relationship Id="rId28" Type="http://schemas.openxmlformats.org/officeDocument/2006/relationships/tags" Target="../tags/tag88.xml"/><Relationship Id="rId36" Type="http://schemas.openxmlformats.org/officeDocument/2006/relationships/tags" Target="../tags/tag96.xml"/><Relationship Id="rId49" Type="http://schemas.openxmlformats.org/officeDocument/2006/relationships/tags" Target="../tags/tag109.xml"/><Relationship Id="rId10" Type="http://schemas.openxmlformats.org/officeDocument/2006/relationships/tags" Target="../tags/tag70.xml"/><Relationship Id="rId19" Type="http://schemas.openxmlformats.org/officeDocument/2006/relationships/tags" Target="../tags/tag79.xml"/><Relationship Id="rId31" Type="http://schemas.openxmlformats.org/officeDocument/2006/relationships/tags" Target="../tags/tag91.xml"/><Relationship Id="rId44" Type="http://schemas.openxmlformats.org/officeDocument/2006/relationships/tags" Target="../tags/tag104.xml"/><Relationship Id="rId52" Type="http://schemas.openxmlformats.org/officeDocument/2006/relationships/image" Target="../media/image4.wmf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tags" Target="../tags/tag74.xml"/><Relationship Id="rId22" Type="http://schemas.openxmlformats.org/officeDocument/2006/relationships/tags" Target="../tags/tag82.xml"/><Relationship Id="rId27" Type="http://schemas.openxmlformats.org/officeDocument/2006/relationships/tags" Target="../tags/tag87.xml"/><Relationship Id="rId30" Type="http://schemas.openxmlformats.org/officeDocument/2006/relationships/tags" Target="../tags/tag90.xml"/><Relationship Id="rId35" Type="http://schemas.openxmlformats.org/officeDocument/2006/relationships/tags" Target="../tags/tag95.xml"/><Relationship Id="rId43" Type="http://schemas.openxmlformats.org/officeDocument/2006/relationships/tags" Target="../tags/tag103.xml"/><Relationship Id="rId48" Type="http://schemas.openxmlformats.org/officeDocument/2006/relationships/tags" Target="../tags/tag108.xml"/><Relationship Id="rId8" Type="http://schemas.openxmlformats.org/officeDocument/2006/relationships/tags" Target="../tags/tag68.xml"/><Relationship Id="rId51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tags" Target="../tags/tag135.xml"/><Relationship Id="rId21" Type="http://schemas.openxmlformats.org/officeDocument/2006/relationships/tags" Target="../tags/tag130.xml"/><Relationship Id="rId34" Type="http://schemas.openxmlformats.org/officeDocument/2006/relationships/tags" Target="../tags/tag143.xml"/><Relationship Id="rId42" Type="http://schemas.openxmlformats.org/officeDocument/2006/relationships/tags" Target="../tags/tag151.xml"/><Relationship Id="rId47" Type="http://schemas.openxmlformats.org/officeDocument/2006/relationships/tags" Target="../tags/tag156.xml"/><Relationship Id="rId50" Type="http://schemas.openxmlformats.org/officeDocument/2006/relationships/tags" Target="../tags/tag159.xml"/><Relationship Id="rId55" Type="http://schemas.openxmlformats.org/officeDocument/2006/relationships/tags" Target="../tags/tag164.xml"/><Relationship Id="rId63" Type="http://schemas.openxmlformats.org/officeDocument/2006/relationships/tags" Target="../tags/tag172.xml"/><Relationship Id="rId68" Type="http://schemas.openxmlformats.org/officeDocument/2006/relationships/tags" Target="../tags/tag177.xml"/><Relationship Id="rId76" Type="http://schemas.openxmlformats.org/officeDocument/2006/relationships/tags" Target="../tags/tag185.xml"/><Relationship Id="rId84" Type="http://schemas.openxmlformats.org/officeDocument/2006/relationships/tags" Target="../tags/tag193.xml"/><Relationship Id="rId89" Type="http://schemas.openxmlformats.org/officeDocument/2006/relationships/tags" Target="../tags/tag198.xml"/><Relationship Id="rId97" Type="http://schemas.openxmlformats.org/officeDocument/2006/relationships/tags" Target="../tags/tag206.xml"/><Relationship Id="rId7" Type="http://schemas.openxmlformats.org/officeDocument/2006/relationships/tags" Target="../tags/tag116.xml"/><Relationship Id="rId71" Type="http://schemas.openxmlformats.org/officeDocument/2006/relationships/tags" Target="../tags/tag180.xml"/><Relationship Id="rId92" Type="http://schemas.openxmlformats.org/officeDocument/2006/relationships/tags" Target="../tags/tag201.xml"/><Relationship Id="rId2" Type="http://schemas.openxmlformats.org/officeDocument/2006/relationships/tags" Target="../tags/tag111.xml"/><Relationship Id="rId16" Type="http://schemas.openxmlformats.org/officeDocument/2006/relationships/tags" Target="../tags/tag125.xml"/><Relationship Id="rId29" Type="http://schemas.openxmlformats.org/officeDocument/2006/relationships/tags" Target="../tags/tag138.xml"/><Relationship Id="rId11" Type="http://schemas.openxmlformats.org/officeDocument/2006/relationships/tags" Target="../tags/tag120.xml"/><Relationship Id="rId24" Type="http://schemas.openxmlformats.org/officeDocument/2006/relationships/tags" Target="../tags/tag133.xml"/><Relationship Id="rId32" Type="http://schemas.openxmlformats.org/officeDocument/2006/relationships/tags" Target="../tags/tag141.xml"/><Relationship Id="rId37" Type="http://schemas.openxmlformats.org/officeDocument/2006/relationships/tags" Target="../tags/tag146.xml"/><Relationship Id="rId40" Type="http://schemas.openxmlformats.org/officeDocument/2006/relationships/tags" Target="../tags/tag149.xml"/><Relationship Id="rId45" Type="http://schemas.openxmlformats.org/officeDocument/2006/relationships/tags" Target="../tags/tag154.xml"/><Relationship Id="rId53" Type="http://schemas.openxmlformats.org/officeDocument/2006/relationships/tags" Target="../tags/tag162.xml"/><Relationship Id="rId58" Type="http://schemas.openxmlformats.org/officeDocument/2006/relationships/tags" Target="../tags/tag167.xml"/><Relationship Id="rId66" Type="http://schemas.openxmlformats.org/officeDocument/2006/relationships/tags" Target="../tags/tag175.xml"/><Relationship Id="rId74" Type="http://schemas.openxmlformats.org/officeDocument/2006/relationships/tags" Target="../tags/tag183.xml"/><Relationship Id="rId79" Type="http://schemas.openxmlformats.org/officeDocument/2006/relationships/tags" Target="../tags/tag188.xml"/><Relationship Id="rId87" Type="http://schemas.openxmlformats.org/officeDocument/2006/relationships/tags" Target="../tags/tag196.xml"/><Relationship Id="rId102" Type="http://schemas.openxmlformats.org/officeDocument/2006/relationships/image" Target="../media/image11.png"/><Relationship Id="rId5" Type="http://schemas.openxmlformats.org/officeDocument/2006/relationships/tags" Target="../tags/tag114.xml"/><Relationship Id="rId61" Type="http://schemas.openxmlformats.org/officeDocument/2006/relationships/tags" Target="../tags/tag170.xml"/><Relationship Id="rId82" Type="http://schemas.openxmlformats.org/officeDocument/2006/relationships/tags" Target="../tags/tag191.xml"/><Relationship Id="rId90" Type="http://schemas.openxmlformats.org/officeDocument/2006/relationships/tags" Target="../tags/tag199.xml"/><Relationship Id="rId95" Type="http://schemas.openxmlformats.org/officeDocument/2006/relationships/tags" Target="../tags/tag204.xml"/><Relationship Id="rId19" Type="http://schemas.openxmlformats.org/officeDocument/2006/relationships/tags" Target="../tags/tag128.xml"/><Relationship Id="rId14" Type="http://schemas.openxmlformats.org/officeDocument/2006/relationships/tags" Target="../tags/tag123.xml"/><Relationship Id="rId22" Type="http://schemas.openxmlformats.org/officeDocument/2006/relationships/tags" Target="../tags/tag131.xml"/><Relationship Id="rId27" Type="http://schemas.openxmlformats.org/officeDocument/2006/relationships/tags" Target="../tags/tag136.xml"/><Relationship Id="rId30" Type="http://schemas.openxmlformats.org/officeDocument/2006/relationships/tags" Target="../tags/tag139.xml"/><Relationship Id="rId35" Type="http://schemas.openxmlformats.org/officeDocument/2006/relationships/tags" Target="../tags/tag144.xml"/><Relationship Id="rId43" Type="http://schemas.openxmlformats.org/officeDocument/2006/relationships/tags" Target="../tags/tag152.xml"/><Relationship Id="rId48" Type="http://schemas.openxmlformats.org/officeDocument/2006/relationships/tags" Target="../tags/tag157.xml"/><Relationship Id="rId56" Type="http://schemas.openxmlformats.org/officeDocument/2006/relationships/tags" Target="../tags/tag165.xml"/><Relationship Id="rId64" Type="http://schemas.openxmlformats.org/officeDocument/2006/relationships/tags" Target="../tags/tag173.xml"/><Relationship Id="rId69" Type="http://schemas.openxmlformats.org/officeDocument/2006/relationships/tags" Target="../tags/tag178.xml"/><Relationship Id="rId77" Type="http://schemas.openxmlformats.org/officeDocument/2006/relationships/tags" Target="../tags/tag186.xml"/><Relationship Id="rId100" Type="http://schemas.openxmlformats.org/officeDocument/2006/relationships/image" Target="../media/image4.wmf"/><Relationship Id="rId8" Type="http://schemas.openxmlformats.org/officeDocument/2006/relationships/tags" Target="../tags/tag117.xml"/><Relationship Id="rId51" Type="http://schemas.openxmlformats.org/officeDocument/2006/relationships/tags" Target="../tags/tag160.xml"/><Relationship Id="rId72" Type="http://schemas.openxmlformats.org/officeDocument/2006/relationships/tags" Target="../tags/tag181.xml"/><Relationship Id="rId80" Type="http://schemas.openxmlformats.org/officeDocument/2006/relationships/tags" Target="../tags/tag189.xml"/><Relationship Id="rId85" Type="http://schemas.openxmlformats.org/officeDocument/2006/relationships/tags" Target="../tags/tag194.xml"/><Relationship Id="rId93" Type="http://schemas.openxmlformats.org/officeDocument/2006/relationships/tags" Target="../tags/tag202.xml"/><Relationship Id="rId98" Type="http://schemas.openxmlformats.org/officeDocument/2006/relationships/slideLayout" Target="../slideLayouts/slideLayout2.xml"/><Relationship Id="rId3" Type="http://schemas.openxmlformats.org/officeDocument/2006/relationships/tags" Target="../tags/tag112.xml"/><Relationship Id="rId12" Type="http://schemas.openxmlformats.org/officeDocument/2006/relationships/tags" Target="../tags/tag121.xml"/><Relationship Id="rId17" Type="http://schemas.openxmlformats.org/officeDocument/2006/relationships/tags" Target="../tags/tag126.xml"/><Relationship Id="rId25" Type="http://schemas.openxmlformats.org/officeDocument/2006/relationships/tags" Target="../tags/tag134.xml"/><Relationship Id="rId33" Type="http://schemas.openxmlformats.org/officeDocument/2006/relationships/tags" Target="../tags/tag142.xml"/><Relationship Id="rId38" Type="http://schemas.openxmlformats.org/officeDocument/2006/relationships/tags" Target="../tags/tag147.xml"/><Relationship Id="rId46" Type="http://schemas.openxmlformats.org/officeDocument/2006/relationships/tags" Target="../tags/tag155.xml"/><Relationship Id="rId59" Type="http://schemas.openxmlformats.org/officeDocument/2006/relationships/tags" Target="../tags/tag168.xml"/><Relationship Id="rId67" Type="http://schemas.openxmlformats.org/officeDocument/2006/relationships/tags" Target="../tags/tag176.xml"/><Relationship Id="rId20" Type="http://schemas.openxmlformats.org/officeDocument/2006/relationships/tags" Target="../tags/tag129.xml"/><Relationship Id="rId41" Type="http://schemas.openxmlformats.org/officeDocument/2006/relationships/tags" Target="../tags/tag150.xml"/><Relationship Id="rId54" Type="http://schemas.openxmlformats.org/officeDocument/2006/relationships/tags" Target="../tags/tag163.xml"/><Relationship Id="rId62" Type="http://schemas.openxmlformats.org/officeDocument/2006/relationships/tags" Target="../tags/tag171.xml"/><Relationship Id="rId70" Type="http://schemas.openxmlformats.org/officeDocument/2006/relationships/tags" Target="../tags/tag179.xml"/><Relationship Id="rId75" Type="http://schemas.openxmlformats.org/officeDocument/2006/relationships/tags" Target="../tags/tag184.xml"/><Relationship Id="rId83" Type="http://schemas.openxmlformats.org/officeDocument/2006/relationships/tags" Target="../tags/tag192.xml"/><Relationship Id="rId88" Type="http://schemas.openxmlformats.org/officeDocument/2006/relationships/tags" Target="../tags/tag197.xml"/><Relationship Id="rId91" Type="http://schemas.openxmlformats.org/officeDocument/2006/relationships/tags" Target="../tags/tag200.xml"/><Relationship Id="rId96" Type="http://schemas.openxmlformats.org/officeDocument/2006/relationships/tags" Target="../tags/tag205.xml"/><Relationship Id="rId1" Type="http://schemas.openxmlformats.org/officeDocument/2006/relationships/tags" Target="../tags/tag110.xml"/><Relationship Id="rId6" Type="http://schemas.openxmlformats.org/officeDocument/2006/relationships/tags" Target="../tags/tag115.xml"/><Relationship Id="rId15" Type="http://schemas.openxmlformats.org/officeDocument/2006/relationships/tags" Target="../tags/tag124.xml"/><Relationship Id="rId23" Type="http://schemas.openxmlformats.org/officeDocument/2006/relationships/tags" Target="../tags/tag132.xml"/><Relationship Id="rId28" Type="http://schemas.openxmlformats.org/officeDocument/2006/relationships/tags" Target="../tags/tag137.xml"/><Relationship Id="rId36" Type="http://schemas.openxmlformats.org/officeDocument/2006/relationships/tags" Target="../tags/tag145.xml"/><Relationship Id="rId49" Type="http://schemas.openxmlformats.org/officeDocument/2006/relationships/tags" Target="../tags/tag158.xml"/><Relationship Id="rId57" Type="http://schemas.openxmlformats.org/officeDocument/2006/relationships/tags" Target="../tags/tag166.xml"/><Relationship Id="rId10" Type="http://schemas.openxmlformats.org/officeDocument/2006/relationships/tags" Target="../tags/tag119.xml"/><Relationship Id="rId31" Type="http://schemas.openxmlformats.org/officeDocument/2006/relationships/tags" Target="../tags/tag140.xml"/><Relationship Id="rId44" Type="http://schemas.openxmlformats.org/officeDocument/2006/relationships/tags" Target="../tags/tag153.xml"/><Relationship Id="rId52" Type="http://schemas.openxmlformats.org/officeDocument/2006/relationships/tags" Target="../tags/tag161.xml"/><Relationship Id="rId60" Type="http://schemas.openxmlformats.org/officeDocument/2006/relationships/tags" Target="../tags/tag169.xml"/><Relationship Id="rId65" Type="http://schemas.openxmlformats.org/officeDocument/2006/relationships/tags" Target="../tags/tag174.xml"/><Relationship Id="rId73" Type="http://schemas.openxmlformats.org/officeDocument/2006/relationships/tags" Target="../tags/tag182.xml"/><Relationship Id="rId78" Type="http://schemas.openxmlformats.org/officeDocument/2006/relationships/tags" Target="../tags/tag187.xml"/><Relationship Id="rId81" Type="http://schemas.openxmlformats.org/officeDocument/2006/relationships/tags" Target="../tags/tag190.xml"/><Relationship Id="rId86" Type="http://schemas.openxmlformats.org/officeDocument/2006/relationships/tags" Target="../tags/tag195.xml"/><Relationship Id="rId94" Type="http://schemas.openxmlformats.org/officeDocument/2006/relationships/tags" Target="../tags/tag203.xml"/><Relationship Id="rId99" Type="http://schemas.openxmlformats.org/officeDocument/2006/relationships/oleObject" Target="../embeddings/oleObject2.bin"/><Relationship Id="rId101" Type="http://schemas.openxmlformats.org/officeDocument/2006/relationships/image" Target="../media/image10.png"/><Relationship Id="rId4" Type="http://schemas.openxmlformats.org/officeDocument/2006/relationships/tags" Target="../tags/tag113.xml"/><Relationship Id="rId9" Type="http://schemas.openxmlformats.org/officeDocument/2006/relationships/tags" Target="../tags/tag118.xml"/><Relationship Id="rId13" Type="http://schemas.openxmlformats.org/officeDocument/2006/relationships/tags" Target="../tags/tag122.xml"/><Relationship Id="rId18" Type="http://schemas.openxmlformats.org/officeDocument/2006/relationships/tags" Target="../tags/tag127.xml"/><Relationship Id="rId39" Type="http://schemas.openxmlformats.org/officeDocument/2006/relationships/tags" Target="../tags/tag148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219.xml"/><Relationship Id="rId18" Type="http://schemas.openxmlformats.org/officeDocument/2006/relationships/tags" Target="../tags/tag224.xml"/><Relationship Id="rId26" Type="http://schemas.openxmlformats.org/officeDocument/2006/relationships/tags" Target="../tags/tag232.xml"/><Relationship Id="rId39" Type="http://schemas.openxmlformats.org/officeDocument/2006/relationships/tags" Target="../tags/tag245.xml"/><Relationship Id="rId21" Type="http://schemas.openxmlformats.org/officeDocument/2006/relationships/tags" Target="../tags/tag227.xml"/><Relationship Id="rId34" Type="http://schemas.openxmlformats.org/officeDocument/2006/relationships/tags" Target="../tags/tag240.xml"/><Relationship Id="rId42" Type="http://schemas.openxmlformats.org/officeDocument/2006/relationships/tags" Target="../tags/tag248.xml"/><Relationship Id="rId47" Type="http://schemas.openxmlformats.org/officeDocument/2006/relationships/tags" Target="../tags/tag253.xml"/><Relationship Id="rId50" Type="http://schemas.openxmlformats.org/officeDocument/2006/relationships/tags" Target="../tags/tag256.xml"/><Relationship Id="rId55" Type="http://schemas.openxmlformats.org/officeDocument/2006/relationships/tags" Target="../tags/tag261.xml"/><Relationship Id="rId63" Type="http://schemas.openxmlformats.org/officeDocument/2006/relationships/tags" Target="../tags/tag269.xml"/><Relationship Id="rId68" Type="http://schemas.openxmlformats.org/officeDocument/2006/relationships/tags" Target="../tags/tag274.xml"/><Relationship Id="rId76" Type="http://schemas.openxmlformats.org/officeDocument/2006/relationships/tags" Target="../tags/tag282.xml"/><Relationship Id="rId84" Type="http://schemas.openxmlformats.org/officeDocument/2006/relationships/image" Target="../media/image12.wmf"/><Relationship Id="rId7" Type="http://schemas.openxmlformats.org/officeDocument/2006/relationships/tags" Target="../tags/tag213.xml"/><Relationship Id="rId71" Type="http://schemas.openxmlformats.org/officeDocument/2006/relationships/tags" Target="../tags/tag277.xml"/><Relationship Id="rId2" Type="http://schemas.openxmlformats.org/officeDocument/2006/relationships/tags" Target="../tags/tag208.xml"/><Relationship Id="rId16" Type="http://schemas.openxmlformats.org/officeDocument/2006/relationships/tags" Target="../tags/tag222.xml"/><Relationship Id="rId29" Type="http://schemas.openxmlformats.org/officeDocument/2006/relationships/tags" Target="../tags/tag235.xml"/><Relationship Id="rId11" Type="http://schemas.openxmlformats.org/officeDocument/2006/relationships/tags" Target="../tags/tag217.xml"/><Relationship Id="rId24" Type="http://schemas.openxmlformats.org/officeDocument/2006/relationships/tags" Target="../tags/tag230.xml"/><Relationship Id="rId32" Type="http://schemas.openxmlformats.org/officeDocument/2006/relationships/tags" Target="../tags/tag238.xml"/><Relationship Id="rId37" Type="http://schemas.openxmlformats.org/officeDocument/2006/relationships/tags" Target="../tags/tag243.xml"/><Relationship Id="rId40" Type="http://schemas.openxmlformats.org/officeDocument/2006/relationships/tags" Target="../tags/tag246.xml"/><Relationship Id="rId45" Type="http://schemas.openxmlformats.org/officeDocument/2006/relationships/tags" Target="../tags/tag251.xml"/><Relationship Id="rId53" Type="http://schemas.openxmlformats.org/officeDocument/2006/relationships/tags" Target="../tags/tag259.xml"/><Relationship Id="rId58" Type="http://schemas.openxmlformats.org/officeDocument/2006/relationships/tags" Target="../tags/tag264.xml"/><Relationship Id="rId66" Type="http://schemas.openxmlformats.org/officeDocument/2006/relationships/tags" Target="../tags/tag272.xml"/><Relationship Id="rId74" Type="http://schemas.openxmlformats.org/officeDocument/2006/relationships/tags" Target="../tags/tag280.xml"/><Relationship Id="rId79" Type="http://schemas.openxmlformats.org/officeDocument/2006/relationships/tags" Target="../tags/tag285.xml"/><Relationship Id="rId5" Type="http://schemas.openxmlformats.org/officeDocument/2006/relationships/tags" Target="../tags/tag211.xml"/><Relationship Id="rId61" Type="http://schemas.openxmlformats.org/officeDocument/2006/relationships/tags" Target="../tags/tag267.xml"/><Relationship Id="rId82" Type="http://schemas.openxmlformats.org/officeDocument/2006/relationships/image" Target="../media/image4.wmf"/><Relationship Id="rId10" Type="http://schemas.openxmlformats.org/officeDocument/2006/relationships/tags" Target="../tags/tag216.xml"/><Relationship Id="rId19" Type="http://schemas.openxmlformats.org/officeDocument/2006/relationships/tags" Target="../tags/tag225.xml"/><Relationship Id="rId31" Type="http://schemas.openxmlformats.org/officeDocument/2006/relationships/tags" Target="../tags/tag237.xml"/><Relationship Id="rId44" Type="http://schemas.openxmlformats.org/officeDocument/2006/relationships/tags" Target="../tags/tag250.xml"/><Relationship Id="rId52" Type="http://schemas.openxmlformats.org/officeDocument/2006/relationships/tags" Target="../tags/tag258.xml"/><Relationship Id="rId60" Type="http://schemas.openxmlformats.org/officeDocument/2006/relationships/tags" Target="../tags/tag266.xml"/><Relationship Id="rId65" Type="http://schemas.openxmlformats.org/officeDocument/2006/relationships/tags" Target="../tags/tag271.xml"/><Relationship Id="rId73" Type="http://schemas.openxmlformats.org/officeDocument/2006/relationships/tags" Target="../tags/tag279.xml"/><Relationship Id="rId78" Type="http://schemas.openxmlformats.org/officeDocument/2006/relationships/tags" Target="../tags/tag284.xml"/><Relationship Id="rId81" Type="http://schemas.openxmlformats.org/officeDocument/2006/relationships/oleObject" Target="../embeddings/oleObject2.bin"/><Relationship Id="rId4" Type="http://schemas.openxmlformats.org/officeDocument/2006/relationships/tags" Target="../tags/tag210.xml"/><Relationship Id="rId9" Type="http://schemas.openxmlformats.org/officeDocument/2006/relationships/tags" Target="../tags/tag215.xml"/><Relationship Id="rId14" Type="http://schemas.openxmlformats.org/officeDocument/2006/relationships/tags" Target="../tags/tag220.xml"/><Relationship Id="rId22" Type="http://schemas.openxmlformats.org/officeDocument/2006/relationships/tags" Target="../tags/tag228.xml"/><Relationship Id="rId27" Type="http://schemas.openxmlformats.org/officeDocument/2006/relationships/tags" Target="../tags/tag233.xml"/><Relationship Id="rId30" Type="http://schemas.openxmlformats.org/officeDocument/2006/relationships/tags" Target="../tags/tag236.xml"/><Relationship Id="rId35" Type="http://schemas.openxmlformats.org/officeDocument/2006/relationships/tags" Target="../tags/tag241.xml"/><Relationship Id="rId43" Type="http://schemas.openxmlformats.org/officeDocument/2006/relationships/tags" Target="../tags/tag249.xml"/><Relationship Id="rId48" Type="http://schemas.openxmlformats.org/officeDocument/2006/relationships/tags" Target="../tags/tag254.xml"/><Relationship Id="rId56" Type="http://schemas.openxmlformats.org/officeDocument/2006/relationships/tags" Target="../tags/tag262.xml"/><Relationship Id="rId64" Type="http://schemas.openxmlformats.org/officeDocument/2006/relationships/tags" Target="../tags/tag270.xml"/><Relationship Id="rId69" Type="http://schemas.openxmlformats.org/officeDocument/2006/relationships/tags" Target="../tags/tag275.xml"/><Relationship Id="rId77" Type="http://schemas.openxmlformats.org/officeDocument/2006/relationships/tags" Target="../tags/tag283.xml"/><Relationship Id="rId8" Type="http://schemas.openxmlformats.org/officeDocument/2006/relationships/tags" Target="../tags/tag214.xml"/><Relationship Id="rId51" Type="http://schemas.openxmlformats.org/officeDocument/2006/relationships/tags" Target="../tags/tag257.xml"/><Relationship Id="rId72" Type="http://schemas.openxmlformats.org/officeDocument/2006/relationships/tags" Target="../tags/tag278.xml"/><Relationship Id="rId80" Type="http://schemas.openxmlformats.org/officeDocument/2006/relationships/slideLayout" Target="../slideLayouts/slideLayout2.xml"/><Relationship Id="rId3" Type="http://schemas.openxmlformats.org/officeDocument/2006/relationships/tags" Target="../tags/tag209.xml"/><Relationship Id="rId12" Type="http://schemas.openxmlformats.org/officeDocument/2006/relationships/tags" Target="../tags/tag218.xml"/><Relationship Id="rId17" Type="http://schemas.openxmlformats.org/officeDocument/2006/relationships/tags" Target="../tags/tag223.xml"/><Relationship Id="rId25" Type="http://schemas.openxmlformats.org/officeDocument/2006/relationships/tags" Target="../tags/tag231.xml"/><Relationship Id="rId33" Type="http://schemas.openxmlformats.org/officeDocument/2006/relationships/tags" Target="../tags/tag239.xml"/><Relationship Id="rId38" Type="http://schemas.openxmlformats.org/officeDocument/2006/relationships/tags" Target="../tags/tag244.xml"/><Relationship Id="rId46" Type="http://schemas.openxmlformats.org/officeDocument/2006/relationships/tags" Target="../tags/tag252.xml"/><Relationship Id="rId59" Type="http://schemas.openxmlformats.org/officeDocument/2006/relationships/tags" Target="../tags/tag265.xml"/><Relationship Id="rId67" Type="http://schemas.openxmlformats.org/officeDocument/2006/relationships/tags" Target="../tags/tag273.xml"/><Relationship Id="rId20" Type="http://schemas.openxmlformats.org/officeDocument/2006/relationships/tags" Target="../tags/tag226.xml"/><Relationship Id="rId41" Type="http://schemas.openxmlformats.org/officeDocument/2006/relationships/tags" Target="../tags/tag247.xml"/><Relationship Id="rId54" Type="http://schemas.openxmlformats.org/officeDocument/2006/relationships/tags" Target="../tags/tag260.xml"/><Relationship Id="rId62" Type="http://schemas.openxmlformats.org/officeDocument/2006/relationships/tags" Target="../tags/tag268.xml"/><Relationship Id="rId70" Type="http://schemas.openxmlformats.org/officeDocument/2006/relationships/tags" Target="../tags/tag276.xml"/><Relationship Id="rId75" Type="http://schemas.openxmlformats.org/officeDocument/2006/relationships/tags" Target="../tags/tag281.xml"/><Relationship Id="rId83" Type="http://schemas.openxmlformats.org/officeDocument/2006/relationships/oleObject" Target="../embeddings/oleObject4.bin"/><Relationship Id="rId1" Type="http://schemas.openxmlformats.org/officeDocument/2006/relationships/tags" Target="../tags/tag207.xml"/><Relationship Id="rId6" Type="http://schemas.openxmlformats.org/officeDocument/2006/relationships/tags" Target="../tags/tag212.xml"/><Relationship Id="rId15" Type="http://schemas.openxmlformats.org/officeDocument/2006/relationships/tags" Target="../tags/tag221.xml"/><Relationship Id="rId23" Type="http://schemas.openxmlformats.org/officeDocument/2006/relationships/tags" Target="../tags/tag229.xml"/><Relationship Id="rId28" Type="http://schemas.openxmlformats.org/officeDocument/2006/relationships/tags" Target="../tags/tag234.xml"/><Relationship Id="rId36" Type="http://schemas.openxmlformats.org/officeDocument/2006/relationships/tags" Target="../tags/tag242.xml"/><Relationship Id="rId49" Type="http://schemas.openxmlformats.org/officeDocument/2006/relationships/tags" Target="../tags/tag255.xml"/><Relationship Id="rId57" Type="http://schemas.openxmlformats.org/officeDocument/2006/relationships/tags" Target="../tags/tag263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tags" Target="../tags/tag298.xml"/><Relationship Id="rId18" Type="http://schemas.openxmlformats.org/officeDocument/2006/relationships/tags" Target="../tags/tag303.xml"/><Relationship Id="rId26" Type="http://schemas.openxmlformats.org/officeDocument/2006/relationships/tags" Target="../tags/tag311.xml"/><Relationship Id="rId39" Type="http://schemas.openxmlformats.org/officeDocument/2006/relationships/tags" Target="../tags/tag324.xml"/><Relationship Id="rId21" Type="http://schemas.openxmlformats.org/officeDocument/2006/relationships/tags" Target="../tags/tag306.xml"/><Relationship Id="rId34" Type="http://schemas.openxmlformats.org/officeDocument/2006/relationships/tags" Target="../tags/tag319.xml"/><Relationship Id="rId42" Type="http://schemas.openxmlformats.org/officeDocument/2006/relationships/tags" Target="../tags/tag327.xml"/><Relationship Id="rId47" Type="http://schemas.openxmlformats.org/officeDocument/2006/relationships/tags" Target="../tags/tag332.xml"/><Relationship Id="rId50" Type="http://schemas.openxmlformats.org/officeDocument/2006/relationships/tags" Target="../tags/tag335.xml"/><Relationship Id="rId55" Type="http://schemas.openxmlformats.org/officeDocument/2006/relationships/tags" Target="../tags/tag340.xml"/><Relationship Id="rId63" Type="http://schemas.openxmlformats.org/officeDocument/2006/relationships/tags" Target="../tags/tag348.xml"/><Relationship Id="rId68" Type="http://schemas.openxmlformats.org/officeDocument/2006/relationships/tags" Target="../tags/tag353.xml"/><Relationship Id="rId76" Type="http://schemas.openxmlformats.org/officeDocument/2006/relationships/tags" Target="../tags/tag361.xml"/><Relationship Id="rId7" Type="http://schemas.openxmlformats.org/officeDocument/2006/relationships/tags" Target="../tags/tag292.xml"/><Relationship Id="rId71" Type="http://schemas.openxmlformats.org/officeDocument/2006/relationships/tags" Target="../tags/tag356.xml"/><Relationship Id="rId2" Type="http://schemas.openxmlformats.org/officeDocument/2006/relationships/tags" Target="../tags/tag287.xml"/><Relationship Id="rId16" Type="http://schemas.openxmlformats.org/officeDocument/2006/relationships/tags" Target="../tags/tag301.xml"/><Relationship Id="rId29" Type="http://schemas.openxmlformats.org/officeDocument/2006/relationships/tags" Target="../tags/tag314.xml"/><Relationship Id="rId11" Type="http://schemas.openxmlformats.org/officeDocument/2006/relationships/tags" Target="../tags/tag296.xml"/><Relationship Id="rId24" Type="http://schemas.openxmlformats.org/officeDocument/2006/relationships/tags" Target="../tags/tag309.xml"/><Relationship Id="rId32" Type="http://schemas.openxmlformats.org/officeDocument/2006/relationships/tags" Target="../tags/tag317.xml"/><Relationship Id="rId37" Type="http://schemas.openxmlformats.org/officeDocument/2006/relationships/tags" Target="../tags/tag322.xml"/><Relationship Id="rId40" Type="http://schemas.openxmlformats.org/officeDocument/2006/relationships/tags" Target="../tags/tag325.xml"/><Relationship Id="rId45" Type="http://schemas.openxmlformats.org/officeDocument/2006/relationships/tags" Target="../tags/tag330.xml"/><Relationship Id="rId53" Type="http://schemas.openxmlformats.org/officeDocument/2006/relationships/tags" Target="../tags/tag338.xml"/><Relationship Id="rId58" Type="http://schemas.openxmlformats.org/officeDocument/2006/relationships/tags" Target="../tags/tag343.xml"/><Relationship Id="rId66" Type="http://schemas.openxmlformats.org/officeDocument/2006/relationships/tags" Target="../tags/tag351.xml"/><Relationship Id="rId74" Type="http://schemas.openxmlformats.org/officeDocument/2006/relationships/tags" Target="../tags/tag359.xml"/><Relationship Id="rId79" Type="http://schemas.openxmlformats.org/officeDocument/2006/relationships/tags" Target="../tags/tag364.xml"/><Relationship Id="rId5" Type="http://schemas.openxmlformats.org/officeDocument/2006/relationships/tags" Target="../tags/tag290.xml"/><Relationship Id="rId61" Type="http://schemas.openxmlformats.org/officeDocument/2006/relationships/tags" Target="../tags/tag346.xml"/><Relationship Id="rId10" Type="http://schemas.openxmlformats.org/officeDocument/2006/relationships/tags" Target="../tags/tag295.xml"/><Relationship Id="rId19" Type="http://schemas.openxmlformats.org/officeDocument/2006/relationships/tags" Target="../tags/tag304.xml"/><Relationship Id="rId31" Type="http://schemas.openxmlformats.org/officeDocument/2006/relationships/tags" Target="../tags/tag316.xml"/><Relationship Id="rId44" Type="http://schemas.openxmlformats.org/officeDocument/2006/relationships/tags" Target="../tags/tag329.xml"/><Relationship Id="rId52" Type="http://schemas.openxmlformats.org/officeDocument/2006/relationships/tags" Target="../tags/tag337.xml"/><Relationship Id="rId60" Type="http://schemas.openxmlformats.org/officeDocument/2006/relationships/tags" Target="../tags/tag345.xml"/><Relationship Id="rId65" Type="http://schemas.openxmlformats.org/officeDocument/2006/relationships/tags" Target="../tags/tag350.xml"/><Relationship Id="rId73" Type="http://schemas.openxmlformats.org/officeDocument/2006/relationships/tags" Target="../tags/tag358.xml"/><Relationship Id="rId78" Type="http://schemas.openxmlformats.org/officeDocument/2006/relationships/tags" Target="../tags/tag363.xml"/><Relationship Id="rId81" Type="http://schemas.openxmlformats.org/officeDocument/2006/relationships/slideLayout" Target="../slideLayouts/slideLayout2.xml"/><Relationship Id="rId4" Type="http://schemas.openxmlformats.org/officeDocument/2006/relationships/tags" Target="../tags/tag289.xml"/><Relationship Id="rId9" Type="http://schemas.openxmlformats.org/officeDocument/2006/relationships/tags" Target="../tags/tag294.xml"/><Relationship Id="rId14" Type="http://schemas.openxmlformats.org/officeDocument/2006/relationships/tags" Target="../tags/tag299.xml"/><Relationship Id="rId22" Type="http://schemas.openxmlformats.org/officeDocument/2006/relationships/tags" Target="../tags/tag307.xml"/><Relationship Id="rId27" Type="http://schemas.openxmlformats.org/officeDocument/2006/relationships/tags" Target="../tags/tag312.xml"/><Relationship Id="rId30" Type="http://schemas.openxmlformats.org/officeDocument/2006/relationships/tags" Target="../tags/tag315.xml"/><Relationship Id="rId35" Type="http://schemas.openxmlformats.org/officeDocument/2006/relationships/tags" Target="../tags/tag320.xml"/><Relationship Id="rId43" Type="http://schemas.openxmlformats.org/officeDocument/2006/relationships/tags" Target="../tags/tag328.xml"/><Relationship Id="rId48" Type="http://schemas.openxmlformats.org/officeDocument/2006/relationships/tags" Target="../tags/tag333.xml"/><Relationship Id="rId56" Type="http://schemas.openxmlformats.org/officeDocument/2006/relationships/tags" Target="../tags/tag341.xml"/><Relationship Id="rId64" Type="http://schemas.openxmlformats.org/officeDocument/2006/relationships/tags" Target="../tags/tag349.xml"/><Relationship Id="rId69" Type="http://schemas.openxmlformats.org/officeDocument/2006/relationships/tags" Target="../tags/tag354.xml"/><Relationship Id="rId77" Type="http://schemas.openxmlformats.org/officeDocument/2006/relationships/tags" Target="../tags/tag362.xml"/><Relationship Id="rId8" Type="http://schemas.openxmlformats.org/officeDocument/2006/relationships/tags" Target="../tags/tag293.xml"/><Relationship Id="rId51" Type="http://schemas.openxmlformats.org/officeDocument/2006/relationships/tags" Target="../tags/tag336.xml"/><Relationship Id="rId72" Type="http://schemas.openxmlformats.org/officeDocument/2006/relationships/tags" Target="../tags/tag357.xml"/><Relationship Id="rId80" Type="http://schemas.openxmlformats.org/officeDocument/2006/relationships/tags" Target="../tags/tag365.xml"/><Relationship Id="rId3" Type="http://schemas.openxmlformats.org/officeDocument/2006/relationships/tags" Target="../tags/tag288.xml"/><Relationship Id="rId12" Type="http://schemas.openxmlformats.org/officeDocument/2006/relationships/tags" Target="../tags/tag297.xml"/><Relationship Id="rId17" Type="http://schemas.openxmlformats.org/officeDocument/2006/relationships/tags" Target="../tags/tag302.xml"/><Relationship Id="rId25" Type="http://schemas.openxmlformats.org/officeDocument/2006/relationships/tags" Target="../tags/tag310.xml"/><Relationship Id="rId33" Type="http://schemas.openxmlformats.org/officeDocument/2006/relationships/tags" Target="../tags/tag318.xml"/><Relationship Id="rId38" Type="http://schemas.openxmlformats.org/officeDocument/2006/relationships/tags" Target="../tags/tag323.xml"/><Relationship Id="rId46" Type="http://schemas.openxmlformats.org/officeDocument/2006/relationships/tags" Target="../tags/tag331.xml"/><Relationship Id="rId59" Type="http://schemas.openxmlformats.org/officeDocument/2006/relationships/tags" Target="../tags/tag344.xml"/><Relationship Id="rId67" Type="http://schemas.openxmlformats.org/officeDocument/2006/relationships/tags" Target="../tags/tag352.xml"/><Relationship Id="rId20" Type="http://schemas.openxmlformats.org/officeDocument/2006/relationships/tags" Target="../tags/tag305.xml"/><Relationship Id="rId41" Type="http://schemas.openxmlformats.org/officeDocument/2006/relationships/tags" Target="../tags/tag326.xml"/><Relationship Id="rId54" Type="http://schemas.openxmlformats.org/officeDocument/2006/relationships/tags" Target="../tags/tag339.xml"/><Relationship Id="rId62" Type="http://schemas.openxmlformats.org/officeDocument/2006/relationships/tags" Target="../tags/tag347.xml"/><Relationship Id="rId70" Type="http://schemas.openxmlformats.org/officeDocument/2006/relationships/tags" Target="../tags/tag355.xml"/><Relationship Id="rId75" Type="http://schemas.openxmlformats.org/officeDocument/2006/relationships/tags" Target="../tags/tag360.xml"/><Relationship Id="rId1" Type="http://schemas.openxmlformats.org/officeDocument/2006/relationships/tags" Target="../tags/tag286.xml"/><Relationship Id="rId6" Type="http://schemas.openxmlformats.org/officeDocument/2006/relationships/tags" Target="../tags/tag291.xml"/><Relationship Id="rId15" Type="http://schemas.openxmlformats.org/officeDocument/2006/relationships/tags" Target="../tags/tag300.xml"/><Relationship Id="rId23" Type="http://schemas.openxmlformats.org/officeDocument/2006/relationships/tags" Target="../tags/tag308.xml"/><Relationship Id="rId28" Type="http://schemas.openxmlformats.org/officeDocument/2006/relationships/tags" Target="../tags/tag313.xml"/><Relationship Id="rId36" Type="http://schemas.openxmlformats.org/officeDocument/2006/relationships/tags" Target="../tags/tag321.xml"/><Relationship Id="rId49" Type="http://schemas.openxmlformats.org/officeDocument/2006/relationships/tags" Target="../tags/tag334.xml"/><Relationship Id="rId57" Type="http://schemas.openxmlformats.org/officeDocument/2006/relationships/tags" Target="../tags/tag34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373.xml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tags" Target="../tags/tag368.xml"/><Relationship Id="rId21" Type="http://schemas.openxmlformats.org/officeDocument/2006/relationships/image" Target="../media/image22.png"/><Relationship Id="rId7" Type="http://schemas.openxmlformats.org/officeDocument/2006/relationships/tags" Target="../tags/tag372.xml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tags" Target="../tags/tag367.xml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tags" Target="../tags/tag366.xml"/><Relationship Id="rId6" Type="http://schemas.openxmlformats.org/officeDocument/2006/relationships/tags" Target="../tags/tag371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370.xml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tags" Target="../tags/tag375.xml"/><Relationship Id="rId19" Type="http://schemas.openxmlformats.org/officeDocument/2006/relationships/image" Target="../media/image20.png"/><Relationship Id="rId4" Type="http://schemas.openxmlformats.org/officeDocument/2006/relationships/tags" Target="../tags/tag369.xml"/><Relationship Id="rId9" Type="http://schemas.openxmlformats.org/officeDocument/2006/relationships/tags" Target="../tags/tag374.xml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388.xml"/><Relationship Id="rId18" Type="http://schemas.openxmlformats.org/officeDocument/2006/relationships/tags" Target="../tags/tag393.xml"/><Relationship Id="rId26" Type="http://schemas.openxmlformats.org/officeDocument/2006/relationships/tags" Target="../tags/tag401.xml"/><Relationship Id="rId39" Type="http://schemas.openxmlformats.org/officeDocument/2006/relationships/tags" Target="../tags/tag414.xml"/><Relationship Id="rId21" Type="http://schemas.openxmlformats.org/officeDocument/2006/relationships/tags" Target="../tags/tag396.xml"/><Relationship Id="rId34" Type="http://schemas.openxmlformats.org/officeDocument/2006/relationships/tags" Target="../tags/tag409.xml"/><Relationship Id="rId42" Type="http://schemas.openxmlformats.org/officeDocument/2006/relationships/tags" Target="../tags/tag417.xml"/><Relationship Id="rId47" Type="http://schemas.openxmlformats.org/officeDocument/2006/relationships/tags" Target="../tags/tag422.xml"/><Relationship Id="rId50" Type="http://schemas.openxmlformats.org/officeDocument/2006/relationships/tags" Target="../tags/tag425.xml"/><Relationship Id="rId55" Type="http://schemas.openxmlformats.org/officeDocument/2006/relationships/tags" Target="../tags/tag430.xml"/><Relationship Id="rId7" Type="http://schemas.openxmlformats.org/officeDocument/2006/relationships/tags" Target="../tags/tag382.xml"/><Relationship Id="rId2" Type="http://schemas.openxmlformats.org/officeDocument/2006/relationships/tags" Target="../tags/tag377.xml"/><Relationship Id="rId16" Type="http://schemas.openxmlformats.org/officeDocument/2006/relationships/tags" Target="../tags/tag391.xml"/><Relationship Id="rId20" Type="http://schemas.openxmlformats.org/officeDocument/2006/relationships/tags" Target="../tags/tag395.xml"/><Relationship Id="rId29" Type="http://schemas.openxmlformats.org/officeDocument/2006/relationships/tags" Target="../tags/tag404.xml"/><Relationship Id="rId41" Type="http://schemas.openxmlformats.org/officeDocument/2006/relationships/tags" Target="../tags/tag416.xml"/><Relationship Id="rId54" Type="http://schemas.openxmlformats.org/officeDocument/2006/relationships/tags" Target="../tags/tag429.xml"/><Relationship Id="rId1" Type="http://schemas.openxmlformats.org/officeDocument/2006/relationships/tags" Target="../tags/tag376.xml"/><Relationship Id="rId6" Type="http://schemas.openxmlformats.org/officeDocument/2006/relationships/tags" Target="../tags/tag381.xml"/><Relationship Id="rId11" Type="http://schemas.openxmlformats.org/officeDocument/2006/relationships/tags" Target="../tags/tag386.xml"/><Relationship Id="rId24" Type="http://schemas.openxmlformats.org/officeDocument/2006/relationships/tags" Target="../tags/tag399.xml"/><Relationship Id="rId32" Type="http://schemas.openxmlformats.org/officeDocument/2006/relationships/tags" Target="../tags/tag407.xml"/><Relationship Id="rId37" Type="http://schemas.openxmlformats.org/officeDocument/2006/relationships/tags" Target="../tags/tag412.xml"/><Relationship Id="rId40" Type="http://schemas.openxmlformats.org/officeDocument/2006/relationships/tags" Target="../tags/tag415.xml"/><Relationship Id="rId45" Type="http://schemas.openxmlformats.org/officeDocument/2006/relationships/tags" Target="../tags/tag420.xml"/><Relationship Id="rId53" Type="http://schemas.openxmlformats.org/officeDocument/2006/relationships/tags" Target="../tags/tag428.xml"/><Relationship Id="rId58" Type="http://schemas.openxmlformats.org/officeDocument/2006/relationships/slideLayout" Target="../slideLayouts/slideLayout2.xml"/><Relationship Id="rId5" Type="http://schemas.openxmlformats.org/officeDocument/2006/relationships/tags" Target="../tags/tag380.xml"/><Relationship Id="rId15" Type="http://schemas.openxmlformats.org/officeDocument/2006/relationships/tags" Target="../tags/tag390.xml"/><Relationship Id="rId23" Type="http://schemas.openxmlformats.org/officeDocument/2006/relationships/tags" Target="../tags/tag398.xml"/><Relationship Id="rId28" Type="http://schemas.openxmlformats.org/officeDocument/2006/relationships/tags" Target="../tags/tag403.xml"/><Relationship Id="rId36" Type="http://schemas.openxmlformats.org/officeDocument/2006/relationships/tags" Target="../tags/tag411.xml"/><Relationship Id="rId49" Type="http://schemas.openxmlformats.org/officeDocument/2006/relationships/tags" Target="../tags/tag424.xml"/><Relationship Id="rId57" Type="http://schemas.openxmlformats.org/officeDocument/2006/relationships/tags" Target="../tags/tag432.xml"/><Relationship Id="rId61" Type="http://schemas.openxmlformats.org/officeDocument/2006/relationships/image" Target="../media/image29.png"/><Relationship Id="rId10" Type="http://schemas.openxmlformats.org/officeDocument/2006/relationships/tags" Target="../tags/tag385.xml"/><Relationship Id="rId19" Type="http://schemas.openxmlformats.org/officeDocument/2006/relationships/tags" Target="../tags/tag394.xml"/><Relationship Id="rId31" Type="http://schemas.openxmlformats.org/officeDocument/2006/relationships/tags" Target="../tags/tag406.xml"/><Relationship Id="rId44" Type="http://schemas.openxmlformats.org/officeDocument/2006/relationships/tags" Target="../tags/tag419.xml"/><Relationship Id="rId52" Type="http://schemas.openxmlformats.org/officeDocument/2006/relationships/tags" Target="../tags/tag427.xml"/><Relationship Id="rId60" Type="http://schemas.openxmlformats.org/officeDocument/2006/relationships/image" Target="../media/image28.png"/><Relationship Id="rId4" Type="http://schemas.openxmlformats.org/officeDocument/2006/relationships/tags" Target="../tags/tag379.xml"/><Relationship Id="rId9" Type="http://schemas.openxmlformats.org/officeDocument/2006/relationships/tags" Target="../tags/tag384.xml"/><Relationship Id="rId14" Type="http://schemas.openxmlformats.org/officeDocument/2006/relationships/tags" Target="../tags/tag389.xml"/><Relationship Id="rId22" Type="http://schemas.openxmlformats.org/officeDocument/2006/relationships/tags" Target="../tags/tag397.xml"/><Relationship Id="rId27" Type="http://schemas.openxmlformats.org/officeDocument/2006/relationships/tags" Target="../tags/tag402.xml"/><Relationship Id="rId30" Type="http://schemas.openxmlformats.org/officeDocument/2006/relationships/tags" Target="../tags/tag405.xml"/><Relationship Id="rId35" Type="http://schemas.openxmlformats.org/officeDocument/2006/relationships/tags" Target="../tags/tag410.xml"/><Relationship Id="rId43" Type="http://schemas.openxmlformats.org/officeDocument/2006/relationships/tags" Target="../tags/tag418.xml"/><Relationship Id="rId48" Type="http://schemas.openxmlformats.org/officeDocument/2006/relationships/tags" Target="../tags/tag423.xml"/><Relationship Id="rId56" Type="http://schemas.openxmlformats.org/officeDocument/2006/relationships/tags" Target="../tags/tag431.xml"/><Relationship Id="rId8" Type="http://schemas.openxmlformats.org/officeDocument/2006/relationships/tags" Target="../tags/tag383.xml"/><Relationship Id="rId51" Type="http://schemas.openxmlformats.org/officeDocument/2006/relationships/tags" Target="../tags/tag426.xml"/><Relationship Id="rId3" Type="http://schemas.openxmlformats.org/officeDocument/2006/relationships/tags" Target="../tags/tag378.xml"/><Relationship Id="rId12" Type="http://schemas.openxmlformats.org/officeDocument/2006/relationships/tags" Target="../tags/tag387.xml"/><Relationship Id="rId17" Type="http://schemas.openxmlformats.org/officeDocument/2006/relationships/tags" Target="../tags/tag392.xml"/><Relationship Id="rId25" Type="http://schemas.openxmlformats.org/officeDocument/2006/relationships/tags" Target="../tags/tag400.xml"/><Relationship Id="rId33" Type="http://schemas.openxmlformats.org/officeDocument/2006/relationships/tags" Target="../tags/tag408.xml"/><Relationship Id="rId38" Type="http://schemas.openxmlformats.org/officeDocument/2006/relationships/tags" Target="../tags/tag413.xml"/><Relationship Id="rId46" Type="http://schemas.openxmlformats.org/officeDocument/2006/relationships/tags" Target="../tags/tag421.xml"/><Relationship Id="rId5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tags" Target="../tags/tag445.xml"/><Relationship Id="rId18" Type="http://schemas.openxmlformats.org/officeDocument/2006/relationships/tags" Target="../tags/tag450.xml"/><Relationship Id="rId26" Type="http://schemas.openxmlformats.org/officeDocument/2006/relationships/tags" Target="../tags/tag458.xml"/><Relationship Id="rId39" Type="http://schemas.openxmlformats.org/officeDocument/2006/relationships/tags" Target="../tags/tag471.xml"/><Relationship Id="rId3" Type="http://schemas.openxmlformats.org/officeDocument/2006/relationships/tags" Target="../tags/tag435.xml"/><Relationship Id="rId21" Type="http://schemas.openxmlformats.org/officeDocument/2006/relationships/tags" Target="../tags/tag453.xml"/><Relationship Id="rId34" Type="http://schemas.openxmlformats.org/officeDocument/2006/relationships/tags" Target="../tags/tag466.xml"/><Relationship Id="rId42" Type="http://schemas.openxmlformats.org/officeDocument/2006/relationships/tags" Target="../tags/tag474.xml"/><Relationship Id="rId47" Type="http://schemas.openxmlformats.org/officeDocument/2006/relationships/image" Target="../media/image30.png"/><Relationship Id="rId50" Type="http://schemas.openxmlformats.org/officeDocument/2006/relationships/image" Target="../media/image33.png"/><Relationship Id="rId7" Type="http://schemas.openxmlformats.org/officeDocument/2006/relationships/tags" Target="../tags/tag439.xml"/><Relationship Id="rId12" Type="http://schemas.openxmlformats.org/officeDocument/2006/relationships/tags" Target="../tags/tag444.xml"/><Relationship Id="rId17" Type="http://schemas.openxmlformats.org/officeDocument/2006/relationships/tags" Target="../tags/tag449.xml"/><Relationship Id="rId25" Type="http://schemas.openxmlformats.org/officeDocument/2006/relationships/tags" Target="../tags/tag457.xml"/><Relationship Id="rId33" Type="http://schemas.openxmlformats.org/officeDocument/2006/relationships/tags" Target="../tags/tag465.xml"/><Relationship Id="rId38" Type="http://schemas.openxmlformats.org/officeDocument/2006/relationships/tags" Target="../tags/tag470.xml"/><Relationship Id="rId46" Type="http://schemas.openxmlformats.org/officeDocument/2006/relationships/slideLayout" Target="../slideLayouts/slideLayout2.xml"/><Relationship Id="rId2" Type="http://schemas.openxmlformats.org/officeDocument/2006/relationships/tags" Target="../tags/tag434.xml"/><Relationship Id="rId16" Type="http://schemas.openxmlformats.org/officeDocument/2006/relationships/tags" Target="../tags/tag448.xml"/><Relationship Id="rId20" Type="http://schemas.openxmlformats.org/officeDocument/2006/relationships/tags" Target="../tags/tag452.xml"/><Relationship Id="rId29" Type="http://schemas.openxmlformats.org/officeDocument/2006/relationships/tags" Target="../tags/tag461.xml"/><Relationship Id="rId41" Type="http://schemas.openxmlformats.org/officeDocument/2006/relationships/tags" Target="../tags/tag473.xml"/><Relationship Id="rId1" Type="http://schemas.openxmlformats.org/officeDocument/2006/relationships/tags" Target="../tags/tag433.xml"/><Relationship Id="rId6" Type="http://schemas.openxmlformats.org/officeDocument/2006/relationships/tags" Target="../tags/tag438.xml"/><Relationship Id="rId11" Type="http://schemas.openxmlformats.org/officeDocument/2006/relationships/tags" Target="../tags/tag443.xml"/><Relationship Id="rId24" Type="http://schemas.openxmlformats.org/officeDocument/2006/relationships/tags" Target="../tags/tag456.xml"/><Relationship Id="rId32" Type="http://schemas.openxmlformats.org/officeDocument/2006/relationships/tags" Target="../tags/tag464.xml"/><Relationship Id="rId37" Type="http://schemas.openxmlformats.org/officeDocument/2006/relationships/tags" Target="../tags/tag469.xml"/><Relationship Id="rId40" Type="http://schemas.openxmlformats.org/officeDocument/2006/relationships/tags" Target="../tags/tag472.xml"/><Relationship Id="rId45" Type="http://schemas.openxmlformats.org/officeDocument/2006/relationships/tags" Target="../tags/tag477.xml"/><Relationship Id="rId5" Type="http://schemas.openxmlformats.org/officeDocument/2006/relationships/tags" Target="../tags/tag437.xml"/><Relationship Id="rId15" Type="http://schemas.openxmlformats.org/officeDocument/2006/relationships/tags" Target="../tags/tag447.xml"/><Relationship Id="rId23" Type="http://schemas.openxmlformats.org/officeDocument/2006/relationships/tags" Target="../tags/tag455.xml"/><Relationship Id="rId28" Type="http://schemas.openxmlformats.org/officeDocument/2006/relationships/tags" Target="../tags/tag460.xml"/><Relationship Id="rId36" Type="http://schemas.openxmlformats.org/officeDocument/2006/relationships/tags" Target="../tags/tag468.xml"/><Relationship Id="rId49" Type="http://schemas.openxmlformats.org/officeDocument/2006/relationships/image" Target="../media/image32.png"/><Relationship Id="rId10" Type="http://schemas.openxmlformats.org/officeDocument/2006/relationships/tags" Target="../tags/tag442.xml"/><Relationship Id="rId19" Type="http://schemas.openxmlformats.org/officeDocument/2006/relationships/tags" Target="../tags/tag451.xml"/><Relationship Id="rId31" Type="http://schemas.openxmlformats.org/officeDocument/2006/relationships/tags" Target="../tags/tag463.xml"/><Relationship Id="rId44" Type="http://schemas.openxmlformats.org/officeDocument/2006/relationships/tags" Target="../tags/tag476.xml"/><Relationship Id="rId4" Type="http://schemas.openxmlformats.org/officeDocument/2006/relationships/tags" Target="../tags/tag436.xml"/><Relationship Id="rId9" Type="http://schemas.openxmlformats.org/officeDocument/2006/relationships/tags" Target="../tags/tag441.xml"/><Relationship Id="rId14" Type="http://schemas.openxmlformats.org/officeDocument/2006/relationships/tags" Target="../tags/tag446.xml"/><Relationship Id="rId22" Type="http://schemas.openxmlformats.org/officeDocument/2006/relationships/tags" Target="../tags/tag454.xml"/><Relationship Id="rId27" Type="http://schemas.openxmlformats.org/officeDocument/2006/relationships/tags" Target="../tags/tag459.xml"/><Relationship Id="rId30" Type="http://schemas.openxmlformats.org/officeDocument/2006/relationships/tags" Target="../tags/tag462.xml"/><Relationship Id="rId35" Type="http://schemas.openxmlformats.org/officeDocument/2006/relationships/tags" Target="../tags/tag467.xml"/><Relationship Id="rId43" Type="http://schemas.openxmlformats.org/officeDocument/2006/relationships/tags" Target="../tags/tag475.xml"/><Relationship Id="rId48" Type="http://schemas.openxmlformats.org/officeDocument/2006/relationships/image" Target="../media/image31.png"/><Relationship Id="rId8" Type="http://schemas.openxmlformats.org/officeDocument/2006/relationships/tags" Target="../tags/tag44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Continuous-Time Convolution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ECE 3793</a:t>
            </a:r>
          </a:p>
        </p:txBody>
      </p:sp>
    </p:spTree>
    <p:extLst>
      <p:ext uri="{BB962C8B-B14F-4D97-AF65-F5344CB8AC3E}">
        <p14:creationId xmlns:p14="http://schemas.microsoft.com/office/powerpoint/2010/main" val="356877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73DC7-75DE-447D-A64A-C461D35DC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Impulse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A3C09-AE85-46DB-BE40-53A27417C9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several ways to represent the input-output relationship of an LTI system</a:t>
            </a:r>
          </a:p>
          <a:p>
            <a:r>
              <a:rPr lang="en-US" dirty="0"/>
              <a:t>The first is directly expressing the output signal with respect to the input signal</a:t>
            </a:r>
          </a:p>
          <a:p>
            <a:pPr lvl="1"/>
            <a:r>
              <a:rPr lang="en-US" dirty="0"/>
              <a:t>Example: </a:t>
            </a:r>
          </a:p>
          <a:p>
            <a:pPr lvl="1"/>
            <a:r>
              <a:rPr lang="en-US" dirty="0"/>
              <a:t>We could solve this expression using diff. eq. methods for exponential and sinusoidal inputs….</a:t>
            </a:r>
          </a:p>
          <a:p>
            <a:pPr lvl="1"/>
            <a:r>
              <a:rPr lang="en-US" dirty="0"/>
              <a:t>But what if the input is something different? Such as</a:t>
            </a:r>
          </a:p>
          <a:p>
            <a:r>
              <a:rPr lang="en-US" dirty="0"/>
              <a:t>The direct input-output relationship cannot always be solved easily for particular input signals</a:t>
            </a:r>
          </a:p>
          <a:p>
            <a:r>
              <a:rPr lang="en-US" dirty="0"/>
              <a:t>Another way of expressing the input-output relationship of a system, called the </a:t>
            </a:r>
            <a:r>
              <a:rPr lang="en-US" b="1" dirty="0"/>
              <a:t>impulse response</a:t>
            </a:r>
            <a:r>
              <a:rPr lang="en-US" dirty="0"/>
              <a:t>, enables us to determine the output of the system in response to </a:t>
            </a:r>
            <a:r>
              <a:rPr lang="en-US" i="1" dirty="0"/>
              <a:t>any</a:t>
            </a:r>
            <a:r>
              <a:rPr lang="en-US" dirty="0"/>
              <a:t> arbitrary input through a procedure called </a:t>
            </a:r>
            <a:r>
              <a:rPr lang="en-US" b="1" dirty="0"/>
              <a:t>convolution</a:t>
            </a:r>
            <a:endParaRPr lang="en-US" dirty="0"/>
          </a:p>
        </p:txBody>
      </p:sp>
      <p:grpSp>
        <p:nvGrpSpPr>
          <p:cNvPr id="4" name="Group 3" descr="\documentclass{article}&#10;\usepackage{amsmath}&#10;\usepackage{circuitikz}&#10;\pagestyle{empty}&#10;\begin{document}&#10;&#10;\begin{equation*}&#10;V_i(t)=V_o(t)+RC\frac{dV_o(t)}{dt}&#10;\end{equation*}&#10;&#10;\end{document}" title="IguanaTex Vector Display">
            <a:extLst>
              <a:ext uri="{FF2B5EF4-FFF2-40B4-BE49-F238E27FC236}">
                <a16:creationId xmlns:a16="http://schemas.microsoft.com/office/drawing/2014/main" id="{439193BA-2A50-4593-890B-BDC7715D497B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438307" y="2412950"/>
            <a:ext cx="2526238" cy="484045"/>
            <a:chOff x="7968502" y="4483432"/>
            <a:chExt cx="3365276" cy="644811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6831D8D-FD0D-4E8C-B87D-3936EAC4E1EB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7968502" y="4709206"/>
              <a:ext cx="216510" cy="214081"/>
            </a:xfrm>
            <a:custGeom>
              <a:avLst/>
              <a:gdLst>
                <a:gd name="connsiteX0" fmla="*/ 173872 w 216510"/>
                <a:gd name="connsiteY0" fmla="*/ 34695 h 214081"/>
                <a:gd name="connsiteX1" fmla="*/ 212740 w 216510"/>
                <a:gd name="connsiteY1" fmla="*/ 9491 h 214081"/>
                <a:gd name="connsiteX2" fmla="*/ 216688 w 216510"/>
                <a:gd name="connsiteY2" fmla="*/ 3722 h 214081"/>
                <a:gd name="connsiteX3" fmla="*/ 212740 w 216510"/>
                <a:gd name="connsiteY3" fmla="*/ 78 h 214081"/>
                <a:gd name="connsiteX4" fmla="*/ 187840 w 216510"/>
                <a:gd name="connsiteY4" fmla="*/ 989 h 214081"/>
                <a:gd name="connsiteX5" fmla="*/ 157778 w 216510"/>
                <a:gd name="connsiteY5" fmla="*/ 78 h 214081"/>
                <a:gd name="connsiteX6" fmla="*/ 152008 w 216510"/>
                <a:gd name="connsiteY6" fmla="*/ 5848 h 214081"/>
                <a:gd name="connsiteX7" fmla="*/ 156867 w 216510"/>
                <a:gd name="connsiteY7" fmla="*/ 9491 h 214081"/>
                <a:gd name="connsiteX8" fmla="*/ 170835 w 216510"/>
                <a:gd name="connsiteY8" fmla="*/ 19512 h 214081"/>
                <a:gd name="connsiteX9" fmla="*/ 166280 w 216510"/>
                <a:gd name="connsiteY9" fmla="*/ 31051 h 214081"/>
                <a:gd name="connsiteX10" fmla="*/ 73056 w 216510"/>
                <a:gd name="connsiteY10" fmla="*/ 179238 h 214081"/>
                <a:gd name="connsiteX11" fmla="*/ 52407 w 216510"/>
                <a:gd name="connsiteY11" fmla="*/ 18601 h 214081"/>
                <a:gd name="connsiteX12" fmla="*/ 73360 w 216510"/>
                <a:gd name="connsiteY12" fmla="*/ 9491 h 214081"/>
                <a:gd name="connsiteX13" fmla="*/ 80951 w 216510"/>
                <a:gd name="connsiteY13" fmla="*/ 3418 h 214081"/>
                <a:gd name="connsiteX14" fmla="*/ 76700 w 216510"/>
                <a:gd name="connsiteY14" fmla="*/ 78 h 214081"/>
                <a:gd name="connsiteX15" fmla="*/ 39046 w 216510"/>
                <a:gd name="connsiteY15" fmla="*/ 989 h 214081"/>
                <a:gd name="connsiteX16" fmla="*/ 22345 w 216510"/>
                <a:gd name="connsiteY16" fmla="*/ 685 h 214081"/>
                <a:gd name="connsiteX17" fmla="*/ 5947 w 216510"/>
                <a:gd name="connsiteY17" fmla="*/ 78 h 214081"/>
                <a:gd name="connsiteX18" fmla="*/ 178 w 216510"/>
                <a:gd name="connsiteY18" fmla="*/ 5848 h 214081"/>
                <a:gd name="connsiteX19" fmla="*/ 7769 w 216510"/>
                <a:gd name="connsiteY19" fmla="*/ 9491 h 214081"/>
                <a:gd name="connsiteX20" fmla="*/ 25989 w 216510"/>
                <a:gd name="connsiteY20" fmla="*/ 19816 h 214081"/>
                <a:gd name="connsiteX21" fmla="*/ 49978 w 216510"/>
                <a:gd name="connsiteY21" fmla="*/ 207175 h 214081"/>
                <a:gd name="connsiteX22" fmla="*/ 56051 w 216510"/>
                <a:gd name="connsiteY22" fmla="*/ 214159 h 214081"/>
                <a:gd name="connsiteX23" fmla="*/ 64554 w 216510"/>
                <a:gd name="connsiteY23" fmla="*/ 208693 h 214081"/>
                <a:gd name="connsiteX24" fmla="*/ 173872 w 216510"/>
                <a:gd name="connsiteY24" fmla="*/ 34695 h 214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6510" h="214081">
                  <a:moveTo>
                    <a:pt x="173872" y="34695"/>
                  </a:moveTo>
                  <a:cubicBezTo>
                    <a:pt x="188751" y="11010"/>
                    <a:pt x="201505" y="10099"/>
                    <a:pt x="212740" y="9491"/>
                  </a:cubicBezTo>
                  <a:cubicBezTo>
                    <a:pt x="216384" y="9188"/>
                    <a:pt x="216688" y="4026"/>
                    <a:pt x="216688" y="3722"/>
                  </a:cubicBezTo>
                  <a:cubicBezTo>
                    <a:pt x="216688" y="1293"/>
                    <a:pt x="215170" y="78"/>
                    <a:pt x="212740" y="78"/>
                  </a:cubicBezTo>
                  <a:cubicBezTo>
                    <a:pt x="204845" y="78"/>
                    <a:pt x="196039" y="989"/>
                    <a:pt x="187840" y="989"/>
                  </a:cubicBezTo>
                  <a:cubicBezTo>
                    <a:pt x="177819" y="989"/>
                    <a:pt x="167495" y="78"/>
                    <a:pt x="157778" y="78"/>
                  </a:cubicBezTo>
                  <a:cubicBezTo>
                    <a:pt x="155956" y="78"/>
                    <a:pt x="152008" y="78"/>
                    <a:pt x="152008" y="5848"/>
                  </a:cubicBezTo>
                  <a:cubicBezTo>
                    <a:pt x="152008" y="9188"/>
                    <a:pt x="154741" y="9491"/>
                    <a:pt x="156867" y="9491"/>
                  </a:cubicBezTo>
                  <a:cubicBezTo>
                    <a:pt x="165066" y="10099"/>
                    <a:pt x="170835" y="13135"/>
                    <a:pt x="170835" y="19512"/>
                  </a:cubicBezTo>
                  <a:cubicBezTo>
                    <a:pt x="170835" y="24067"/>
                    <a:pt x="166280" y="30748"/>
                    <a:pt x="166280" y="31051"/>
                  </a:cubicBezTo>
                  <a:lnTo>
                    <a:pt x="73056" y="179238"/>
                  </a:lnTo>
                  <a:lnTo>
                    <a:pt x="52407" y="18601"/>
                  </a:lnTo>
                  <a:cubicBezTo>
                    <a:pt x="52407" y="13439"/>
                    <a:pt x="59391" y="9491"/>
                    <a:pt x="73360" y="9491"/>
                  </a:cubicBezTo>
                  <a:cubicBezTo>
                    <a:pt x="77611" y="9491"/>
                    <a:pt x="80951" y="9491"/>
                    <a:pt x="80951" y="3418"/>
                  </a:cubicBezTo>
                  <a:cubicBezTo>
                    <a:pt x="80951" y="685"/>
                    <a:pt x="78522" y="78"/>
                    <a:pt x="76700" y="78"/>
                  </a:cubicBezTo>
                  <a:cubicBezTo>
                    <a:pt x="64554" y="78"/>
                    <a:pt x="51496" y="989"/>
                    <a:pt x="39046" y="989"/>
                  </a:cubicBezTo>
                  <a:cubicBezTo>
                    <a:pt x="33580" y="989"/>
                    <a:pt x="27811" y="685"/>
                    <a:pt x="22345" y="685"/>
                  </a:cubicBezTo>
                  <a:cubicBezTo>
                    <a:pt x="16879" y="685"/>
                    <a:pt x="11109" y="78"/>
                    <a:pt x="5947" y="78"/>
                  </a:cubicBezTo>
                  <a:cubicBezTo>
                    <a:pt x="3821" y="78"/>
                    <a:pt x="178" y="78"/>
                    <a:pt x="178" y="5848"/>
                  </a:cubicBezTo>
                  <a:cubicBezTo>
                    <a:pt x="178" y="9491"/>
                    <a:pt x="2911" y="9491"/>
                    <a:pt x="7769" y="9491"/>
                  </a:cubicBezTo>
                  <a:cubicBezTo>
                    <a:pt x="24774" y="9491"/>
                    <a:pt x="25078" y="12224"/>
                    <a:pt x="25989" y="19816"/>
                  </a:cubicBezTo>
                  <a:lnTo>
                    <a:pt x="49978" y="207175"/>
                  </a:lnTo>
                  <a:cubicBezTo>
                    <a:pt x="50889" y="213248"/>
                    <a:pt x="52104" y="214159"/>
                    <a:pt x="56051" y="214159"/>
                  </a:cubicBezTo>
                  <a:cubicBezTo>
                    <a:pt x="60910" y="214159"/>
                    <a:pt x="62124" y="212641"/>
                    <a:pt x="64554" y="208693"/>
                  </a:cubicBezTo>
                  <a:lnTo>
                    <a:pt x="173872" y="34695"/>
                  </a:lnTo>
                  <a:close/>
                </a:path>
              </a:pathLst>
            </a:custGeom>
            <a:solidFill>
              <a:srgbClr val="000000"/>
            </a:solidFill>
            <a:ln w="30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8AD3118-9DC0-4620-AAED-960210754BFE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8138623" y="4821226"/>
              <a:ext cx="64406" cy="143054"/>
            </a:xfrm>
            <a:custGeom>
              <a:avLst/>
              <a:gdLst>
                <a:gd name="connsiteX0" fmla="*/ 59063 w 64406"/>
                <a:gd name="connsiteY0" fmla="*/ 8157 h 143054"/>
                <a:gd name="connsiteX1" fmla="*/ 50561 w 64406"/>
                <a:gd name="connsiteY1" fmla="*/ 79 h 143054"/>
                <a:gd name="connsiteX2" fmla="*/ 38657 w 64406"/>
                <a:gd name="connsiteY2" fmla="*/ 11770 h 143054"/>
                <a:gd name="connsiteX3" fmla="*/ 47160 w 64406"/>
                <a:gd name="connsiteY3" fmla="*/ 19848 h 143054"/>
                <a:gd name="connsiteX4" fmla="*/ 59063 w 64406"/>
                <a:gd name="connsiteY4" fmla="*/ 8157 h 143054"/>
                <a:gd name="connsiteX5" fmla="*/ 15700 w 64406"/>
                <a:gd name="connsiteY5" fmla="*/ 116139 h 143054"/>
                <a:gd name="connsiteX6" fmla="*/ 13787 w 64406"/>
                <a:gd name="connsiteY6" fmla="*/ 125066 h 143054"/>
                <a:gd name="connsiteX7" fmla="*/ 33981 w 64406"/>
                <a:gd name="connsiteY7" fmla="*/ 143134 h 143054"/>
                <a:gd name="connsiteX8" fmla="*/ 64590 w 64406"/>
                <a:gd name="connsiteY8" fmla="*/ 110612 h 143054"/>
                <a:gd name="connsiteX9" fmla="*/ 61189 w 64406"/>
                <a:gd name="connsiteY9" fmla="*/ 107849 h 143054"/>
                <a:gd name="connsiteX10" fmla="*/ 57150 w 64406"/>
                <a:gd name="connsiteY10" fmla="*/ 111462 h 143054"/>
                <a:gd name="connsiteX11" fmla="*/ 34619 w 64406"/>
                <a:gd name="connsiteY11" fmla="*/ 137183 h 143054"/>
                <a:gd name="connsiteX12" fmla="*/ 29304 w 64406"/>
                <a:gd name="connsiteY12" fmla="*/ 129743 h 143054"/>
                <a:gd name="connsiteX13" fmla="*/ 32705 w 64406"/>
                <a:gd name="connsiteY13" fmla="*/ 116139 h 143054"/>
                <a:gd name="connsiteX14" fmla="*/ 39507 w 64406"/>
                <a:gd name="connsiteY14" fmla="*/ 99134 h 143054"/>
                <a:gd name="connsiteX15" fmla="*/ 49923 w 64406"/>
                <a:gd name="connsiteY15" fmla="*/ 72138 h 143054"/>
                <a:gd name="connsiteX16" fmla="*/ 51198 w 64406"/>
                <a:gd name="connsiteY16" fmla="*/ 65336 h 143054"/>
                <a:gd name="connsiteX17" fmla="*/ 31005 w 64406"/>
                <a:gd name="connsiteY17" fmla="*/ 47268 h 143054"/>
                <a:gd name="connsiteX18" fmla="*/ 183 w 64406"/>
                <a:gd name="connsiteY18" fmla="*/ 79791 h 143054"/>
                <a:gd name="connsiteX19" fmla="*/ 3797 w 64406"/>
                <a:gd name="connsiteY19" fmla="*/ 82554 h 143054"/>
                <a:gd name="connsiteX20" fmla="*/ 7623 w 64406"/>
                <a:gd name="connsiteY20" fmla="*/ 79153 h 143054"/>
                <a:gd name="connsiteX21" fmla="*/ 30367 w 64406"/>
                <a:gd name="connsiteY21" fmla="*/ 53220 h 143054"/>
                <a:gd name="connsiteX22" fmla="*/ 35681 w 64406"/>
                <a:gd name="connsiteY22" fmla="*/ 60660 h 143054"/>
                <a:gd name="connsiteX23" fmla="*/ 29092 w 64406"/>
                <a:gd name="connsiteY23" fmla="*/ 81916 h 143054"/>
                <a:gd name="connsiteX24" fmla="*/ 15700 w 64406"/>
                <a:gd name="connsiteY24" fmla="*/ 116139 h 143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4406" h="143054">
                  <a:moveTo>
                    <a:pt x="59063" y="8157"/>
                  </a:moveTo>
                  <a:cubicBezTo>
                    <a:pt x="59063" y="4756"/>
                    <a:pt x="56513" y="79"/>
                    <a:pt x="50561" y="79"/>
                  </a:cubicBezTo>
                  <a:cubicBezTo>
                    <a:pt x="44822" y="79"/>
                    <a:pt x="38657" y="5606"/>
                    <a:pt x="38657" y="11770"/>
                  </a:cubicBezTo>
                  <a:cubicBezTo>
                    <a:pt x="38657" y="15384"/>
                    <a:pt x="41421" y="19848"/>
                    <a:pt x="47160" y="19848"/>
                  </a:cubicBezTo>
                  <a:cubicBezTo>
                    <a:pt x="53324" y="19848"/>
                    <a:pt x="59063" y="13896"/>
                    <a:pt x="59063" y="8157"/>
                  </a:cubicBezTo>
                  <a:close/>
                  <a:moveTo>
                    <a:pt x="15700" y="116139"/>
                  </a:moveTo>
                  <a:cubicBezTo>
                    <a:pt x="14850" y="118902"/>
                    <a:pt x="13787" y="121453"/>
                    <a:pt x="13787" y="125066"/>
                  </a:cubicBezTo>
                  <a:cubicBezTo>
                    <a:pt x="13787" y="135057"/>
                    <a:pt x="22290" y="143134"/>
                    <a:pt x="33981" y="143134"/>
                  </a:cubicBezTo>
                  <a:cubicBezTo>
                    <a:pt x="55237" y="143134"/>
                    <a:pt x="64590" y="113801"/>
                    <a:pt x="64590" y="110612"/>
                  </a:cubicBezTo>
                  <a:cubicBezTo>
                    <a:pt x="64590" y="107849"/>
                    <a:pt x="61827" y="107849"/>
                    <a:pt x="61189" y="107849"/>
                  </a:cubicBezTo>
                  <a:cubicBezTo>
                    <a:pt x="58213" y="107849"/>
                    <a:pt x="58000" y="109124"/>
                    <a:pt x="57150" y="111462"/>
                  </a:cubicBezTo>
                  <a:cubicBezTo>
                    <a:pt x="52261" y="128467"/>
                    <a:pt x="42908" y="137183"/>
                    <a:pt x="34619" y="137183"/>
                  </a:cubicBezTo>
                  <a:cubicBezTo>
                    <a:pt x="30367" y="137183"/>
                    <a:pt x="29304" y="134419"/>
                    <a:pt x="29304" y="129743"/>
                  </a:cubicBezTo>
                  <a:cubicBezTo>
                    <a:pt x="29304" y="124854"/>
                    <a:pt x="30792" y="120815"/>
                    <a:pt x="32705" y="116139"/>
                  </a:cubicBezTo>
                  <a:cubicBezTo>
                    <a:pt x="34831" y="110400"/>
                    <a:pt x="37169" y="104660"/>
                    <a:pt x="39507" y="99134"/>
                  </a:cubicBezTo>
                  <a:cubicBezTo>
                    <a:pt x="41421" y="94032"/>
                    <a:pt x="49073" y="74689"/>
                    <a:pt x="49923" y="72138"/>
                  </a:cubicBezTo>
                  <a:cubicBezTo>
                    <a:pt x="50561" y="70013"/>
                    <a:pt x="51198" y="67462"/>
                    <a:pt x="51198" y="65336"/>
                  </a:cubicBezTo>
                  <a:cubicBezTo>
                    <a:pt x="51198" y="55346"/>
                    <a:pt x="42696" y="47268"/>
                    <a:pt x="31005" y="47268"/>
                  </a:cubicBezTo>
                  <a:cubicBezTo>
                    <a:pt x="9961" y="47268"/>
                    <a:pt x="183" y="76177"/>
                    <a:pt x="183" y="79791"/>
                  </a:cubicBezTo>
                  <a:cubicBezTo>
                    <a:pt x="183" y="82554"/>
                    <a:pt x="3159" y="82554"/>
                    <a:pt x="3797" y="82554"/>
                  </a:cubicBezTo>
                  <a:cubicBezTo>
                    <a:pt x="6773" y="82554"/>
                    <a:pt x="6985" y="81491"/>
                    <a:pt x="7623" y="79153"/>
                  </a:cubicBezTo>
                  <a:cubicBezTo>
                    <a:pt x="13150" y="60872"/>
                    <a:pt x="22502" y="53220"/>
                    <a:pt x="30367" y="53220"/>
                  </a:cubicBezTo>
                  <a:cubicBezTo>
                    <a:pt x="33768" y="53220"/>
                    <a:pt x="35681" y="54921"/>
                    <a:pt x="35681" y="60660"/>
                  </a:cubicBezTo>
                  <a:cubicBezTo>
                    <a:pt x="35681" y="65549"/>
                    <a:pt x="34406" y="68737"/>
                    <a:pt x="29092" y="81916"/>
                  </a:cubicBezTo>
                  <a:lnTo>
                    <a:pt x="15700" y="116139"/>
                  </a:lnTo>
                  <a:close/>
                </a:path>
              </a:pathLst>
            </a:custGeom>
            <a:solidFill>
              <a:srgbClr val="000000"/>
            </a:solidFill>
            <a:ln w="30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F852E03-A315-4247-B3A7-C893EC1A578B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8259793" y="4688861"/>
              <a:ext cx="70449" cy="303661"/>
            </a:xfrm>
            <a:custGeom>
              <a:avLst/>
              <a:gdLst>
                <a:gd name="connsiteX0" fmla="*/ 70636 w 70449"/>
                <a:gd name="connsiteY0" fmla="*/ 300703 h 303661"/>
                <a:gd name="connsiteX1" fmla="*/ 65474 w 70449"/>
                <a:gd name="connsiteY1" fmla="*/ 294022 h 303661"/>
                <a:gd name="connsiteX2" fmla="*/ 17799 w 70449"/>
                <a:gd name="connsiteY2" fmla="*/ 151909 h 303661"/>
                <a:gd name="connsiteX3" fmla="*/ 66689 w 70449"/>
                <a:gd name="connsiteY3" fmla="*/ 8277 h 303661"/>
                <a:gd name="connsiteX4" fmla="*/ 70636 w 70449"/>
                <a:gd name="connsiteY4" fmla="*/ 3115 h 303661"/>
                <a:gd name="connsiteX5" fmla="*/ 67599 w 70449"/>
                <a:gd name="connsiteY5" fmla="*/ 78 h 303661"/>
                <a:gd name="connsiteX6" fmla="*/ 19317 w 70449"/>
                <a:gd name="connsiteY6" fmla="*/ 59292 h 303661"/>
                <a:gd name="connsiteX7" fmla="*/ 187 w 70449"/>
                <a:gd name="connsiteY7" fmla="*/ 151909 h 303661"/>
                <a:gd name="connsiteX8" fmla="*/ 20228 w 70449"/>
                <a:gd name="connsiteY8" fmla="*/ 246651 h 303661"/>
                <a:gd name="connsiteX9" fmla="*/ 67599 w 70449"/>
                <a:gd name="connsiteY9" fmla="*/ 303739 h 303661"/>
                <a:gd name="connsiteX10" fmla="*/ 70636 w 70449"/>
                <a:gd name="connsiteY10" fmla="*/ 300703 h 30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449" h="303661">
                  <a:moveTo>
                    <a:pt x="70636" y="300703"/>
                  </a:moveTo>
                  <a:cubicBezTo>
                    <a:pt x="70636" y="299792"/>
                    <a:pt x="70636" y="299184"/>
                    <a:pt x="65474" y="294022"/>
                  </a:cubicBezTo>
                  <a:cubicBezTo>
                    <a:pt x="27516" y="255761"/>
                    <a:pt x="17799" y="198369"/>
                    <a:pt x="17799" y="151909"/>
                  </a:cubicBezTo>
                  <a:cubicBezTo>
                    <a:pt x="17799" y="99072"/>
                    <a:pt x="29338" y="46234"/>
                    <a:pt x="66689" y="8277"/>
                  </a:cubicBezTo>
                  <a:cubicBezTo>
                    <a:pt x="70636" y="4633"/>
                    <a:pt x="70636" y="4026"/>
                    <a:pt x="70636" y="3115"/>
                  </a:cubicBezTo>
                  <a:cubicBezTo>
                    <a:pt x="70636" y="989"/>
                    <a:pt x="69421" y="78"/>
                    <a:pt x="67599" y="78"/>
                  </a:cubicBezTo>
                  <a:cubicBezTo>
                    <a:pt x="64563" y="78"/>
                    <a:pt x="37233" y="20727"/>
                    <a:pt x="19317" y="59292"/>
                  </a:cubicBezTo>
                  <a:cubicBezTo>
                    <a:pt x="3831" y="92695"/>
                    <a:pt x="187" y="126401"/>
                    <a:pt x="187" y="151909"/>
                  </a:cubicBezTo>
                  <a:cubicBezTo>
                    <a:pt x="187" y="175594"/>
                    <a:pt x="3527" y="212337"/>
                    <a:pt x="20228" y="246651"/>
                  </a:cubicBezTo>
                  <a:cubicBezTo>
                    <a:pt x="38448" y="284001"/>
                    <a:pt x="64563" y="303739"/>
                    <a:pt x="67599" y="303739"/>
                  </a:cubicBezTo>
                  <a:cubicBezTo>
                    <a:pt x="69421" y="303739"/>
                    <a:pt x="70636" y="302828"/>
                    <a:pt x="70636" y="300703"/>
                  </a:cubicBezTo>
                  <a:close/>
                </a:path>
              </a:pathLst>
            </a:custGeom>
            <a:solidFill>
              <a:srgbClr val="000000"/>
            </a:solidFill>
            <a:ln w="30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32536B0-04C2-4CE0-A9FD-2483C0B2A49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8354805" y="4726515"/>
              <a:ext cx="93223" cy="193432"/>
            </a:xfrm>
            <a:custGeom>
              <a:avLst/>
              <a:gdLst>
                <a:gd name="connsiteX0" fmla="*/ 55761 w 93223"/>
                <a:gd name="connsiteY0" fmla="*/ 68705 h 193432"/>
                <a:gd name="connsiteX1" fmla="*/ 84305 w 93223"/>
                <a:gd name="connsiteY1" fmla="*/ 68705 h 193432"/>
                <a:gd name="connsiteX2" fmla="*/ 93415 w 93223"/>
                <a:gd name="connsiteY2" fmla="*/ 62632 h 193432"/>
                <a:gd name="connsiteX3" fmla="*/ 84912 w 93223"/>
                <a:gd name="connsiteY3" fmla="*/ 59292 h 193432"/>
                <a:gd name="connsiteX4" fmla="*/ 58190 w 93223"/>
                <a:gd name="connsiteY4" fmla="*/ 59292 h 193432"/>
                <a:gd name="connsiteX5" fmla="*/ 70640 w 93223"/>
                <a:gd name="connsiteY5" fmla="*/ 8277 h 193432"/>
                <a:gd name="connsiteX6" fmla="*/ 61834 w 93223"/>
                <a:gd name="connsiteY6" fmla="*/ 78 h 193432"/>
                <a:gd name="connsiteX7" fmla="*/ 49687 w 93223"/>
                <a:gd name="connsiteY7" fmla="*/ 11010 h 193432"/>
                <a:gd name="connsiteX8" fmla="*/ 37845 w 93223"/>
                <a:gd name="connsiteY8" fmla="*/ 59292 h 193432"/>
                <a:gd name="connsiteX9" fmla="*/ 9300 w 93223"/>
                <a:gd name="connsiteY9" fmla="*/ 59292 h 193432"/>
                <a:gd name="connsiteX10" fmla="*/ 191 w 93223"/>
                <a:gd name="connsiteY10" fmla="*/ 65061 h 193432"/>
                <a:gd name="connsiteX11" fmla="*/ 8693 w 93223"/>
                <a:gd name="connsiteY11" fmla="*/ 68705 h 193432"/>
                <a:gd name="connsiteX12" fmla="*/ 35415 w 93223"/>
                <a:gd name="connsiteY12" fmla="*/ 68705 h 193432"/>
                <a:gd name="connsiteX13" fmla="*/ 12337 w 93223"/>
                <a:gd name="connsiteY13" fmla="*/ 165573 h 193432"/>
                <a:gd name="connsiteX14" fmla="*/ 40274 w 93223"/>
                <a:gd name="connsiteY14" fmla="*/ 193510 h 193432"/>
                <a:gd name="connsiteX15" fmla="*/ 88556 w 93223"/>
                <a:gd name="connsiteY15" fmla="*/ 146746 h 193432"/>
                <a:gd name="connsiteX16" fmla="*/ 84912 w 93223"/>
                <a:gd name="connsiteY16" fmla="*/ 143710 h 193432"/>
                <a:gd name="connsiteX17" fmla="*/ 80357 w 93223"/>
                <a:gd name="connsiteY17" fmla="*/ 147961 h 193432"/>
                <a:gd name="connsiteX18" fmla="*/ 40881 w 93223"/>
                <a:gd name="connsiteY18" fmla="*/ 186830 h 193432"/>
                <a:gd name="connsiteX19" fmla="*/ 31468 w 93223"/>
                <a:gd name="connsiteY19" fmla="*/ 172861 h 193432"/>
                <a:gd name="connsiteX20" fmla="*/ 33290 w 93223"/>
                <a:gd name="connsiteY20" fmla="*/ 158286 h 193432"/>
                <a:gd name="connsiteX21" fmla="*/ 55761 w 93223"/>
                <a:gd name="connsiteY21" fmla="*/ 68705 h 19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3223" h="193432">
                  <a:moveTo>
                    <a:pt x="55761" y="68705"/>
                  </a:moveTo>
                  <a:lnTo>
                    <a:pt x="84305" y="68705"/>
                  </a:lnTo>
                  <a:cubicBezTo>
                    <a:pt x="90378" y="68705"/>
                    <a:pt x="93415" y="68705"/>
                    <a:pt x="93415" y="62632"/>
                  </a:cubicBezTo>
                  <a:cubicBezTo>
                    <a:pt x="93415" y="59292"/>
                    <a:pt x="90378" y="59292"/>
                    <a:pt x="84912" y="59292"/>
                  </a:cubicBezTo>
                  <a:lnTo>
                    <a:pt x="58190" y="59292"/>
                  </a:lnTo>
                  <a:cubicBezTo>
                    <a:pt x="69122" y="16172"/>
                    <a:pt x="70640" y="10099"/>
                    <a:pt x="70640" y="8277"/>
                  </a:cubicBezTo>
                  <a:cubicBezTo>
                    <a:pt x="70640" y="3115"/>
                    <a:pt x="66996" y="78"/>
                    <a:pt x="61834" y="78"/>
                  </a:cubicBezTo>
                  <a:cubicBezTo>
                    <a:pt x="60923" y="78"/>
                    <a:pt x="52420" y="382"/>
                    <a:pt x="49687" y="11010"/>
                  </a:cubicBezTo>
                  <a:lnTo>
                    <a:pt x="37845" y="59292"/>
                  </a:lnTo>
                  <a:lnTo>
                    <a:pt x="9300" y="59292"/>
                  </a:lnTo>
                  <a:cubicBezTo>
                    <a:pt x="3227" y="59292"/>
                    <a:pt x="191" y="59292"/>
                    <a:pt x="191" y="65061"/>
                  </a:cubicBezTo>
                  <a:cubicBezTo>
                    <a:pt x="191" y="68705"/>
                    <a:pt x="2620" y="68705"/>
                    <a:pt x="8693" y="68705"/>
                  </a:cubicBezTo>
                  <a:lnTo>
                    <a:pt x="35415" y="68705"/>
                  </a:lnTo>
                  <a:cubicBezTo>
                    <a:pt x="13552" y="154945"/>
                    <a:pt x="12337" y="160107"/>
                    <a:pt x="12337" y="165573"/>
                  </a:cubicBezTo>
                  <a:cubicBezTo>
                    <a:pt x="12337" y="181971"/>
                    <a:pt x="23876" y="193510"/>
                    <a:pt x="40274" y="193510"/>
                  </a:cubicBezTo>
                  <a:cubicBezTo>
                    <a:pt x="71247" y="193510"/>
                    <a:pt x="88556" y="149176"/>
                    <a:pt x="88556" y="146746"/>
                  </a:cubicBezTo>
                  <a:cubicBezTo>
                    <a:pt x="88556" y="143710"/>
                    <a:pt x="86127" y="143710"/>
                    <a:pt x="84912" y="143710"/>
                  </a:cubicBezTo>
                  <a:cubicBezTo>
                    <a:pt x="82179" y="143710"/>
                    <a:pt x="81875" y="144621"/>
                    <a:pt x="80357" y="147961"/>
                  </a:cubicBezTo>
                  <a:cubicBezTo>
                    <a:pt x="67300" y="179542"/>
                    <a:pt x="51206" y="186830"/>
                    <a:pt x="40881" y="186830"/>
                  </a:cubicBezTo>
                  <a:cubicBezTo>
                    <a:pt x="34504" y="186830"/>
                    <a:pt x="31468" y="182882"/>
                    <a:pt x="31468" y="172861"/>
                  </a:cubicBezTo>
                  <a:cubicBezTo>
                    <a:pt x="31468" y="165573"/>
                    <a:pt x="32075" y="163448"/>
                    <a:pt x="33290" y="158286"/>
                  </a:cubicBezTo>
                  <a:lnTo>
                    <a:pt x="55761" y="68705"/>
                  </a:lnTo>
                  <a:close/>
                </a:path>
              </a:pathLst>
            </a:custGeom>
            <a:solidFill>
              <a:srgbClr val="000000"/>
            </a:solidFill>
            <a:ln w="30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35242EF-B411-4920-982B-3A82E51A5E88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8474786" y="4688861"/>
              <a:ext cx="70449" cy="303661"/>
            </a:xfrm>
            <a:custGeom>
              <a:avLst/>
              <a:gdLst>
                <a:gd name="connsiteX0" fmla="*/ 70644 w 70449"/>
                <a:gd name="connsiteY0" fmla="*/ 151909 h 303661"/>
                <a:gd name="connsiteX1" fmla="*/ 50602 w 70449"/>
                <a:gd name="connsiteY1" fmla="*/ 57166 h 303661"/>
                <a:gd name="connsiteX2" fmla="*/ 3231 w 70449"/>
                <a:gd name="connsiteY2" fmla="*/ 78 h 303661"/>
                <a:gd name="connsiteX3" fmla="*/ 194 w 70449"/>
                <a:gd name="connsiteY3" fmla="*/ 3115 h 303661"/>
                <a:gd name="connsiteX4" fmla="*/ 5964 w 70449"/>
                <a:gd name="connsiteY4" fmla="*/ 10099 h 303661"/>
                <a:gd name="connsiteX5" fmla="*/ 53031 w 70449"/>
                <a:gd name="connsiteY5" fmla="*/ 151909 h 303661"/>
                <a:gd name="connsiteX6" fmla="*/ 4142 w 70449"/>
                <a:gd name="connsiteY6" fmla="*/ 295540 h 303661"/>
                <a:gd name="connsiteX7" fmla="*/ 194 w 70449"/>
                <a:gd name="connsiteY7" fmla="*/ 300703 h 303661"/>
                <a:gd name="connsiteX8" fmla="*/ 3231 w 70449"/>
                <a:gd name="connsiteY8" fmla="*/ 303739 h 303661"/>
                <a:gd name="connsiteX9" fmla="*/ 51513 w 70449"/>
                <a:gd name="connsiteY9" fmla="*/ 244525 h 303661"/>
                <a:gd name="connsiteX10" fmla="*/ 70644 w 70449"/>
                <a:gd name="connsiteY10" fmla="*/ 151909 h 30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449" h="303661">
                  <a:moveTo>
                    <a:pt x="70644" y="151909"/>
                  </a:moveTo>
                  <a:cubicBezTo>
                    <a:pt x="70644" y="128223"/>
                    <a:pt x="67303" y="91480"/>
                    <a:pt x="50602" y="57166"/>
                  </a:cubicBezTo>
                  <a:cubicBezTo>
                    <a:pt x="32382" y="19816"/>
                    <a:pt x="6267" y="78"/>
                    <a:pt x="3231" y="78"/>
                  </a:cubicBezTo>
                  <a:cubicBezTo>
                    <a:pt x="1409" y="78"/>
                    <a:pt x="194" y="1293"/>
                    <a:pt x="194" y="3115"/>
                  </a:cubicBezTo>
                  <a:cubicBezTo>
                    <a:pt x="194" y="4026"/>
                    <a:pt x="194" y="4633"/>
                    <a:pt x="5964" y="10099"/>
                  </a:cubicBezTo>
                  <a:cubicBezTo>
                    <a:pt x="35723" y="40161"/>
                    <a:pt x="53031" y="88443"/>
                    <a:pt x="53031" y="151909"/>
                  </a:cubicBezTo>
                  <a:cubicBezTo>
                    <a:pt x="53031" y="203835"/>
                    <a:pt x="41796" y="257279"/>
                    <a:pt x="4142" y="295540"/>
                  </a:cubicBezTo>
                  <a:cubicBezTo>
                    <a:pt x="194" y="299184"/>
                    <a:pt x="194" y="299792"/>
                    <a:pt x="194" y="300703"/>
                  </a:cubicBezTo>
                  <a:cubicBezTo>
                    <a:pt x="194" y="302525"/>
                    <a:pt x="1409" y="303739"/>
                    <a:pt x="3231" y="303739"/>
                  </a:cubicBezTo>
                  <a:cubicBezTo>
                    <a:pt x="6267" y="303739"/>
                    <a:pt x="33597" y="283090"/>
                    <a:pt x="51513" y="244525"/>
                  </a:cubicBezTo>
                  <a:cubicBezTo>
                    <a:pt x="67000" y="211123"/>
                    <a:pt x="70644" y="177416"/>
                    <a:pt x="70644" y="151909"/>
                  </a:cubicBezTo>
                  <a:close/>
                </a:path>
              </a:pathLst>
            </a:custGeom>
            <a:solidFill>
              <a:srgbClr val="000000"/>
            </a:solidFill>
            <a:ln w="30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D00D0BB-FC42-4AFD-8B63-7C242307DACE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8676921" y="4805163"/>
              <a:ext cx="201934" cy="71056"/>
            </a:xfrm>
            <a:custGeom>
              <a:avLst/>
              <a:gdLst>
                <a:gd name="connsiteX0" fmla="*/ 191811 w 201934"/>
                <a:gd name="connsiteY0" fmla="*/ 12224 h 71056"/>
                <a:gd name="connsiteX1" fmla="*/ 202136 w 201934"/>
                <a:gd name="connsiteY1" fmla="*/ 6151 h 71056"/>
                <a:gd name="connsiteX2" fmla="*/ 192115 w 201934"/>
                <a:gd name="connsiteY2" fmla="*/ 78 h 71056"/>
                <a:gd name="connsiteX3" fmla="*/ 10222 w 201934"/>
                <a:gd name="connsiteY3" fmla="*/ 78 h 71056"/>
                <a:gd name="connsiteX4" fmla="*/ 201 w 201934"/>
                <a:gd name="connsiteY4" fmla="*/ 6151 h 71056"/>
                <a:gd name="connsiteX5" fmla="*/ 10525 w 201934"/>
                <a:gd name="connsiteY5" fmla="*/ 12224 h 71056"/>
                <a:gd name="connsiteX6" fmla="*/ 191811 w 201934"/>
                <a:gd name="connsiteY6" fmla="*/ 12224 h 71056"/>
                <a:gd name="connsiteX7" fmla="*/ 192115 w 201934"/>
                <a:gd name="connsiteY7" fmla="*/ 71135 h 71056"/>
                <a:gd name="connsiteX8" fmla="*/ 202136 w 201934"/>
                <a:gd name="connsiteY8" fmla="*/ 65061 h 71056"/>
                <a:gd name="connsiteX9" fmla="*/ 191811 w 201934"/>
                <a:gd name="connsiteY9" fmla="*/ 58988 h 71056"/>
                <a:gd name="connsiteX10" fmla="*/ 10525 w 201934"/>
                <a:gd name="connsiteY10" fmla="*/ 58988 h 71056"/>
                <a:gd name="connsiteX11" fmla="*/ 201 w 201934"/>
                <a:gd name="connsiteY11" fmla="*/ 65061 h 71056"/>
                <a:gd name="connsiteX12" fmla="*/ 10222 w 201934"/>
                <a:gd name="connsiteY12" fmla="*/ 71135 h 71056"/>
                <a:gd name="connsiteX13" fmla="*/ 192115 w 201934"/>
                <a:gd name="connsiteY13" fmla="*/ 71135 h 71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1934" h="71056">
                  <a:moveTo>
                    <a:pt x="191811" y="12224"/>
                  </a:moveTo>
                  <a:cubicBezTo>
                    <a:pt x="196366" y="12224"/>
                    <a:pt x="202136" y="12224"/>
                    <a:pt x="202136" y="6151"/>
                  </a:cubicBezTo>
                  <a:cubicBezTo>
                    <a:pt x="202136" y="78"/>
                    <a:pt x="196366" y="78"/>
                    <a:pt x="192115" y="78"/>
                  </a:cubicBezTo>
                  <a:lnTo>
                    <a:pt x="10222" y="78"/>
                  </a:lnTo>
                  <a:cubicBezTo>
                    <a:pt x="5970" y="78"/>
                    <a:pt x="201" y="78"/>
                    <a:pt x="201" y="6151"/>
                  </a:cubicBezTo>
                  <a:cubicBezTo>
                    <a:pt x="201" y="12224"/>
                    <a:pt x="5970" y="12224"/>
                    <a:pt x="10525" y="12224"/>
                  </a:cubicBezTo>
                  <a:lnTo>
                    <a:pt x="191811" y="12224"/>
                  </a:lnTo>
                  <a:close/>
                  <a:moveTo>
                    <a:pt x="192115" y="71135"/>
                  </a:moveTo>
                  <a:cubicBezTo>
                    <a:pt x="196366" y="71135"/>
                    <a:pt x="202136" y="71135"/>
                    <a:pt x="202136" y="65061"/>
                  </a:cubicBezTo>
                  <a:cubicBezTo>
                    <a:pt x="202136" y="58988"/>
                    <a:pt x="196366" y="58988"/>
                    <a:pt x="191811" y="58988"/>
                  </a:cubicBezTo>
                  <a:lnTo>
                    <a:pt x="10525" y="58988"/>
                  </a:lnTo>
                  <a:cubicBezTo>
                    <a:pt x="5970" y="58988"/>
                    <a:pt x="201" y="58988"/>
                    <a:pt x="201" y="65061"/>
                  </a:cubicBezTo>
                  <a:cubicBezTo>
                    <a:pt x="201" y="71135"/>
                    <a:pt x="5970" y="71135"/>
                    <a:pt x="10222" y="71135"/>
                  </a:cubicBezTo>
                  <a:lnTo>
                    <a:pt x="192115" y="71135"/>
                  </a:lnTo>
                  <a:close/>
                </a:path>
              </a:pathLst>
            </a:custGeom>
            <a:solidFill>
              <a:srgbClr val="000000"/>
            </a:solidFill>
            <a:ln w="30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48D8AF3-0C27-4E4A-B374-CAC982012457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8997451" y="4709206"/>
              <a:ext cx="216510" cy="214081"/>
            </a:xfrm>
            <a:custGeom>
              <a:avLst/>
              <a:gdLst>
                <a:gd name="connsiteX0" fmla="*/ 173906 w 216510"/>
                <a:gd name="connsiteY0" fmla="*/ 34695 h 214081"/>
                <a:gd name="connsiteX1" fmla="*/ 212774 w 216510"/>
                <a:gd name="connsiteY1" fmla="*/ 9491 h 214081"/>
                <a:gd name="connsiteX2" fmla="*/ 216722 w 216510"/>
                <a:gd name="connsiteY2" fmla="*/ 3722 h 214081"/>
                <a:gd name="connsiteX3" fmla="*/ 212774 w 216510"/>
                <a:gd name="connsiteY3" fmla="*/ 78 h 214081"/>
                <a:gd name="connsiteX4" fmla="*/ 187874 w 216510"/>
                <a:gd name="connsiteY4" fmla="*/ 989 h 214081"/>
                <a:gd name="connsiteX5" fmla="*/ 157812 w 216510"/>
                <a:gd name="connsiteY5" fmla="*/ 78 h 214081"/>
                <a:gd name="connsiteX6" fmla="*/ 152042 w 216510"/>
                <a:gd name="connsiteY6" fmla="*/ 5848 h 214081"/>
                <a:gd name="connsiteX7" fmla="*/ 156901 w 216510"/>
                <a:gd name="connsiteY7" fmla="*/ 9491 h 214081"/>
                <a:gd name="connsiteX8" fmla="*/ 170869 w 216510"/>
                <a:gd name="connsiteY8" fmla="*/ 19512 h 214081"/>
                <a:gd name="connsiteX9" fmla="*/ 166314 w 216510"/>
                <a:gd name="connsiteY9" fmla="*/ 31051 h 214081"/>
                <a:gd name="connsiteX10" fmla="*/ 73090 w 216510"/>
                <a:gd name="connsiteY10" fmla="*/ 179238 h 214081"/>
                <a:gd name="connsiteX11" fmla="*/ 52441 w 216510"/>
                <a:gd name="connsiteY11" fmla="*/ 18601 h 214081"/>
                <a:gd name="connsiteX12" fmla="*/ 73394 w 216510"/>
                <a:gd name="connsiteY12" fmla="*/ 9491 h 214081"/>
                <a:gd name="connsiteX13" fmla="*/ 80985 w 216510"/>
                <a:gd name="connsiteY13" fmla="*/ 3418 h 214081"/>
                <a:gd name="connsiteX14" fmla="*/ 76734 w 216510"/>
                <a:gd name="connsiteY14" fmla="*/ 78 h 214081"/>
                <a:gd name="connsiteX15" fmla="*/ 39080 w 216510"/>
                <a:gd name="connsiteY15" fmla="*/ 989 h 214081"/>
                <a:gd name="connsiteX16" fmla="*/ 22379 w 216510"/>
                <a:gd name="connsiteY16" fmla="*/ 685 h 214081"/>
                <a:gd name="connsiteX17" fmla="*/ 5981 w 216510"/>
                <a:gd name="connsiteY17" fmla="*/ 78 h 214081"/>
                <a:gd name="connsiteX18" fmla="*/ 211 w 216510"/>
                <a:gd name="connsiteY18" fmla="*/ 5848 h 214081"/>
                <a:gd name="connsiteX19" fmla="*/ 7803 w 216510"/>
                <a:gd name="connsiteY19" fmla="*/ 9491 h 214081"/>
                <a:gd name="connsiteX20" fmla="*/ 26022 w 216510"/>
                <a:gd name="connsiteY20" fmla="*/ 19816 h 214081"/>
                <a:gd name="connsiteX21" fmla="*/ 50012 w 216510"/>
                <a:gd name="connsiteY21" fmla="*/ 207175 h 214081"/>
                <a:gd name="connsiteX22" fmla="*/ 56085 w 216510"/>
                <a:gd name="connsiteY22" fmla="*/ 214159 h 214081"/>
                <a:gd name="connsiteX23" fmla="*/ 64587 w 216510"/>
                <a:gd name="connsiteY23" fmla="*/ 208693 h 214081"/>
                <a:gd name="connsiteX24" fmla="*/ 173906 w 216510"/>
                <a:gd name="connsiteY24" fmla="*/ 34695 h 214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6510" h="214081">
                  <a:moveTo>
                    <a:pt x="173906" y="34695"/>
                  </a:moveTo>
                  <a:cubicBezTo>
                    <a:pt x="188785" y="11010"/>
                    <a:pt x="201539" y="10099"/>
                    <a:pt x="212774" y="9491"/>
                  </a:cubicBezTo>
                  <a:cubicBezTo>
                    <a:pt x="216418" y="9188"/>
                    <a:pt x="216722" y="4026"/>
                    <a:pt x="216722" y="3722"/>
                  </a:cubicBezTo>
                  <a:cubicBezTo>
                    <a:pt x="216722" y="1293"/>
                    <a:pt x="215203" y="78"/>
                    <a:pt x="212774" y="78"/>
                  </a:cubicBezTo>
                  <a:cubicBezTo>
                    <a:pt x="204879" y="78"/>
                    <a:pt x="196073" y="989"/>
                    <a:pt x="187874" y="989"/>
                  </a:cubicBezTo>
                  <a:cubicBezTo>
                    <a:pt x="177853" y="989"/>
                    <a:pt x="167529" y="78"/>
                    <a:pt x="157812" y="78"/>
                  </a:cubicBezTo>
                  <a:cubicBezTo>
                    <a:pt x="155990" y="78"/>
                    <a:pt x="152042" y="78"/>
                    <a:pt x="152042" y="5848"/>
                  </a:cubicBezTo>
                  <a:cubicBezTo>
                    <a:pt x="152042" y="9188"/>
                    <a:pt x="154775" y="9491"/>
                    <a:pt x="156901" y="9491"/>
                  </a:cubicBezTo>
                  <a:cubicBezTo>
                    <a:pt x="165099" y="10099"/>
                    <a:pt x="170869" y="13135"/>
                    <a:pt x="170869" y="19512"/>
                  </a:cubicBezTo>
                  <a:cubicBezTo>
                    <a:pt x="170869" y="24067"/>
                    <a:pt x="166314" y="30748"/>
                    <a:pt x="166314" y="31051"/>
                  </a:cubicBezTo>
                  <a:lnTo>
                    <a:pt x="73090" y="179238"/>
                  </a:lnTo>
                  <a:lnTo>
                    <a:pt x="52441" y="18601"/>
                  </a:lnTo>
                  <a:cubicBezTo>
                    <a:pt x="52441" y="13439"/>
                    <a:pt x="59425" y="9491"/>
                    <a:pt x="73394" y="9491"/>
                  </a:cubicBezTo>
                  <a:cubicBezTo>
                    <a:pt x="77645" y="9491"/>
                    <a:pt x="80985" y="9491"/>
                    <a:pt x="80985" y="3418"/>
                  </a:cubicBezTo>
                  <a:cubicBezTo>
                    <a:pt x="80985" y="685"/>
                    <a:pt x="78556" y="78"/>
                    <a:pt x="76734" y="78"/>
                  </a:cubicBezTo>
                  <a:cubicBezTo>
                    <a:pt x="64587" y="78"/>
                    <a:pt x="51530" y="989"/>
                    <a:pt x="39080" y="989"/>
                  </a:cubicBezTo>
                  <a:cubicBezTo>
                    <a:pt x="33614" y="989"/>
                    <a:pt x="27844" y="685"/>
                    <a:pt x="22379" y="685"/>
                  </a:cubicBezTo>
                  <a:cubicBezTo>
                    <a:pt x="16913" y="685"/>
                    <a:pt x="11143" y="78"/>
                    <a:pt x="5981" y="78"/>
                  </a:cubicBezTo>
                  <a:cubicBezTo>
                    <a:pt x="3855" y="78"/>
                    <a:pt x="211" y="78"/>
                    <a:pt x="211" y="5848"/>
                  </a:cubicBezTo>
                  <a:cubicBezTo>
                    <a:pt x="211" y="9491"/>
                    <a:pt x="2944" y="9491"/>
                    <a:pt x="7803" y="9491"/>
                  </a:cubicBezTo>
                  <a:cubicBezTo>
                    <a:pt x="24808" y="9491"/>
                    <a:pt x="25112" y="12224"/>
                    <a:pt x="26022" y="19816"/>
                  </a:cubicBezTo>
                  <a:lnTo>
                    <a:pt x="50012" y="207175"/>
                  </a:lnTo>
                  <a:cubicBezTo>
                    <a:pt x="50923" y="213248"/>
                    <a:pt x="52137" y="214159"/>
                    <a:pt x="56085" y="214159"/>
                  </a:cubicBezTo>
                  <a:cubicBezTo>
                    <a:pt x="60944" y="214159"/>
                    <a:pt x="62158" y="212641"/>
                    <a:pt x="64587" y="208693"/>
                  </a:cubicBezTo>
                  <a:lnTo>
                    <a:pt x="173906" y="34695"/>
                  </a:lnTo>
                  <a:close/>
                </a:path>
              </a:pathLst>
            </a:custGeom>
            <a:solidFill>
              <a:srgbClr val="000000"/>
            </a:solidFill>
            <a:ln w="30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0D4139D-864D-4246-9750-BCC1F0E6482B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9170761" y="4868415"/>
              <a:ext cx="99691" cy="95865"/>
            </a:xfrm>
            <a:custGeom>
              <a:avLst/>
              <a:gdLst>
                <a:gd name="connsiteX0" fmla="*/ 99909 w 99691"/>
                <a:gd name="connsiteY0" fmla="*/ 37278 h 95865"/>
                <a:gd name="connsiteX1" fmla="*/ 61435 w 99691"/>
                <a:gd name="connsiteY1" fmla="*/ 79 h 95865"/>
                <a:gd name="connsiteX2" fmla="*/ 217 w 99691"/>
                <a:gd name="connsiteY2" fmla="*/ 58747 h 95865"/>
                <a:gd name="connsiteX3" fmla="*/ 38904 w 99691"/>
                <a:gd name="connsiteY3" fmla="*/ 95945 h 95865"/>
                <a:gd name="connsiteX4" fmla="*/ 99909 w 99691"/>
                <a:gd name="connsiteY4" fmla="*/ 37278 h 95865"/>
                <a:gd name="connsiteX5" fmla="*/ 39116 w 99691"/>
                <a:gd name="connsiteY5" fmla="*/ 89994 h 95865"/>
                <a:gd name="connsiteX6" fmla="*/ 17860 w 99691"/>
                <a:gd name="connsiteY6" fmla="*/ 66399 h 95865"/>
                <a:gd name="connsiteX7" fmla="*/ 30188 w 99691"/>
                <a:gd name="connsiteY7" fmla="*/ 24737 h 95865"/>
                <a:gd name="connsiteX8" fmla="*/ 61223 w 99691"/>
                <a:gd name="connsiteY8" fmla="*/ 6031 h 95865"/>
                <a:gd name="connsiteX9" fmla="*/ 82479 w 99691"/>
                <a:gd name="connsiteY9" fmla="*/ 29626 h 95865"/>
                <a:gd name="connsiteX10" fmla="*/ 70575 w 99691"/>
                <a:gd name="connsiteY10" fmla="*/ 70650 h 95865"/>
                <a:gd name="connsiteX11" fmla="*/ 39116 w 99691"/>
                <a:gd name="connsiteY11" fmla="*/ 89994 h 95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691" h="95865">
                  <a:moveTo>
                    <a:pt x="99909" y="37278"/>
                  </a:moveTo>
                  <a:cubicBezTo>
                    <a:pt x="99909" y="13683"/>
                    <a:pt x="82266" y="79"/>
                    <a:pt x="61435" y="79"/>
                  </a:cubicBezTo>
                  <a:cubicBezTo>
                    <a:pt x="29976" y="79"/>
                    <a:pt x="217" y="29626"/>
                    <a:pt x="217" y="58747"/>
                  </a:cubicBezTo>
                  <a:cubicBezTo>
                    <a:pt x="217" y="80003"/>
                    <a:pt x="15734" y="95945"/>
                    <a:pt x="38904" y="95945"/>
                  </a:cubicBezTo>
                  <a:cubicBezTo>
                    <a:pt x="69300" y="95945"/>
                    <a:pt x="99909" y="67887"/>
                    <a:pt x="99909" y="37278"/>
                  </a:cubicBezTo>
                  <a:close/>
                  <a:moveTo>
                    <a:pt x="39116" y="89994"/>
                  </a:moveTo>
                  <a:cubicBezTo>
                    <a:pt x="28488" y="89994"/>
                    <a:pt x="17860" y="83192"/>
                    <a:pt x="17860" y="66399"/>
                  </a:cubicBezTo>
                  <a:cubicBezTo>
                    <a:pt x="17860" y="57684"/>
                    <a:pt x="21899" y="36853"/>
                    <a:pt x="30188" y="24737"/>
                  </a:cubicBezTo>
                  <a:cubicBezTo>
                    <a:pt x="39329" y="11558"/>
                    <a:pt x="51657" y="6031"/>
                    <a:pt x="61223" y="6031"/>
                  </a:cubicBezTo>
                  <a:cubicBezTo>
                    <a:pt x="72701" y="6031"/>
                    <a:pt x="82479" y="13896"/>
                    <a:pt x="82479" y="29626"/>
                  </a:cubicBezTo>
                  <a:cubicBezTo>
                    <a:pt x="82479" y="34727"/>
                    <a:pt x="79928" y="55771"/>
                    <a:pt x="70575" y="70650"/>
                  </a:cubicBezTo>
                  <a:cubicBezTo>
                    <a:pt x="62498" y="83192"/>
                    <a:pt x="49744" y="89994"/>
                    <a:pt x="39116" y="89994"/>
                  </a:cubicBezTo>
                  <a:close/>
                </a:path>
              </a:pathLst>
            </a:custGeom>
            <a:solidFill>
              <a:srgbClr val="000000"/>
            </a:solidFill>
            <a:ln w="30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6BBFB30-C0F0-4C4C-87A7-53EFC657F74A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9322689" y="4688861"/>
              <a:ext cx="70449" cy="303661"/>
            </a:xfrm>
            <a:custGeom>
              <a:avLst/>
              <a:gdLst>
                <a:gd name="connsiteX0" fmla="*/ 70671 w 70449"/>
                <a:gd name="connsiteY0" fmla="*/ 300703 h 303661"/>
                <a:gd name="connsiteX1" fmla="*/ 65509 w 70449"/>
                <a:gd name="connsiteY1" fmla="*/ 294022 h 303661"/>
                <a:gd name="connsiteX2" fmla="*/ 17834 w 70449"/>
                <a:gd name="connsiteY2" fmla="*/ 151909 h 303661"/>
                <a:gd name="connsiteX3" fmla="*/ 66723 w 70449"/>
                <a:gd name="connsiteY3" fmla="*/ 8277 h 303661"/>
                <a:gd name="connsiteX4" fmla="*/ 70671 w 70449"/>
                <a:gd name="connsiteY4" fmla="*/ 3115 h 303661"/>
                <a:gd name="connsiteX5" fmla="*/ 67634 w 70449"/>
                <a:gd name="connsiteY5" fmla="*/ 78 h 303661"/>
                <a:gd name="connsiteX6" fmla="*/ 19352 w 70449"/>
                <a:gd name="connsiteY6" fmla="*/ 59292 h 303661"/>
                <a:gd name="connsiteX7" fmla="*/ 222 w 70449"/>
                <a:gd name="connsiteY7" fmla="*/ 151909 h 303661"/>
                <a:gd name="connsiteX8" fmla="*/ 20263 w 70449"/>
                <a:gd name="connsiteY8" fmla="*/ 246651 h 303661"/>
                <a:gd name="connsiteX9" fmla="*/ 67634 w 70449"/>
                <a:gd name="connsiteY9" fmla="*/ 303739 h 303661"/>
                <a:gd name="connsiteX10" fmla="*/ 70671 w 70449"/>
                <a:gd name="connsiteY10" fmla="*/ 300703 h 30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449" h="303661">
                  <a:moveTo>
                    <a:pt x="70671" y="300703"/>
                  </a:moveTo>
                  <a:cubicBezTo>
                    <a:pt x="70671" y="299792"/>
                    <a:pt x="70671" y="299184"/>
                    <a:pt x="65509" y="294022"/>
                  </a:cubicBezTo>
                  <a:cubicBezTo>
                    <a:pt x="27551" y="255761"/>
                    <a:pt x="17834" y="198369"/>
                    <a:pt x="17834" y="151909"/>
                  </a:cubicBezTo>
                  <a:cubicBezTo>
                    <a:pt x="17834" y="99072"/>
                    <a:pt x="29373" y="46234"/>
                    <a:pt x="66723" y="8277"/>
                  </a:cubicBezTo>
                  <a:cubicBezTo>
                    <a:pt x="70671" y="4633"/>
                    <a:pt x="70671" y="4026"/>
                    <a:pt x="70671" y="3115"/>
                  </a:cubicBezTo>
                  <a:cubicBezTo>
                    <a:pt x="70671" y="989"/>
                    <a:pt x="69456" y="78"/>
                    <a:pt x="67634" y="78"/>
                  </a:cubicBezTo>
                  <a:cubicBezTo>
                    <a:pt x="64598" y="78"/>
                    <a:pt x="37268" y="20727"/>
                    <a:pt x="19352" y="59292"/>
                  </a:cubicBezTo>
                  <a:cubicBezTo>
                    <a:pt x="3865" y="92695"/>
                    <a:pt x="222" y="126401"/>
                    <a:pt x="222" y="151909"/>
                  </a:cubicBezTo>
                  <a:cubicBezTo>
                    <a:pt x="222" y="175594"/>
                    <a:pt x="3562" y="212337"/>
                    <a:pt x="20263" y="246651"/>
                  </a:cubicBezTo>
                  <a:cubicBezTo>
                    <a:pt x="38483" y="284001"/>
                    <a:pt x="64598" y="303739"/>
                    <a:pt x="67634" y="303739"/>
                  </a:cubicBezTo>
                  <a:cubicBezTo>
                    <a:pt x="69456" y="303739"/>
                    <a:pt x="70671" y="302828"/>
                    <a:pt x="70671" y="300703"/>
                  </a:cubicBezTo>
                  <a:close/>
                </a:path>
              </a:pathLst>
            </a:custGeom>
            <a:solidFill>
              <a:srgbClr val="000000"/>
            </a:solidFill>
            <a:ln w="30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EC67E4F-BE87-4BC1-B461-7DCB01DE6E73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9417702" y="4726515"/>
              <a:ext cx="93223" cy="193432"/>
            </a:xfrm>
            <a:custGeom>
              <a:avLst/>
              <a:gdLst>
                <a:gd name="connsiteX0" fmla="*/ 55795 w 93223"/>
                <a:gd name="connsiteY0" fmla="*/ 68705 h 193432"/>
                <a:gd name="connsiteX1" fmla="*/ 84340 w 93223"/>
                <a:gd name="connsiteY1" fmla="*/ 68705 h 193432"/>
                <a:gd name="connsiteX2" fmla="*/ 93449 w 93223"/>
                <a:gd name="connsiteY2" fmla="*/ 62632 h 193432"/>
                <a:gd name="connsiteX3" fmla="*/ 84947 w 93223"/>
                <a:gd name="connsiteY3" fmla="*/ 59292 h 193432"/>
                <a:gd name="connsiteX4" fmla="*/ 58225 w 93223"/>
                <a:gd name="connsiteY4" fmla="*/ 59292 h 193432"/>
                <a:gd name="connsiteX5" fmla="*/ 70675 w 93223"/>
                <a:gd name="connsiteY5" fmla="*/ 8277 h 193432"/>
                <a:gd name="connsiteX6" fmla="*/ 61869 w 93223"/>
                <a:gd name="connsiteY6" fmla="*/ 78 h 193432"/>
                <a:gd name="connsiteX7" fmla="*/ 49722 w 93223"/>
                <a:gd name="connsiteY7" fmla="*/ 11010 h 193432"/>
                <a:gd name="connsiteX8" fmla="*/ 37879 w 93223"/>
                <a:gd name="connsiteY8" fmla="*/ 59292 h 193432"/>
                <a:gd name="connsiteX9" fmla="*/ 9335 w 93223"/>
                <a:gd name="connsiteY9" fmla="*/ 59292 h 193432"/>
                <a:gd name="connsiteX10" fmla="*/ 225 w 93223"/>
                <a:gd name="connsiteY10" fmla="*/ 65061 h 193432"/>
                <a:gd name="connsiteX11" fmla="*/ 8728 w 93223"/>
                <a:gd name="connsiteY11" fmla="*/ 68705 h 193432"/>
                <a:gd name="connsiteX12" fmla="*/ 35450 w 93223"/>
                <a:gd name="connsiteY12" fmla="*/ 68705 h 193432"/>
                <a:gd name="connsiteX13" fmla="*/ 12372 w 93223"/>
                <a:gd name="connsiteY13" fmla="*/ 165573 h 193432"/>
                <a:gd name="connsiteX14" fmla="*/ 40309 w 93223"/>
                <a:gd name="connsiteY14" fmla="*/ 193510 h 193432"/>
                <a:gd name="connsiteX15" fmla="*/ 88591 w 93223"/>
                <a:gd name="connsiteY15" fmla="*/ 146746 h 193432"/>
                <a:gd name="connsiteX16" fmla="*/ 84947 w 93223"/>
                <a:gd name="connsiteY16" fmla="*/ 143710 h 193432"/>
                <a:gd name="connsiteX17" fmla="*/ 80392 w 93223"/>
                <a:gd name="connsiteY17" fmla="*/ 147961 h 193432"/>
                <a:gd name="connsiteX18" fmla="*/ 40916 w 93223"/>
                <a:gd name="connsiteY18" fmla="*/ 186830 h 193432"/>
                <a:gd name="connsiteX19" fmla="*/ 31503 w 93223"/>
                <a:gd name="connsiteY19" fmla="*/ 172861 h 193432"/>
                <a:gd name="connsiteX20" fmla="*/ 33324 w 93223"/>
                <a:gd name="connsiteY20" fmla="*/ 158286 h 193432"/>
                <a:gd name="connsiteX21" fmla="*/ 55795 w 93223"/>
                <a:gd name="connsiteY21" fmla="*/ 68705 h 19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3223" h="193432">
                  <a:moveTo>
                    <a:pt x="55795" y="68705"/>
                  </a:moveTo>
                  <a:lnTo>
                    <a:pt x="84340" y="68705"/>
                  </a:lnTo>
                  <a:cubicBezTo>
                    <a:pt x="90413" y="68705"/>
                    <a:pt x="93449" y="68705"/>
                    <a:pt x="93449" y="62632"/>
                  </a:cubicBezTo>
                  <a:cubicBezTo>
                    <a:pt x="93449" y="59292"/>
                    <a:pt x="90413" y="59292"/>
                    <a:pt x="84947" y="59292"/>
                  </a:cubicBezTo>
                  <a:lnTo>
                    <a:pt x="58225" y="59292"/>
                  </a:lnTo>
                  <a:cubicBezTo>
                    <a:pt x="69157" y="16172"/>
                    <a:pt x="70675" y="10099"/>
                    <a:pt x="70675" y="8277"/>
                  </a:cubicBezTo>
                  <a:cubicBezTo>
                    <a:pt x="70675" y="3115"/>
                    <a:pt x="67031" y="78"/>
                    <a:pt x="61869" y="78"/>
                  </a:cubicBezTo>
                  <a:cubicBezTo>
                    <a:pt x="60958" y="78"/>
                    <a:pt x="52455" y="382"/>
                    <a:pt x="49722" y="11010"/>
                  </a:cubicBezTo>
                  <a:lnTo>
                    <a:pt x="37879" y="59292"/>
                  </a:lnTo>
                  <a:lnTo>
                    <a:pt x="9335" y="59292"/>
                  </a:lnTo>
                  <a:cubicBezTo>
                    <a:pt x="3262" y="59292"/>
                    <a:pt x="225" y="59292"/>
                    <a:pt x="225" y="65061"/>
                  </a:cubicBezTo>
                  <a:cubicBezTo>
                    <a:pt x="225" y="68705"/>
                    <a:pt x="2655" y="68705"/>
                    <a:pt x="8728" y="68705"/>
                  </a:cubicBezTo>
                  <a:lnTo>
                    <a:pt x="35450" y="68705"/>
                  </a:lnTo>
                  <a:cubicBezTo>
                    <a:pt x="13587" y="154945"/>
                    <a:pt x="12372" y="160107"/>
                    <a:pt x="12372" y="165573"/>
                  </a:cubicBezTo>
                  <a:cubicBezTo>
                    <a:pt x="12372" y="181971"/>
                    <a:pt x="23911" y="193510"/>
                    <a:pt x="40309" y="193510"/>
                  </a:cubicBezTo>
                  <a:cubicBezTo>
                    <a:pt x="71282" y="193510"/>
                    <a:pt x="88591" y="149176"/>
                    <a:pt x="88591" y="146746"/>
                  </a:cubicBezTo>
                  <a:cubicBezTo>
                    <a:pt x="88591" y="143710"/>
                    <a:pt x="86162" y="143710"/>
                    <a:pt x="84947" y="143710"/>
                  </a:cubicBezTo>
                  <a:cubicBezTo>
                    <a:pt x="82214" y="143710"/>
                    <a:pt x="81910" y="144621"/>
                    <a:pt x="80392" y="147961"/>
                  </a:cubicBezTo>
                  <a:cubicBezTo>
                    <a:pt x="67335" y="179542"/>
                    <a:pt x="51240" y="186830"/>
                    <a:pt x="40916" y="186830"/>
                  </a:cubicBezTo>
                  <a:cubicBezTo>
                    <a:pt x="34539" y="186830"/>
                    <a:pt x="31503" y="182882"/>
                    <a:pt x="31503" y="172861"/>
                  </a:cubicBezTo>
                  <a:cubicBezTo>
                    <a:pt x="31503" y="165573"/>
                    <a:pt x="32110" y="163448"/>
                    <a:pt x="33324" y="158286"/>
                  </a:cubicBezTo>
                  <a:lnTo>
                    <a:pt x="55795" y="68705"/>
                  </a:lnTo>
                  <a:close/>
                </a:path>
              </a:pathLst>
            </a:custGeom>
            <a:solidFill>
              <a:srgbClr val="000000"/>
            </a:solidFill>
            <a:ln w="30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A73F381-F448-421F-85F7-A12B01144483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9537683" y="4688861"/>
              <a:ext cx="70449" cy="303661"/>
            </a:xfrm>
            <a:custGeom>
              <a:avLst/>
              <a:gdLst>
                <a:gd name="connsiteX0" fmla="*/ 70678 w 70449"/>
                <a:gd name="connsiteY0" fmla="*/ 151909 h 303661"/>
                <a:gd name="connsiteX1" fmla="*/ 50637 w 70449"/>
                <a:gd name="connsiteY1" fmla="*/ 57166 h 303661"/>
                <a:gd name="connsiteX2" fmla="*/ 3266 w 70449"/>
                <a:gd name="connsiteY2" fmla="*/ 78 h 303661"/>
                <a:gd name="connsiteX3" fmla="*/ 229 w 70449"/>
                <a:gd name="connsiteY3" fmla="*/ 3115 h 303661"/>
                <a:gd name="connsiteX4" fmla="*/ 5999 w 70449"/>
                <a:gd name="connsiteY4" fmla="*/ 10099 h 303661"/>
                <a:gd name="connsiteX5" fmla="*/ 53066 w 70449"/>
                <a:gd name="connsiteY5" fmla="*/ 151909 h 303661"/>
                <a:gd name="connsiteX6" fmla="*/ 4177 w 70449"/>
                <a:gd name="connsiteY6" fmla="*/ 295540 h 303661"/>
                <a:gd name="connsiteX7" fmla="*/ 229 w 70449"/>
                <a:gd name="connsiteY7" fmla="*/ 300703 h 303661"/>
                <a:gd name="connsiteX8" fmla="*/ 3266 w 70449"/>
                <a:gd name="connsiteY8" fmla="*/ 303739 h 303661"/>
                <a:gd name="connsiteX9" fmla="*/ 51548 w 70449"/>
                <a:gd name="connsiteY9" fmla="*/ 244525 h 303661"/>
                <a:gd name="connsiteX10" fmla="*/ 70678 w 70449"/>
                <a:gd name="connsiteY10" fmla="*/ 151909 h 30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449" h="303661">
                  <a:moveTo>
                    <a:pt x="70678" y="151909"/>
                  </a:moveTo>
                  <a:cubicBezTo>
                    <a:pt x="70678" y="128223"/>
                    <a:pt x="67338" y="91480"/>
                    <a:pt x="50637" y="57166"/>
                  </a:cubicBezTo>
                  <a:cubicBezTo>
                    <a:pt x="32417" y="19816"/>
                    <a:pt x="6302" y="78"/>
                    <a:pt x="3266" y="78"/>
                  </a:cubicBezTo>
                  <a:cubicBezTo>
                    <a:pt x="1444" y="78"/>
                    <a:pt x="229" y="1293"/>
                    <a:pt x="229" y="3115"/>
                  </a:cubicBezTo>
                  <a:cubicBezTo>
                    <a:pt x="229" y="4026"/>
                    <a:pt x="229" y="4633"/>
                    <a:pt x="5999" y="10099"/>
                  </a:cubicBezTo>
                  <a:cubicBezTo>
                    <a:pt x="35757" y="40161"/>
                    <a:pt x="53066" y="88443"/>
                    <a:pt x="53066" y="151909"/>
                  </a:cubicBezTo>
                  <a:cubicBezTo>
                    <a:pt x="53066" y="203835"/>
                    <a:pt x="41831" y="257279"/>
                    <a:pt x="4177" y="295540"/>
                  </a:cubicBezTo>
                  <a:cubicBezTo>
                    <a:pt x="229" y="299184"/>
                    <a:pt x="229" y="299792"/>
                    <a:pt x="229" y="300703"/>
                  </a:cubicBezTo>
                  <a:cubicBezTo>
                    <a:pt x="229" y="302525"/>
                    <a:pt x="1444" y="303739"/>
                    <a:pt x="3266" y="303739"/>
                  </a:cubicBezTo>
                  <a:cubicBezTo>
                    <a:pt x="6302" y="303739"/>
                    <a:pt x="33632" y="283090"/>
                    <a:pt x="51548" y="244525"/>
                  </a:cubicBezTo>
                  <a:cubicBezTo>
                    <a:pt x="67035" y="211123"/>
                    <a:pt x="70678" y="177416"/>
                    <a:pt x="70678" y="151909"/>
                  </a:cubicBezTo>
                  <a:close/>
                </a:path>
              </a:pathLst>
            </a:custGeom>
            <a:solidFill>
              <a:srgbClr val="000000"/>
            </a:solidFill>
            <a:ln w="30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DBE7D3C-3DB1-4E55-A0DC-42FC2C54ACD5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9722948" y="4739572"/>
              <a:ext cx="201934" cy="202238"/>
            </a:xfrm>
            <a:custGeom>
              <a:avLst/>
              <a:gdLst>
                <a:gd name="connsiteX0" fmla="*/ 107428 w 201934"/>
                <a:gd name="connsiteY0" fmla="*/ 107270 h 202238"/>
                <a:gd name="connsiteX1" fmla="*/ 192149 w 201934"/>
                <a:gd name="connsiteY1" fmla="*/ 107270 h 202238"/>
                <a:gd name="connsiteX2" fmla="*/ 202170 w 201934"/>
                <a:gd name="connsiteY2" fmla="*/ 101197 h 202238"/>
                <a:gd name="connsiteX3" fmla="*/ 192149 w 201934"/>
                <a:gd name="connsiteY3" fmla="*/ 95124 h 202238"/>
                <a:gd name="connsiteX4" fmla="*/ 107428 w 201934"/>
                <a:gd name="connsiteY4" fmla="*/ 95124 h 202238"/>
                <a:gd name="connsiteX5" fmla="*/ 107428 w 201934"/>
                <a:gd name="connsiteY5" fmla="*/ 10099 h 202238"/>
                <a:gd name="connsiteX6" fmla="*/ 101354 w 201934"/>
                <a:gd name="connsiteY6" fmla="*/ 78 h 202238"/>
                <a:gd name="connsiteX7" fmla="*/ 95281 w 201934"/>
                <a:gd name="connsiteY7" fmla="*/ 10099 h 202238"/>
                <a:gd name="connsiteX8" fmla="*/ 95281 w 201934"/>
                <a:gd name="connsiteY8" fmla="*/ 95124 h 202238"/>
                <a:gd name="connsiteX9" fmla="*/ 10256 w 201934"/>
                <a:gd name="connsiteY9" fmla="*/ 95124 h 202238"/>
                <a:gd name="connsiteX10" fmla="*/ 235 w 201934"/>
                <a:gd name="connsiteY10" fmla="*/ 101197 h 202238"/>
                <a:gd name="connsiteX11" fmla="*/ 10256 w 201934"/>
                <a:gd name="connsiteY11" fmla="*/ 107270 h 202238"/>
                <a:gd name="connsiteX12" fmla="*/ 95281 w 201934"/>
                <a:gd name="connsiteY12" fmla="*/ 107270 h 202238"/>
                <a:gd name="connsiteX13" fmla="*/ 95281 w 201934"/>
                <a:gd name="connsiteY13" fmla="*/ 192296 h 202238"/>
                <a:gd name="connsiteX14" fmla="*/ 101354 w 201934"/>
                <a:gd name="connsiteY14" fmla="*/ 202316 h 202238"/>
                <a:gd name="connsiteX15" fmla="*/ 107428 w 201934"/>
                <a:gd name="connsiteY15" fmla="*/ 192296 h 202238"/>
                <a:gd name="connsiteX16" fmla="*/ 107428 w 201934"/>
                <a:gd name="connsiteY16" fmla="*/ 107270 h 202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1934" h="202238">
                  <a:moveTo>
                    <a:pt x="107428" y="107270"/>
                  </a:moveTo>
                  <a:lnTo>
                    <a:pt x="192149" y="107270"/>
                  </a:lnTo>
                  <a:cubicBezTo>
                    <a:pt x="196400" y="107270"/>
                    <a:pt x="202170" y="107270"/>
                    <a:pt x="202170" y="101197"/>
                  </a:cubicBezTo>
                  <a:cubicBezTo>
                    <a:pt x="202170" y="95124"/>
                    <a:pt x="196400" y="95124"/>
                    <a:pt x="192149" y="95124"/>
                  </a:cubicBezTo>
                  <a:lnTo>
                    <a:pt x="107428" y="95124"/>
                  </a:lnTo>
                  <a:lnTo>
                    <a:pt x="107428" y="10099"/>
                  </a:lnTo>
                  <a:cubicBezTo>
                    <a:pt x="107428" y="5848"/>
                    <a:pt x="107428" y="78"/>
                    <a:pt x="101354" y="78"/>
                  </a:cubicBezTo>
                  <a:cubicBezTo>
                    <a:pt x="95281" y="78"/>
                    <a:pt x="95281" y="5848"/>
                    <a:pt x="95281" y="10099"/>
                  </a:cubicBezTo>
                  <a:lnTo>
                    <a:pt x="95281" y="95124"/>
                  </a:lnTo>
                  <a:lnTo>
                    <a:pt x="10256" y="95124"/>
                  </a:lnTo>
                  <a:cubicBezTo>
                    <a:pt x="6005" y="95124"/>
                    <a:pt x="235" y="95124"/>
                    <a:pt x="235" y="101197"/>
                  </a:cubicBezTo>
                  <a:cubicBezTo>
                    <a:pt x="235" y="107270"/>
                    <a:pt x="6005" y="107270"/>
                    <a:pt x="10256" y="107270"/>
                  </a:cubicBezTo>
                  <a:lnTo>
                    <a:pt x="95281" y="107270"/>
                  </a:lnTo>
                  <a:lnTo>
                    <a:pt x="95281" y="192296"/>
                  </a:lnTo>
                  <a:cubicBezTo>
                    <a:pt x="95281" y="196547"/>
                    <a:pt x="95281" y="202316"/>
                    <a:pt x="101354" y="202316"/>
                  </a:cubicBezTo>
                  <a:cubicBezTo>
                    <a:pt x="107428" y="202316"/>
                    <a:pt x="107428" y="196547"/>
                    <a:pt x="107428" y="192296"/>
                  </a:cubicBezTo>
                  <a:lnTo>
                    <a:pt x="107428" y="107270"/>
                  </a:lnTo>
                  <a:close/>
                </a:path>
              </a:pathLst>
            </a:custGeom>
            <a:solidFill>
              <a:srgbClr val="000000"/>
            </a:solidFill>
            <a:ln w="30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0BD3A4E-4BD0-4B02-8E41-B13EDB1AC5DD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10022054" y="4709206"/>
              <a:ext cx="216814" cy="214081"/>
            </a:xfrm>
            <a:custGeom>
              <a:avLst/>
              <a:gdLst>
                <a:gd name="connsiteX0" fmla="*/ 101668 w 216814"/>
                <a:gd name="connsiteY0" fmla="*/ 21031 h 214081"/>
                <a:gd name="connsiteX1" fmla="*/ 110170 w 216814"/>
                <a:gd name="connsiteY1" fmla="*/ 9795 h 214081"/>
                <a:gd name="connsiteX2" fmla="*/ 128694 w 216814"/>
                <a:gd name="connsiteY2" fmla="*/ 9491 h 214081"/>
                <a:gd name="connsiteX3" fmla="*/ 183960 w 216814"/>
                <a:gd name="connsiteY3" fmla="*/ 39554 h 214081"/>
                <a:gd name="connsiteX4" fmla="*/ 167259 w 216814"/>
                <a:gd name="connsiteY4" fmla="*/ 82674 h 214081"/>
                <a:gd name="connsiteX5" fmla="*/ 115940 w 216814"/>
                <a:gd name="connsiteY5" fmla="*/ 100286 h 214081"/>
                <a:gd name="connsiteX6" fmla="*/ 81930 w 216814"/>
                <a:gd name="connsiteY6" fmla="*/ 100286 h 214081"/>
                <a:gd name="connsiteX7" fmla="*/ 101668 w 216814"/>
                <a:gd name="connsiteY7" fmla="*/ 21031 h 214081"/>
                <a:gd name="connsiteX8" fmla="*/ 145395 w 216814"/>
                <a:gd name="connsiteY8" fmla="*/ 104234 h 214081"/>
                <a:gd name="connsiteX9" fmla="*/ 212201 w 216814"/>
                <a:gd name="connsiteY9" fmla="*/ 45627 h 214081"/>
                <a:gd name="connsiteX10" fmla="*/ 145092 w 216814"/>
                <a:gd name="connsiteY10" fmla="*/ 78 h 214081"/>
                <a:gd name="connsiteX11" fmla="*/ 58548 w 216814"/>
                <a:gd name="connsiteY11" fmla="*/ 78 h 214081"/>
                <a:gd name="connsiteX12" fmla="*/ 49742 w 216814"/>
                <a:gd name="connsiteY12" fmla="*/ 6151 h 214081"/>
                <a:gd name="connsiteX13" fmla="*/ 58244 w 216814"/>
                <a:gd name="connsiteY13" fmla="*/ 9491 h 214081"/>
                <a:gd name="connsiteX14" fmla="*/ 69784 w 216814"/>
                <a:gd name="connsiteY14" fmla="*/ 10099 h 214081"/>
                <a:gd name="connsiteX15" fmla="*/ 77982 w 216814"/>
                <a:gd name="connsiteY15" fmla="*/ 14957 h 214081"/>
                <a:gd name="connsiteX16" fmla="*/ 76768 w 216814"/>
                <a:gd name="connsiteY16" fmla="*/ 20727 h 214081"/>
                <a:gd name="connsiteX17" fmla="*/ 36077 w 216814"/>
                <a:gd name="connsiteY17" fmla="*/ 183793 h 214081"/>
                <a:gd name="connsiteX18" fmla="*/ 8444 w 216814"/>
                <a:gd name="connsiteY18" fmla="*/ 198065 h 214081"/>
                <a:gd name="connsiteX19" fmla="*/ 245 w 216814"/>
                <a:gd name="connsiteY19" fmla="*/ 204138 h 214081"/>
                <a:gd name="connsiteX20" fmla="*/ 4496 w 216814"/>
                <a:gd name="connsiteY20" fmla="*/ 207479 h 214081"/>
                <a:gd name="connsiteX21" fmla="*/ 42758 w 216814"/>
                <a:gd name="connsiteY21" fmla="*/ 206568 h 214081"/>
                <a:gd name="connsiteX22" fmla="*/ 81323 w 216814"/>
                <a:gd name="connsiteY22" fmla="*/ 207479 h 214081"/>
                <a:gd name="connsiteX23" fmla="*/ 87396 w 216814"/>
                <a:gd name="connsiteY23" fmla="*/ 201405 h 214081"/>
                <a:gd name="connsiteX24" fmla="*/ 78893 w 216814"/>
                <a:gd name="connsiteY24" fmla="*/ 198065 h 214081"/>
                <a:gd name="connsiteX25" fmla="*/ 59155 w 216814"/>
                <a:gd name="connsiteY25" fmla="*/ 192599 h 214081"/>
                <a:gd name="connsiteX26" fmla="*/ 60066 w 216814"/>
                <a:gd name="connsiteY26" fmla="*/ 187437 h 214081"/>
                <a:gd name="connsiteX27" fmla="*/ 80108 w 216814"/>
                <a:gd name="connsiteY27" fmla="*/ 106967 h 214081"/>
                <a:gd name="connsiteX28" fmla="*/ 116244 w 216814"/>
                <a:gd name="connsiteY28" fmla="*/ 106967 h 214081"/>
                <a:gd name="connsiteX29" fmla="*/ 149343 w 216814"/>
                <a:gd name="connsiteY29" fmla="*/ 134600 h 214081"/>
                <a:gd name="connsiteX30" fmla="*/ 145092 w 216814"/>
                <a:gd name="connsiteY30" fmla="*/ 155553 h 214081"/>
                <a:gd name="connsiteX31" fmla="*/ 140233 w 216814"/>
                <a:gd name="connsiteY31" fmla="*/ 181364 h 214081"/>
                <a:gd name="connsiteX32" fmla="*/ 180620 w 216814"/>
                <a:gd name="connsiteY32" fmla="*/ 214159 h 214081"/>
                <a:gd name="connsiteX33" fmla="*/ 217059 w 216814"/>
                <a:gd name="connsiteY33" fmla="*/ 179238 h 214081"/>
                <a:gd name="connsiteX34" fmla="*/ 213415 w 216814"/>
                <a:gd name="connsiteY34" fmla="*/ 175594 h 214081"/>
                <a:gd name="connsiteX35" fmla="*/ 209468 w 216814"/>
                <a:gd name="connsiteY35" fmla="*/ 179845 h 214081"/>
                <a:gd name="connsiteX36" fmla="*/ 181835 w 216814"/>
                <a:gd name="connsiteY36" fmla="*/ 207479 h 214081"/>
                <a:gd name="connsiteX37" fmla="*/ 169688 w 216814"/>
                <a:gd name="connsiteY37" fmla="*/ 188955 h 214081"/>
                <a:gd name="connsiteX38" fmla="*/ 172725 w 216814"/>
                <a:gd name="connsiteY38" fmla="*/ 154338 h 214081"/>
                <a:gd name="connsiteX39" fmla="*/ 173939 w 216814"/>
                <a:gd name="connsiteY39" fmla="*/ 140066 h 214081"/>
                <a:gd name="connsiteX40" fmla="*/ 145395 w 216814"/>
                <a:gd name="connsiteY40" fmla="*/ 104234 h 214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16814" h="214081">
                  <a:moveTo>
                    <a:pt x="101668" y="21031"/>
                  </a:moveTo>
                  <a:cubicBezTo>
                    <a:pt x="103490" y="13743"/>
                    <a:pt x="104401" y="10706"/>
                    <a:pt x="110170" y="9795"/>
                  </a:cubicBezTo>
                  <a:cubicBezTo>
                    <a:pt x="112903" y="9491"/>
                    <a:pt x="122621" y="9491"/>
                    <a:pt x="128694" y="9491"/>
                  </a:cubicBezTo>
                  <a:cubicBezTo>
                    <a:pt x="150254" y="9491"/>
                    <a:pt x="183960" y="9491"/>
                    <a:pt x="183960" y="39554"/>
                  </a:cubicBezTo>
                  <a:cubicBezTo>
                    <a:pt x="183960" y="49878"/>
                    <a:pt x="179102" y="70831"/>
                    <a:pt x="167259" y="82674"/>
                  </a:cubicBezTo>
                  <a:cubicBezTo>
                    <a:pt x="159364" y="90569"/>
                    <a:pt x="143270" y="100286"/>
                    <a:pt x="115940" y="100286"/>
                  </a:cubicBezTo>
                  <a:lnTo>
                    <a:pt x="81930" y="100286"/>
                  </a:lnTo>
                  <a:lnTo>
                    <a:pt x="101668" y="21031"/>
                  </a:lnTo>
                  <a:close/>
                  <a:moveTo>
                    <a:pt x="145395" y="104234"/>
                  </a:moveTo>
                  <a:cubicBezTo>
                    <a:pt x="176065" y="97553"/>
                    <a:pt x="212201" y="76297"/>
                    <a:pt x="212201" y="45627"/>
                  </a:cubicBezTo>
                  <a:cubicBezTo>
                    <a:pt x="212201" y="19512"/>
                    <a:pt x="184871" y="78"/>
                    <a:pt x="145092" y="78"/>
                  </a:cubicBezTo>
                  <a:lnTo>
                    <a:pt x="58548" y="78"/>
                  </a:lnTo>
                  <a:cubicBezTo>
                    <a:pt x="52475" y="78"/>
                    <a:pt x="49742" y="78"/>
                    <a:pt x="49742" y="6151"/>
                  </a:cubicBezTo>
                  <a:cubicBezTo>
                    <a:pt x="49742" y="9491"/>
                    <a:pt x="52475" y="9491"/>
                    <a:pt x="58244" y="9491"/>
                  </a:cubicBezTo>
                  <a:cubicBezTo>
                    <a:pt x="58852" y="9491"/>
                    <a:pt x="64621" y="9491"/>
                    <a:pt x="69784" y="10099"/>
                  </a:cubicBezTo>
                  <a:cubicBezTo>
                    <a:pt x="75249" y="10706"/>
                    <a:pt x="77982" y="11010"/>
                    <a:pt x="77982" y="14957"/>
                  </a:cubicBezTo>
                  <a:cubicBezTo>
                    <a:pt x="77982" y="16172"/>
                    <a:pt x="77679" y="17083"/>
                    <a:pt x="76768" y="20727"/>
                  </a:cubicBezTo>
                  <a:lnTo>
                    <a:pt x="36077" y="183793"/>
                  </a:lnTo>
                  <a:cubicBezTo>
                    <a:pt x="33040" y="195636"/>
                    <a:pt x="32433" y="198065"/>
                    <a:pt x="8444" y="198065"/>
                  </a:cubicBezTo>
                  <a:cubicBezTo>
                    <a:pt x="2978" y="198065"/>
                    <a:pt x="245" y="198065"/>
                    <a:pt x="245" y="204138"/>
                  </a:cubicBezTo>
                  <a:cubicBezTo>
                    <a:pt x="245" y="207479"/>
                    <a:pt x="3889" y="207479"/>
                    <a:pt x="4496" y="207479"/>
                  </a:cubicBezTo>
                  <a:cubicBezTo>
                    <a:pt x="12999" y="207479"/>
                    <a:pt x="34255" y="206568"/>
                    <a:pt x="42758" y="206568"/>
                  </a:cubicBezTo>
                  <a:cubicBezTo>
                    <a:pt x="51260" y="206568"/>
                    <a:pt x="72820" y="207479"/>
                    <a:pt x="81323" y="207479"/>
                  </a:cubicBezTo>
                  <a:cubicBezTo>
                    <a:pt x="83752" y="207479"/>
                    <a:pt x="87396" y="207479"/>
                    <a:pt x="87396" y="201405"/>
                  </a:cubicBezTo>
                  <a:cubicBezTo>
                    <a:pt x="87396" y="198065"/>
                    <a:pt x="84663" y="198065"/>
                    <a:pt x="78893" y="198065"/>
                  </a:cubicBezTo>
                  <a:cubicBezTo>
                    <a:pt x="67658" y="198065"/>
                    <a:pt x="59155" y="198065"/>
                    <a:pt x="59155" y="192599"/>
                  </a:cubicBezTo>
                  <a:cubicBezTo>
                    <a:pt x="59155" y="190777"/>
                    <a:pt x="59763" y="189259"/>
                    <a:pt x="60066" y="187437"/>
                  </a:cubicBezTo>
                  <a:lnTo>
                    <a:pt x="80108" y="106967"/>
                  </a:lnTo>
                  <a:lnTo>
                    <a:pt x="116244" y="106967"/>
                  </a:lnTo>
                  <a:cubicBezTo>
                    <a:pt x="143877" y="106967"/>
                    <a:pt x="149343" y="123972"/>
                    <a:pt x="149343" y="134600"/>
                  </a:cubicBezTo>
                  <a:cubicBezTo>
                    <a:pt x="149343" y="139155"/>
                    <a:pt x="146913" y="148568"/>
                    <a:pt x="145092" y="155553"/>
                  </a:cubicBezTo>
                  <a:cubicBezTo>
                    <a:pt x="142966" y="164055"/>
                    <a:pt x="140233" y="175291"/>
                    <a:pt x="140233" y="181364"/>
                  </a:cubicBezTo>
                  <a:cubicBezTo>
                    <a:pt x="140233" y="214159"/>
                    <a:pt x="176672" y="214159"/>
                    <a:pt x="180620" y="214159"/>
                  </a:cubicBezTo>
                  <a:cubicBezTo>
                    <a:pt x="206431" y="214159"/>
                    <a:pt x="217059" y="183489"/>
                    <a:pt x="217059" y="179238"/>
                  </a:cubicBezTo>
                  <a:cubicBezTo>
                    <a:pt x="217059" y="175594"/>
                    <a:pt x="213719" y="175594"/>
                    <a:pt x="213415" y="175594"/>
                  </a:cubicBezTo>
                  <a:cubicBezTo>
                    <a:pt x="210682" y="175594"/>
                    <a:pt x="210075" y="177720"/>
                    <a:pt x="209468" y="179845"/>
                  </a:cubicBezTo>
                  <a:cubicBezTo>
                    <a:pt x="201876" y="202316"/>
                    <a:pt x="188819" y="207479"/>
                    <a:pt x="181835" y="207479"/>
                  </a:cubicBezTo>
                  <a:cubicBezTo>
                    <a:pt x="171814" y="207479"/>
                    <a:pt x="169688" y="200798"/>
                    <a:pt x="169688" y="188955"/>
                  </a:cubicBezTo>
                  <a:cubicBezTo>
                    <a:pt x="169688" y="179542"/>
                    <a:pt x="171510" y="164055"/>
                    <a:pt x="172725" y="154338"/>
                  </a:cubicBezTo>
                  <a:cubicBezTo>
                    <a:pt x="173332" y="150087"/>
                    <a:pt x="173939" y="144317"/>
                    <a:pt x="173939" y="140066"/>
                  </a:cubicBezTo>
                  <a:cubicBezTo>
                    <a:pt x="173939" y="116684"/>
                    <a:pt x="153594" y="107270"/>
                    <a:pt x="145395" y="104234"/>
                  </a:cubicBezTo>
                  <a:close/>
                </a:path>
              </a:pathLst>
            </a:custGeom>
            <a:solidFill>
              <a:srgbClr val="000000"/>
            </a:solidFill>
            <a:ln w="30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4436B74-87EB-48BF-8CD2-68C5DCCA0979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10257700" y="4702526"/>
              <a:ext cx="215599" cy="220761"/>
            </a:xfrm>
            <a:custGeom>
              <a:avLst/>
              <a:gdLst>
                <a:gd name="connsiteX0" fmla="*/ 215852 w 215599"/>
                <a:gd name="connsiteY0" fmla="*/ 3115 h 220761"/>
                <a:gd name="connsiteX1" fmla="*/ 212512 w 215599"/>
                <a:gd name="connsiteY1" fmla="*/ 78 h 220761"/>
                <a:gd name="connsiteX2" fmla="*/ 207957 w 215599"/>
                <a:gd name="connsiteY2" fmla="*/ 3722 h 220761"/>
                <a:gd name="connsiteX3" fmla="*/ 186701 w 215599"/>
                <a:gd name="connsiteY3" fmla="*/ 27104 h 220761"/>
                <a:gd name="connsiteX4" fmla="*/ 136293 w 215599"/>
                <a:gd name="connsiteY4" fmla="*/ 78 h 220761"/>
                <a:gd name="connsiteX5" fmla="*/ 253 w 215599"/>
                <a:gd name="connsiteY5" fmla="*/ 137637 h 220761"/>
                <a:gd name="connsiteX6" fmla="*/ 82545 w 215599"/>
                <a:gd name="connsiteY6" fmla="*/ 220840 h 220761"/>
                <a:gd name="connsiteX7" fmla="*/ 148136 w 215599"/>
                <a:gd name="connsiteY7" fmla="*/ 194725 h 220761"/>
                <a:gd name="connsiteX8" fmla="*/ 181538 w 215599"/>
                <a:gd name="connsiteY8" fmla="*/ 141280 h 220761"/>
                <a:gd name="connsiteX9" fmla="*/ 177895 w 215599"/>
                <a:gd name="connsiteY9" fmla="*/ 138244 h 220761"/>
                <a:gd name="connsiteX10" fmla="*/ 173947 w 215599"/>
                <a:gd name="connsiteY10" fmla="*/ 141280 h 220761"/>
                <a:gd name="connsiteX11" fmla="*/ 143277 w 215599"/>
                <a:gd name="connsiteY11" fmla="*/ 189259 h 220761"/>
                <a:gd name="connsiteX12" fmla="*/ 87404 w 215599"/>
                <a:gd name="connsiteY12" fmla="*/ 211426 h 220761"/>
                <a:gd name="connsiteX13" fmla="*/ 27886 w 215599"/>
                <a:gd name="connsiteY13" fmla="*/ 148265 h 220761"/>
                <a:gd name="connsiteX14" fmla="*/ 64629 w 215599"/>
                <a:gd name="connsiteY14" fmla="*/ 46234 h 220761"/>
                <a:gd name="connsiteX15" fmla="*/ 138722 w 215599"/>
                <a:gd name="connsiteY15" fmla="*/ 9491 h 220761"/>
                <a:gd name="connsiteX16" fmla="*/ 187612 w 215599"/>
                <a:gd name="connsiteY16" fmla="*/ 68098 h 220761"/>
                <a:gd name="connsiteX17" fmla="*/ 186701 w 215599"/>
                <a:gd name="connsiteY17" fmla="*/ 83585 h 220761"/>
                <a:gd name="connsiteX18" fmla="*/ 191256 w 215599"/>
                <a:gd name="connsiteY18" fmla="*/ 86621 h 220761"/>
                <a:gd name="connsiteX19" fmla="*/ 196722 w 215599"/>
                <a:gd name="connsiteY19" fmla="*/ 80548 h 220761"/>
                <a:gd name="connsiteX20" fmla="*/ 215852 w 215599"/>
                <a:gd name="connsiteY20" fmla="*/ 3115 h 22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5599" h="220761">
                  <a:moveTo>
                    <a:pt x="215852" y="3115"/>
                  </a:moveTo>
                  <a:cubicBezTo>
                    <a:pt x="215852" y="2204"/>
                    <a:pt x="215245" y="78"/>
                    <a:pt x="212512" y="78"/>
                  </a:cubicBezTo>
                  <a:cubicBezTo>
                    <a:pt x="211601" y="78"/>
                    <a:pt x="211297" y="382"/>
                    <a:pt x="207957" y="3722"/>
                  </a:cubicBezTo>
                  <a:lnTo>
                    <a:pt x="186701" y="27104"/>
                  </a:lnTo>
                  <a:cubicBezTo>
                    <a:pt x="183968" y="22853"/>
                    <a:pt x="169999" y="78"/>
                    <a:pt x="136293" y="78"/>
                  </a:cubicBezTo>
                  <a:cubicBezTo>
                    <a:pt x="68576" y="78"/>
                    <a:pt x="253" y="67187"/>
                    <a:pt x="253" y="137637"/>
                  </a:cubicBezTo>
                  <a:cubicBezTo>
                    <a:pt x="253" y="187741"/>
                    <a:pt x="36085" y="220840"/>
                    <a:pt x="82545" y="220840"/>
                  </a:cubicBezTo>
                  <a:cubicBezTo>
                    <a:pt x="108963" y="220840"/>
                    <a:pt x="132042" y="208693"/>
                    <a:pt x="148136" y="194725"/>
                  </a:cubicBezTo>
                  <a:cubicBezTo>
                    <a:pt x="176376" y="169825"/>
                    <a:pt x="181538" y="142191"/>
                    <a:pt x="181538" y="141280"/>
                  </a:cubicBezTo>
                  <a:cubicBezTo>
                    <a:pt x="181538" y="138244"/>
                    <a:pt x="178502" y="138244"/>
                    <a:pt x="177895" y="138244"/>
                  </a:cubicBezTo>
                  <a:cubicBezTo>
                    <a:pt x="176073" y="138244"/>
                    <a:pt x="174554" y="138851"/>
                    <a:pt x="173947" y="141280"/>
                  </a:cubicBezTo>
                  <a:cubicBezTo>
                    <a:pt x="171214" y="150087"/>
                    <a:pt x="164230" y="171647"/>
                    <a:pt x="143277" y="189259"/>
                  </a:cubicBezTo>
                  <a:cubicBezTo>
                    <a:pt x="122325" y="206264"/>
                    <a:pt x="103194" y="211426"/>
                    <a:pt x="87404" y="211426"/>
                  </a:cubicBezTo>
                  <a:cubicBezTo>
                    <a:pt x="60074" y="211426"/>
                    <a:pt x="27886" y="195636"/>
                    <a:pt x="27886" y="148265"/>
                  </a:cubicBezTo>
                  <a:cubicBezTo>
                    <a:pt x="27886" y="130956"/>
                    <a:pt x="34263" y="81763"/>
                    <a:pt x="64629" y="46234"/>
                  </a:cubicBezTo>
                  <a:cubicBezTo>
                    <a:pt x="83152" y="24675"/>
                    <a:pt x="111696" y="9491"/>
                    <a:pt x="138722" y="9491"/>
                  </a:cubicBezTo>
                  <a:cubicBezTo>
                    <a:pt x="169696" y="9491"/>
                    <a:pt x="187612" y="32873"/>
                    <a:pt x="187612" y="68098"/>
                  </a:cubicBezTo>
                  <a:cubicBezTo>
                    <a:pt x="187612" y="80245"/>
                    <a:pt x="186701" y="80548"/>
                    <a:pt x="186701" y="83585"/>
                  </a:cubicBezTo>
                  <a:cubicBezTo>
                    <a:pt x="186701" y="86621"/>
                    <a:pt x="190041" y="86621"/>
                    <a:pt x="191256" y="86621"/>
                  </a:cubicBezTo>
                  <a:cubicBezTo>
                    <a:pt x="195203" y="86621"/>
                    <a:pt x="195203" y="86014"/>
                    <a:pt x="196722" y="80548"/>
                  </a:cubicBezTo>
                  <a:lnTo>
                    <a:pt x="215852" y="3115"/>
                  </a:lnTo>
                  <a:close/>
                </a:path>
              </a:pathLst>
            </a:custGeom>
            <a:solidFill>
              <a:srgbClr val="000000"/>
            </a:solidFill>
            <a:ln w="30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72FAB30-FD7F-490A-950F-B78290CE65AF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10529856" y="4500437"/>
              <a:ext cx="144542" cy="214081"/>
            </a:xfrm>
            <a:custGeom>
              <a:avLst/>
              <a:gdLst>
                <a:gd name="connsiteX0" fmla="*/ 144804 w 144542"/>
                <a:gd name="connsiteY0" fmla="*/ 3412 h 214081"/>
                <a:gd name="connsiteX1" fmla="*/ 140857 w 144542"/>
                <a:gd name="connsiteY1" fmla="*/ 71 h 214081"/>
                <a:gd name="connsiteX2" fmla="*/ 102292 w 144542"/>
                <a:gd name="connsiteY2" fmla="*/ 3412 h 214081"/>
                <a:gd name="connsiteX3" fmla="*/ 98041 w 144542"/>
                <a:gd name="connsiteY3" fmla="*/ 9181 h 214081"/>
                <a:gd name="connsiteX4" fmla="*/ 105329 w 144542"/>
                <a:gd name="connsiteY4" fmla="*/ 12825 h 214081"/>
                <a:gd name="connsiteX5" fmla="*/ 120512 w 144542"/>
                <a:gd name="connsiteY5" fmla="*/ 17987 h 214081"/>
                <a:gd name="connsiteX6" fmla="*/ 119601 w 144542"/>
                <a:gd name="connsiteY6" fmla="*/ 24060 h 214081"/>
                <a:gd name="connsiteX7" fmla="*/ 101381 w 144542"/>
                <a:gd name="connsiteY7" fmla="*/ 96028 h 214081"/>
                <a:gd name="connsiteX8" fmla="*/ 73444 w 144542"/>
                <a:gd name="connsiteY8" fmla="*/ 76594 h 214081"/>
                <a:gd name="connsiteX9" fmla="*/ 262 w 144542"/>
                <a:gd name="connsiteY9" fmla="*/ 165567 h 214081"/>
                <a:gd name="connsiteX10" fmla="*/ 40649 w 144542"/>
                <a:gd name="connsiteY10" fmla="*/ 214152 h 214081"/>
                <a:gd name="connsiteX11" fmla="*/ 80125 w 144542"/>
                <a:gd name="connsiteY11" fmla="*/ 191378 h 214081"/>
                <a:gd name="connsiteX12" fmla="*/ 107758 w 144542"/>
                <a:gd name="connsiteY12" fmla="*/ 214152 h 214081"/>
                <a:gd name="connsiteX13" fmla="*/ 130229 w 144542"/>
                <a:gd name="connsiteY13" fmla="*/ 197451 h 214081"/>
                <a:gd name="connsiteX14" fmla="*/ 139339 w 144542"/>
                <a:gd name="connsiteY14" fmla="*/ 167389 h 214081"/>
                <a:gd name="connsiteX15" fmla="*/ 135695 w 144542"/>
                <a:gd name="connsiteY15" fmla="*/ 164352 h 214081"/>
                <a:gd name="connsiteX16" fmla="*/ 131443 w 144542"/>
                <a:gd name="connsiteY16" fmla="*/ 169818 h 214081"/>
                <a:gd name="connsiteX17" fmla="*/ 108365 w 144542"/>
                <a:gd name="connsiteY17" fmla="*/ 207472 h 214081"/>
                <a:gd name="connsiteX18" fmla="*/ 99255 w 144542"/>
                <a:gd name="connsiteY18" fmla="*/ 193503 h 214081"/>
                <a:gd name="connsiteX19" fmla="*/ 101077 w 144542"/>
                <a:gd name="connsiteY19" fmla="*/ 178928 h 214081"/>
                <a:gd name="connsiteX20" fmla="*/ 144804 w 144542"/>
                <a:gd name="connsiteY20" fmla="*/ 3412 h 214081"/>
                <a:gd name="connsiteX21" fmla="*/ 81643 w 144542"/>
                <a:gd name="connsiteY21" fmla="*/ 174676 h 214081"/>
                <a:gd name="connsiteX22" fmla="*/ 75570 w 144542"/>
                <a:gd name="connsiteY22" fmla="*/ 185912 h 214081"/>
                <a:gd name="connsiteX23" fmla="*/ 41256 w 144542"/>
                <a:gd name="connsiteY23" fmla="*/ 207472 h 214081"/>
                <a:gd name="connsiteX24" fmla="*/ 21822 w 144542"/>
                <a:gd name="connsiteY24" fmla="*/ 178928 h 214081"/>
                <a:gd name="connsiteX25" fmla="*/ 38523 w 144542"/>
                <a:gd name="connsiteY25" fmla="*/ 112426 h 214081"/>
                <a:gd name="connsiteX26" fmla="*/ 73748 w 144542"/>
                <a:gd name="connsiteY26" fmla="*/ 83274 h 214081"/>
                <a:gd name="connsiteX27" fmla="*/ 97737 w 144542"/>
                <a:gd name="connsiteY27" fmla="*/ 109997 h 214081"/>
                <a:gd name="connsiteX28" fmla="*/ 96826 w 144542"/>
                <a:gd name="connsiteY28" fmla="*/ 115159 h 214081"/>
                <a:gd name="connsiteX29" fmla="*/ 81643 w 144542"/>
                <a:gd name="connsiteY29" fmla="*/ 174676 h 214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44542" h="214081">
                  <a:moveTo>
                    <a:pt x="144804" y="3412"/>
                  </a:moveTo>
                  <a:cubicBezTo>
                    <a:pt x="144804" y="3108"/>
                    <a:pt x="144804" y="71"/>
                    <a:pt x="140857" y="71"/>
                  </a:cubicBezTo>
                  <a:cubicBezTo>
                    <a:pt x="136302" y="71"/>
                    <a:pt x="107454" y="2804"/>
                    <a:pt x="102292" y="3412"/>
                  </a:cubicBezTo>
                  <a:cubicBezTo>
                    <a:pt x="99863" y="3715"/>
                    <a:pt x="98041" y="5233"/>
                    <a:pt x="98041" y="9181"/>
                  </a:cubicBezTo>
                  <a:cubicBezTo>
                    <a:pt x="98041" y="12825"/>
                    <a:pt x="100774" y="12825"/>
                    <a:pt x="105329" y="12825"/>
                  </a:cubicBezTo>
                  <a:cubicBezTo>
                    <a:pt x="119904" y="12825"/>
                    <a:pt x="120512" y="14951"/>
                    <a:pt x="120512" y="17987"/>
                  </a:cubicBezTo>
                  <a:lnTo>
                    <a:pt x="119601" y="24060"/>
                  </a:lnTo>
                  <a:lnTo>
                    <a:pt x="101381" y="96028"/>
                  </a:lnTo>
                  <a:cubicBezTo>
                    <a:pt x="95915" y="84793"/>
                    <a:pt x="87109" y="76594"/>
                    <a:pt x="73444" y="76594"/>
                  </a:cubicBezTo>
                  <a:cubicBezTo>
                    <a:pt x="37916" y="76594"/>
                    <a:pt x="262" y="121232"/>
                    <a:pt x="262" y="165567"/>
                  </a:cubicBezTo>
                  <a:cubicBezTo>
                    <a:pt x="262" y="194111"/>
                    <a:pt x="16963" y="214152"/>
                    <a:pt x="40649" y="214152"/>
                  </a:cubicBezTo>
                  <a:cubicBezTo>
                    <a:pt x="46722" y="214152"/>
                    <a:pt x="61905" y="212938"/>
                    <a:pt x="80125" y="191378"/>
                  </a:cubicBezTo>
                  <a:cubicBezTo>
                    <a:pt x="82554" y="204132"/>
                    <a:pt x="93182" y="214152"/>
                    <a:pt x="107758" y="214152"/>
                  </a:cubicBezTo>
                  <a:cubicBezTo>
                    <a:pt x="118386" y="214152"/>
                    <a:pt x="125370" y="207168"/>
                    <a:pt x="130229" y="197451"/>
                  </a:cubicBezTo>
                  <a:cubicBezTo>
                    <a:pt x="135391" y="186519"/>
                    <a:pt x="139339" y="167996"/>
                    <a:pt x="139339" y="167389"/>
                  </a:cubicBezTo>
                  <a:cubicBezTo>
                    <a:pt x="139339" y="164352"/>
                    <a:pt x="136606" y="164352"/>
                    <a:pt x="135695" y="164352"/>
                  </a:cubicBezTo>
                  <a:cubicBezTo>
                    <a:pt x="132658" y="164352"/>
                    <a:pt x="132354" y="165567"/>
                    <a:pt x="131443" y="169818"/>
                  </a:cubicBezTo>
                  <a:cubicBezTo>
                    <a:pt x="126281" y="189556"/>
                    <a:pt x="120815" y="207472"/>
                    <a:pt x="108365" y="207472"/>
                  </a:cubicBezTo>
                  <a:cubicBezTo>
                    <a:pt x="100166" y="207472"/>
                    <a:pt x="99255" y="199577"/>
                    <a:pt x="99255" y="193503"/>
                  </a:cubicBezTo>
                  <a:cubicBezTo>
                    <a:pt x="99255" y="186216"/>
                    <a:pt x="99863" y="184090"/>
                    <a:pt x="101077" y="178928"/>
                  </a:cubicBezTo>
                  <a:lnTo>
                    <a:pt x="144804" y="3412"/>
                  </a:lnTo>
                  <a:close/>
                  <a:moveTo>
                    <a:pt x="81643" y="174676"/>
                  </a:moveTo>
                  <a:cubicBezTo>
                    <a:pt x="80125" y="180142"/>
                    <a:pt x="80125" y="180750"/>
                    <a:pt x="75570" y="185912"/>
                  </a:cubicBezTo>
                  <a:cubicBezTo>
                    <a:pt x="62209" y="202613"/>
                    <a:pt x="49759" y="207472"/>
                    <a:pt x="41256" y="207472"/>
                  </a:cubicBezTo>
                  <a:cubicBezTo>
                    <a:pt x="26073" y="207472"/>
                    <a:pt x="21822" y="190771"/>
                    <a:pt x="21822" y="178928"/>
                  </a:cubicBezTo>
                  <a:cubicBezTo>
                    <a:pt x="21822" y="163745"/>
                    <a:pt x="31539" y="126394"/>
                    <a:pt x="38523" y="112426"/>
                  </a:cubicBezTo>
                  <a:cubicBezTo>
                    <a:pt x="47937" y="94510"/>
                    <a:pt x="61601" y="83274"/>
                    <a:pt x="73748" y="83274"/>
                  </a:cubicBezTo>
                  <a:cubicBezTo>
                    <a:pt x="93486" y="83274"/>
                    <a:pt x="97737" y="108175"/>
                    <a:pt x="97737" y="109997"/>
                  </a:cubicBezTo>
                  <a:cubicBezTo>
                    <a:pt x="97737" y="111819"/>
                    <a:pt x="97130" y="113641"/>
                    <a:pt x="96826" y="115159"/>
                  </a:cubicBezTo>
                  <a:lnTo>
                    <a:pt x="81643" y="174676"/>
                  </a:lnTo>
                  <a:close/>
                </a:path>
              </a:pathLst>
            </a:custGeom>
            <a:solidFill>
              <a:srgbClr val="000000"/>
            </a:solidFill>
            <a:ln w="30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8327965-CFA0-429B-9A86-18ABEA5B97A9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10692766" y="4503777"/>
              <a:ext cx="216510" cy="214081"/>
            </a:xfrm>
            <a:custGeom>
              <a:avLst/>
              <a:gdLst>
                <a:gd name="connsiteX0" fmla="*/ 173961 w 216510"/>
                <a:gd name="connsiteY0" fmla="*/ 34689 h 214081"/>
                <a:gd name="connsiteX1" fmla="*/ 212830 w 216510"/>
                <a:gd name="connsiteY1" fmla="*/ 9485 h 214081"/>
                <a:gd name="connsiteX2" fmla="*/ 216777 w 216510"/>
                <a:gd name="connsiteY2" fmla="*/ 3715 h 214081"/>
                <a:gd name="connsiteX3" fmla="*/ 212830 w 216510"/>
                <a:gd name="connsiteY3" fmla="*/ 71 h 214081"/>
                <a:gd name="connsiteX4" fmla="*/ 187930 w 216510"/>
                <a:gd name="connsiteY4" fmla="*/ 982 h 214081"/>
                <a:gd name="connsiteX5" fmla="*/ 157867 w 216510"/>
                <a:gd name="connsiteY5" fmla="*/ 71 h 214081"/>
                <a:gd name="connsiteX6" fmla="*/ 152098 w 216510"/>
                <a:gd name="connsiteY6" fmla="*/ 5841 h 214081"/>
                <a:gd name="connsiteX7" fmla="*/ 156956 w 216510"/>
                <a:gd name="connsiteY7" fmla="*/ 9485 h 214081"/>
                <a:gd name="connsiteX8" fmla="*/ 170925 w 216510"/>
                <a:gd name="connsiteY8" fmla="*/ 19506 h 214081"/>
                <a:gd name="connsiteX9" fmla="*/ 166370 w 216510"/>
                <a:gd name="connsiteY9" fmla="*/ 31045 h 214081"/>
                <a:gd name="connsiteX10" fmla="*/ 73146 w 216510"/>
                <a:gd name="connsiteY10" fmla="*/ 179231 h 214081"/>
                <a:gd name="connsiteX11" fmla="*/ 52497 w 216510"/>
                <a:gd name="connsiteY11" fmla="*/ 18595 h 214081"/>
                <a:gd name="connsiteX12" fmla="*/ 73449 w 216510"/>
                <a:gd name="connsiteY12" fmla="*/ 9485 h 214081"/>
                <a:gd name="connsiteX13" fmla="*/ 81041 w 216510"/>
                <a:gd name="connsiteY13" fmla="*/ 3412 h 214081"/>
                <a:gd name="connsiteX14" fmla="*/ 76790 w 216510"/>
                <a:gd name="connsiteY14" fmla="*/ 71 h 214081"/>
                <a:gd name="connsiteX15" fmla="*/ 39136 w 216510"/>
                <a:gd name="connsiteY15" fmla="*/ 982 h 214081"/>
                <a:gd name="connsiteX16" fmla="*/ 22434 w 216510"/>
                <a:gd name="connsiteY16" fmla="*/ 679 h 214081"/>
                <a:gd name="connsiteX17" fmla="*/ 6036 w 216510"/>
                <a:gd name="connsiteY17" fmla="*/ 71 h 214081"/>
                <a:gd name="connsiteX18" fmla="*/ 267 w 216510"/>
                <a:gd name="connsiteY18" fmla="*/ 5841 h 214081"/>
                <a:gd name="connsiteX19" fmla="*/ 7858 w 216510"/>
                <a:gd name="connsiteY19" fmla="*/ 9485 h 214081"/>
                <a:gd name="connsiteX20" fmla="*/ 26078 w 216510"/>
                <a:gd name="connsiteY20" fmla="*/ 19809 h 214081"/>
                <a:gd name="connsiteX21" fmla="*/ 50067 w 216510"/>
                <a:gd name="connsiteY21" fmla="*/ 207168 h 214081"/>
                <a:gd name="connsiteX22" fmla="*/ 56141 w 216510"/>
                <a:gd name="connsiteY22" fmla="*/ 214152 h 214081"/>
                <a:gd name="connsiteX23" fmla="*/ 64643 w 216510"/>
                <a:gd name="connsiteY23" fmla="*/ 208687 h 214081"/>
                <a:gd name="connsiteX24" fmla="*/ 173961 w 216510"/>
                <a:gd name="connsiteY24" fmla="*/ 34689 h 214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6510" h="214081">
                  <a:moveTo>
                    <a:pt x="173961" y="34689"/>
                  </a:moveTo>
                  <a:cubicBezTo>
                    <a:pt x="188841" y="11003"/>
                    <a:pt x="201594" y="10092"/>
                    <a:pt x="212830" y="9485"/>
                  </a:cubicBezTo>
                  <a:cubicBezTo>
                    <a:pt x="216474" y="9181"/>
                    <a:pt x="216777" y="4019"/>
                    <a:pt x="216777" y="3715"/>
                  </a:cubicBezTo>
                  <a:cubicBezTo>
                    <a:pt x="216777" y="1286"/>
                    <a:pt x="215259" y="71"/>
                    <a:pt x="212830" y="71"/>
                  </a:cubicBezTo>
                  <a:cubicBezTo>
                    <a:pt x="204935" y="71"/>
                    <a:pt x="196128" y="982"/>
                    <a:pt x="187930" y="982"/>
                  </a:cubicBezTo>
                  <a:cubicBezTo>
                    <a:pt x="177909" y="982"/>
                    <a:pt x="167584" y="71"/>
                    <a:pt x="157867" y="71"/>
                  </a:cubicBezTo>
                  <a:cubicBezTo>
                    <a:pt x="156045" y="71"/>
                    <a:pt x="152098" y="71"/>
                    <a:pt x="152098" y="5841"/>
                  </a:cubicBezTo>
                  <a:cubicBezTo>
                    <a:pt x="152098" y="9181"/>
                    <a:pt x="154831" y="9485"/>
                    <a:pt x="156956" y="9485"/>
                  </a:cubicBezTo>
                  <a:cubicBezTo>
                    <a:pt x="165155" y="10092"/>
                    <a:pt x="170925" y="13129"/>
                    <a:pt x="170925" y="19506"/>
                  </a:cubicBezTo>
                  <a:cubicBezTo>
                    <a:pt x="170925" y="24060"/>
                    <a:pt x="166370" y="30741"/>
                    <a:pt x="166370" y="31045"/>
                  </a:cubicBezTo>
                  <a:lnTo>
                    <a:pt x="73146" y="179231"/>
                  </a:lnTo>
                  <a:lnTo>
                    <a:pt x="52497" y="18595"/>
                  </a:lnTo>
                  <a:cubicBezTo>
                    <a:pt x="52497" y="13432"/>
                    <a:pt x="59481" y="9485"/>
                    <a:pt x="73449" y="9485"/>
                  </a:cubicBezTo>
                  <a:cubicBezTo>
                    <a:pt x="77701" y="9485"/>
                    <a:pt x="81041" y="9485"/>
                    <a:pt x="81041" y="3412"/>
                  </a:cubicBezTo>
                  <a:cubicBezTo>
                    <a:pt x="81041" y="679"/>
                    <a:pt x="78612" y="71"/>
                    <a:pt x="76790" y="71"/>
                  </a:cubicBezTo>
                  <a:cubicBezTo>
                    <a:pt x="64643" y="71"/>
                    <a:pt x="51586" y="982"/>
                    <a:pt x="39136" y="982"/>
                  </a:cubicBezTo>
                  <a:cubicBezTo>
                    <a:pt x="33670" y="982"/>
                    <a:pt x="27900" y="679"/>
                    <a:pt x="22434" y="679"/>
                  </a:cubicBezTo>
                  <a:cubicBezTo>
                    <a:pt x="16968" y="679"/>
                    <a:pt x="11199" y="71"/>
                    <a:pt x="6036" y="71"/>
                  </a:cubicBezTo>
                  <a:cubicBezTo>
                    <a:pt x="3911" y="71"/>
                    <a:pt x="267" y="71"/>
                    <a:pt x="267" y="5841"/>
                  </a:cubicBezTo>
                  <a:cubicBezTo>
                    <a:pt x="267" y="9485"/>
                    <a:pt x="3000" y="9485"/>
                    <a:pt x="7858" y="9485"/>
                  </a:cubicBezTo>
                  <a:cubicBezTo>
                    <a:pt x="24863" y="9485"/>
                    <a:pt x="25167" y="12218"/>
                    <a:pt x="26078" y="19809"/>
                  </a:cubicBezTo>
                  <a:lnTo>
                    <a:pt x="50067" y="207168"/>
                  </a:lnTo>
                  <a:cubicBezTo>
                    <a:pt x="50978" y="213241"/>
                    <a:pt x="52193" y="214152"/>
                    <a:pt x="56141" y="214152"/>
                  </a:cubicBezTo>
                  <a:cubicBezTo>
                    <a:pt x="60999" y="214152"/>
                    <a:pt x="62214" y="212634"/>
                    <a:pt x="64643" y="208687"/>
                  </a:cubicBezTo>
                  <a:lnTo>
                    <a:pt x="173961" y="34689"/>
                  </a:lnTo>
                  <a:close/>
                </a:path>
              </a:pathLst>
            </a:custGeom>
            <a:solidFill>
              <a:srgbClr val="000000"/>
            </a:solidFill>
            <a:ln w="30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731A9B4-15F8-461B-B6F7-9A5BEA19656A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10866076" y="4662986"/>
              <a:ext cx="99691" cy="95865"/>
            </a:xfrm>
            <a:custGeom>
              <a:avLst/>
              <a:gdLst>
                <a:gd name="connsiteX0" fmla="*/ 99965 w 99691"/>
                <a:gd name="connsiteY0" fmla="*/ 37271 h 95865"/>
                <a:gd name="connsiteX1" fmla="*/ 61491 w 99691"/>
                <a:gd name="connsiteY1" fmla="*/ 73 h 95865"/>
                <a:gd name="connsiteX2" fmla="*/ 273 w 99691"/>
                <a:gd name="connsiteY2" fmla="*/ 58740 h 95865"/>
                <a:gd name="connsiteX3" fmla="*/ 38959 w 99691"/>
                <a:gd name="connsiteY3" fmla="*/ 95939 h 95865"/>
                <a:gd name="connsiteX4" fmla="*/ 99965 w 99691"/>
                <a:gd name="connsiteY4" fmla="*/ 37271 h 95865"/>
                <a:gd name="connsiteX5" fmla="*/ 39172 w 99691"/>
                <a:gd name="connsiteY5" fmla="*/ 89987 h 95865"/>
                <a:gd name="connsiteX6" fmla="*/ 17915 w 99691"/>
                <a:gd name="connsiteY6" fmla="*/ 66392 h 95865"/>
                <a:gd name="connsiteX7" fmla="*/ 30244 w 99691"/>
                <a:gd name="connsiteY7" fmla="*/ 24730 h 95865"/>
                <a:gd name="connsiteX8" fmla="*/ 61278 w 99691"/>
                <a:gd name="connsiteY8" fmla="*/ 6025 h 95865"/>
                <a:gd name="connsiteX9" fmla="*/ 82535 w 99691"/>
                <a:gd name="connsiteY9" fmla="*/ 29619 h 95865"/>
                <a:gd name="connsiteX10" fmla="*/ 70631 w 99691"/>
                <a:gd name="connsiteY10" fmla="*/ 70644 h 95865"/>
                <a:gd name="connsiteX11" fmla="*/ 39172 w 99691"/>
                <a:gd name="connsiteY11" fmla="*/ 89987 h 95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691" h="95865">
                  <a:moveTo>
                    <a:pt x="99965" y="37271"/>
                  </a:moveTo>
                  <a:cubicBezTo>
                    <a:pt x="99965" y="13677"/>
                    <a:pt x="82322" y="73"/>
                    <a:pt x="61491" y="73"/>
                  </a:cubicBezTo>
                  <a:cubicBezTo>
                    <a:pt x="30032" y="73"/>
                    <a:pt x="273" y="29619"/>
                    <a:pt x="273" y="58740"/>
                  </a:cubicBezTo>
                  <a:cubicBezTo>
                    <a:pt x="273" y="79996"/>
                    <a:pt x="15790" y="95939"/>
                    <a:pt x="38959" y="95939"/>
                  </a:cubicBezTo>
                  <a:cubicBezTo>
                    <a:pt x="69356" y="95939"/>
                    <a:pt x="99965" y="67880"/>
                    <a:pt x="99965" y="37271"/>
                  </a:cubicBezTo>
                  <a:close/>
                  <a:moveTo>
                    <a:pt x="39172" y="89987"/>
                  </a:moveTo>
                  <a:cubicBezTo>
                    <a:pt x="28544" y="89987"/>
                    <a:pt x="17915" y="83185"/>
                    <a:pt x="17915" y="66392"/>
                  </a:cubicBezTo>
                  <a:cubicBezTo>
                    <a:pt x="17915" y="57677"/>
                    <a:pt x="21954" y="36846"/>
                    <a:pt x="30244" y="24730"/>
                  </a:cubicBezTo>
                  <a:cubicBezTo>
                    <a:pt x="39384" y="11551"/>
                    <a:pt x="51713" y="6025"/>
                    <a:pt x="61278" y="6025"/>
                  </a:cubicBezTo>
                  <a:cubicBezTo>
                    <a:pt x="72757" y="6025"/>
                    <a:pt x="82535" y="13889"/>
                    <a:pt x="82535" y="29619"/>
                  </a:cubicBezTo>
                  <a:cubicBezTo>
                    <a:pt x="82535" y="34720"/>
                    <a:pt x="79984" y="55764"/>
                    <a:pt x="70631" y="70644"/>
                  </a:cubicBezTo>
                  <a:cubicBezTo>
                    <a:pt x="62554" y="83185"/>
                    <a:pt x="49800" y="89987"/>
                    <a:pt x="39172" y="89987"/>
                  </a:cubicBezTo>
                  <a:close/>
                </a:path>
              </a:pathLst>
            </a:custGeom>
            <a:solidFill>
              <a:srgbClr val="000000"/>
            </a:solidFill>
            <a:ln w="30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872360-1D02-4BA9-A79E-263A81B43318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11018004" y="4483432"/>
              <a:ext cx="70449" cy="303661"/>
            </a:xfrm>
            <a:custGeom>
              <a:avLst/>
              <a:gdLst>
                <a:gd name="connsiteX0" fmla="*/ 70727 w 70449"/>
                <a:gd name="connsiteY0" fmla="*/ 300696 h 303661"/>
                <a:gd name="connsiteX1" fmla="*/ 65564 w 70449"/>
                <a:gd name="connsiteY1" fmla="*/ 294015 h 303661"/>
                <a:gd name="connsiteX2" fmla="*/ 17890 w 70449"/>
                <a:gd name="connsiteY2" fmla="*/ 151902 h 303661"/>
                <a:gd name="connsiteX3" fmla="*/ 66779 w 70449"/>
                <a:gd name="connsiteY3" fmla="*/ 8270 h 303661"/>
                <a:gd name="connsiteX4" fmla="*/ 70727 w 70449"/>
                <a:gd name="connsiteY4" fmla="*/ 3108 h 303661"/>
                <a:gd name="connsiteX5" fmla="*/ 67690 w 70449"/>
                <a:gd name="connsiteY5" fmla="*/ 71 h 303661"/>
                <a:gd name="connsiteX6" fmla="*/ 19408 w 70449"/>
                <a:gd name="connsiteY6" fmla="*/ 59285 h 303661"/>
                <a:gd name="connsiteX7" fmla="*/ 277 w 70449"/>
                <a:gd name="connsiteY7" fmla="*/ 151902 h 303661"/>
                <a:gd name="connsiteX8" fmla="*/ 20319 w 70449"/>
                <a:gd name="connsiteY8" fmla="*/ 246644 h 303661"/>
                <a:gd name="connsiteX9" fmla="*/ 67690 w 70449"/>
                <a:gd name="connsiteY9" fmla="*/ 303733 h 303661"/>
                <a:gd name="connsiteX10" fmla="*/ 70727 w 70449"/>
                <a:gd name="connsiteY10" fmla="*/ 300696 h 30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449" h="303661">
                  <a:moveTo>
                    <a:pt x="70727" y="300696"/>
                  </a:moveTo>
                  <a:cubicBezTo>
                    <a:pt x="70727" y="299785"/>
                    <a:pt x="70727" y="299178"/>
                    <a:pt x="65564" y="294015"/>
                  </a:cubicBezTo>
                  <a:cubicBezTo>
                    <a:pt x="27607" y="255754"/>
                    <a:pt x="17890" y="198362"/>
                    <a:pt x="17890" y="151902"/>
                  </a:cubicBezTo>
                  <a:cubicBezTo>
                    <a:pt x="17890" y="99065"/>
                    <a:pt x="29429" y="46228"/>
                    <a:pt x="66779" y="8270"/>
                  </a:cubicBezTo>
                  <a:cubicBezTo>
                    <a:pt x="70727" y="4626"/>
                    <a:pt x="70727" y="4019"/>
                    <a:pt x="70727" y="3108"/>
                  </a:cubicBezTo>
                  <a:cubicBezTo>
                    <a:pt x="70727" y="982"/>
                    <a:pt x="69512" y="71"/>
                    <a:pt x="67690" y="71"/>
                  </a:cubicBezTo>
                  <a:cubicBezTo>
                    <a:pt x="64653" y="71"/>
                    <a:pt x="37324" y="20720"/>
                    <a:pt x="19408" y="59285"/>
                  </a:cubicBezTo>
                  <a:cubicBezTo>
                    <a:pt x="3921" y="92688"/>
                    <a:pt x="277" y="126394"/>
                    <a:pt x="277" y="151902"/>
                  </a:cubicBezTo>
                  <a:cubicBezTo>
                    <a:pt x="277" y="175587"/>
                    <a:pt x="3617" y="212330"/>
                    <a:pt x="20319" y="246644"/>
                  </a:cubicBezTo>
                  <a:cubicBezTo>
                    <a:pt x="38538" y="283995"/>
                    <a:pt x="64653" y="303733"/>
                    <a:pt x="67690" y="303733"/>
                  </a:cubicBezTo>
                  <a:cubicBezTo>
                    <a:pt x="69512" y="303733"/>
                    <a:pt x="70727" y="302822"/>
                    <a:pt x="70727" y="300696"/>
                  </a:cubicBezTo>
                  <a:close/>
                </a:path>
              </a:pathLst>
            </a:custGeom>
            <a:solidFill>
              <a:srgbClr val="000000"/>
            </a:solidFill>
            <a:ln w="30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3D40E93-B16A-4F5F-A000-0827BAD98D65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11113017" y="4521086"/>
              <a:ext cx="93223" cy="193432"/>
            </a:xfrm>
            <a:custGeom>
              <a:avLst/>
              <a:gdLst>
                <a:gd name="connsiteX0" fmla="*/ 55851 w 93223"/>
                <a:gd name="connsiteY0" fmla="*/ 68699 h 193432"/>
                <a:gd name="connsiteX1" fmla="*/ 84395 w 93223"/>
                <a:gd name="connsiteY1" fmla="*/ 68699 h 193432"/>
                <a:gd name="connsiteX2" fmla="*/ 93505 w 93223"/>
                <a:gd name="connsiteY2" fmla="*/ 62625 h 193432"/>
                <a:gd name="connsiteX3" fmla="*/ 85003 w 93223"/>
                <a:gd name="connsiteY3" fmla="*/ 59285 h 193432"/>
                <a:gd name="connsiteX4" fmla="*/ 58280 w 93223"/>
                <a:gd name="connsiteY4" fmla="*/ 59285 h 193432"/>
                <a:gd name="connsiteX5" fmla="*/ 70730 w 93223"/>
                <a:gd name="connsiteY5" fmla="*/ 8270 h 193432"/>
                <a:gd name="connsiteX6" fmla="*/ 61924 w 93223"/>
                <a:gd name="connsiteY6" fmla="*/ 71 h 193432"/>
                <a:gd name="connsiteX7" fmla="*/ 49778 w 93223"/>
                <a:gd name="connsiteY7" fmla="*/ 11003 h 193432"/>
                <a:gd name="connsiteX8" fmla="*/ 37935 w 93223"/>
                <a:gd name="connsiteY8" fmla="*/ 59285 h 193432"/>
                <a:gd name="connsiteX9" fmla="*/ 9391 w 93223"/>
                <a:gd name="connsiteY9" fmla="*/ 59285 h 193432"/>
                <a:gd name="connsiteX10" fmla="*/ 281 w 93223"/>
                <a:gd name="connsiteY10" fmla="*/ 65055 h 193432"/>
                <a:gd name="connsiteX11" fmla="*/ 8784 w 93223"/>
                <a:gd name="connsiteY11" fmla="*/ 68699 h 193432"/>
                <a:gd name="connsiteX12" fmla="*/ 35506 w 93223"/>
                <a:gd name="connsiteY12" fmla="*/ 68699 h 193432"/>
                <a:gd name="connsiteX13" fmla="*/ 12427 w 93223"/>
                <a:gd name="connsiteY13" fmla="*/ 165567 h 193432"/>
                <a:gd name="connsiteX14" fmla="*/ 40364 w 93223"/>
                <a:gd name="connsiteY14" fmla="*/ 193503 h 193432"/>
                <a:gd name="connsiteX15" fmla="*/ 88646 w 93223"/>
                <a:gd name="connsiteY15" fmla="*/ 146740 h 193432"/>
                <a:gd name="connsiteX16" fmla="*/ 85003 w 93223"/>
                <a:gd name="connsiteY16" fmla="*/ 143703 h 193432"/>
                <a:gd name="connsiteX17" fmla="*/ 80448 w 93223"/>
                <a:gd name="connsiteY17" fmla="*/ 147954 h 193432"/>
                <a:gd name="connsiteX18" fmla="*/ 40972 w 93223"/>
                <a:gd name="connsiteY18" fmla="*/ 186823 h 193432"/>
                <a:gd name="connsiteX19" fmla="*/ 31558 w 93223"/>
                <a:gd name="connsiteY19" fmla="*/ 172855 h 193432"/>
                <a:gd name="connsiteX20" fmla="*/ 33380 w 93223"/>
                <a:gd name="connsiteY20" fmla="*/ 158279 h 193432"/>
                <a:gd name="connsiteX21" fmla="*/ 55851 w 93223"/>
                <a:gd name="connsiteY21" fmla="*/ 68699 h 19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3223" h="193432">
                  <a:moveTo>
                    <a:pt x="55851" y="68699"/>
                  </a:moveTo>
                  <a:lnTo>
                    <a:pt x="84395" y="68699"/>
                  </a:lnTo>
                  <a:cubicBezTo>
                    <a:pt x="90468" y="68699"/>
                    <a:pt x="93505" y="68699"/>
                    <a:pt x="93505" y="62625"/>
                  </a:cubicBezTo>
                  <a:cubicBezTo>
                    <a:pt x="93505" y="59285"/>
                    <a:pt x="90468" y="59285"/>
                    <a:pt x="85003" y="59285"/>
                  </a:cubicBezTo>
                  <a:lnTo>
                    <a:pt x="58280" y="59285"/>
                  </a:lnTo>
                  <a:cubicBezTo>
                    <a:pt x="69212" y="16165"/>
                    <a:pt x="70730" y="10092"/>
                    <a:pt x="70730" y="8270"/>
                  </a:cubicBezTo>
                  <a:cubicBezTo>
                    <a:pt x="70730" y="3108"/>
                    <a:pt x="67087" y="71"/>
                    <a:pt x="61924" y="71"/>
                  </a:cubicBezTo>
                  <a:cubicBezTo>
                    <a:pt x="61013" y="71"/>
                    <a:pt x="52511" y="375"/>
                    <a:pt x="49778" y="11003"/>
                  </a:cubicBezTo>
                  <a:lnTo>
                    <a:pt x="37935" y="59285"/>
                  </a:lnTo>
                  <a:lnTo>
                    <a:pt x="9391" y="59285"/>
                  </a:lnTo>
                  <a:cubicBezTo>
                    <a:pt x="3318" y="59285"/>
                    <a:pt x="281" y="59285"/>
                    <a:pt x="281" y="65055"/>
                  </a:cubicBezTo>
                  <a:cubicBezTo>
                    <a:pt x="281" y="68699"/>
                    <a:pt x="2710" y="68699"/>
                    <a:pt x="8784" y="68699"/>
                  </a:cubicBezTo>
                  <a:lnTo>
                    <a:pt x="35506" y="68699"/>
                  </a:lnTo>
                  <a:cubicBezTo>
                    <a:pt x="13642" y="154938"/>
                    <a:pt x="12427" y="160101"/>
                    <a:pt x="12427" y="165567"/>
                  </a:cubicBezTo>
                  <a:cubicBezTo>
                    <a:pt x="12427" y="181964"/>
                    <a:pt x="23967" y="193503"/>
                    <a:pt x="40364" y="193503"/>
                  </a:cubicBezTo>
                  <a:cubicBezTo>
                    <a:pt x="71338" y="193503"/>
                    <a:pt x="88646" y="149169"/>
                    <a:pt x="88646" y="146740"/>
                  </a:cubicBezTo>
                  <a:cubicBezTo>
                    <a:pt x="88646" y="143703"/>
                    <a:pt x="86217" y="143703"/>
                    <a:pt x="85003" y="143703"/>
                  </a:cubicBezTo>
                  <a:cubicBezTo>
                    <a:pt x="82270" y="143703"/>
                    <a:pt x="81966" y="144614"/>
                    <a:pt x="80448" y="147954"/>
                  </a:cubicBezTo>
                  <a:cubicBezTo>
                    <a:pt x="67390" y="179535"/>
                    <a:pt x="51296" y="186823"/>
                    <a:pt x="40972" y="186823"/>
                  </a:cubicBezTo>
                  <a:cubicBezTo>
                    <a:pt x="34595" y="186823"/>
                    <a:pt x="31558" y="182875"/>
                    <a:pt x="31558" y="172855"/>
                  </a:cubicBezTo>
                  <a:cubicBezTo>
                    <a:pt x="31558" y="165567"/>
                    <a:pt x="32165" y="163441"/>
                    <a:pt x="33380" y="158279"/>
                  </a:cubicBezTo>
                  <a:lnTo>
                    <a:pt x="55851" y="68699"/>
                  </a:lnTo>
                  <a:close/>
                </a:path>
              </a:pathLst>
            </a:custGeom>
            <a:solidFill>
              <a:srgbClr val="000000"/>
            </a:solidFill>
            <a:ln w="30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34C1353-367E-4F92-820C-63A19A7EE373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11232998" y="4483432"/>
              <a:ext cx="70449" cy="303661"/>
            </a:xfrm>
            <a:custGeom>
              <a:avLst/>
              <a:gdLst>
                <a:gd name="connsiteX0" fmla="*/ 70734 w 70449"/>
                <a:gd name="connsiteY0" fmla="*/ 151902 h 303661"/>
                <a:gd name="connsiteX1" fmla="*/ 50692 w 70449"/>
                <a:gd name="connsiteY1" fmla="*/ 57160 h 303661"/>
                <a:gd name="connsiteX2" fmla="*/ 3321 w 70449"/>
                <a:gd name="connsiteY2" fmla="*/ 71 h 303661"/>
                <a:gd name="connsiteX3" fmla="*/ 285 w 70449"/>
                <a:gd name="connsiteY3" fmla="*/ 3108 h 303661"/>
                <a:gd name="connsiteX4" fmla="*/ 6054 w 70449"/>
                <a:gd name="connsiteY4" fmla="*/ 10092 h 303661"/>
                <a:gd name="connsiteX5" fmla="*/ 53122 w 70449"/>
                <a:gd name="connsiteY5" fmla="*/ 151902 h 303661"/>
                <a:gd name="connsiteX6" fmla="*/ 4232 w 70449"/>
                <a:gd name="connsiteY6" fmla="*/ 295534 h 303661"/>
                <a:gd name="connsiteX7" fmla="*/ 285 w 70449"/>
                <a:gd name="connsiteY7" fmla="*/ 300696 h 303661"/>
                <a:gd name="connsiteX8" fmla="*/ 3321 w 70449"/>
                <a:gd name="connsiteY8" fmla="*/ 303733 h 303661"/>
                <a:gd name="connsiteX9" fmla="*/ 51603 w 70449"/>
                <a:gd name="connsiteY9" fmla="*/ 244519 h 303661"/>
                <a:gd name="connsiteX10" fmla="*/ 70734 w 70449"/>
                <a:gd name="connsiteY10" fmla="*/ 151902 h 30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449" h="303661">
                  <a:moveTo>
                    <a:pt x="70734" y="151902"/>
                  </a:moveTo>
                  <a:cubicBezTo>
                    <a:pt x="70734" y="128216"/>
                    <a:pt x="67394" y="91473"/>
                    <a:pt x="50692" y="57160"/>
                  </a:cubicBezTo>
                  <a:cubicBezTo>
                    <a:pt x="32473" y="19809"/>
                    <a:pt x="6358" y="71"/>
                    <a:pt x="3321" y="71"/>
                  </a:cubicBezTo>
                  <a:cubicBezTo>
                    <a:pt x="1499" y="71"/>
                    <a:pt x="285" y="1286"/>
                    <a:pt x="285" y="3108"/>
                  </a:cubicBezTo>
                  <a:cubicBezTo>
                    <a:pt x="285" y="4019"/>
                    <a:pt x="285" y="4626"/>
                    <a:pt x="6054" y="10092"/>
                  </a:cubicBezTo>
                  <a:cubicBezTo>
                    <a:pt x="35813" y="40155"/>
                    <a:pt x="53122" y="88437"/>
                    <a:pt x="53122" y="151902"/>
                  </a:cubicBezTo>
                  <a:cubicBezTo>
                    <a:pt x="53122" y="203828"/>
                    <a:pt x="41886" y="257272"/>
                    <a:pt x="4232" y="295534"/>
                  </a:cubicBezTo>
                  <a:cubicBezTo>
                    <a:pt x="285" y="299178"/>
                    <a:pt x="285" y="299785"/>
                    <a:pt x="285" y="300696"/>
                  </a:cubicBezTo>
                  <a:cubicBezTo>
                    <a:pt x="285" y="302518"/>
                    <a:pt x="1499" y="303733"/>
                    <a:pt x="3321" y="303733"/>
                  </a:cubicBezTo>
                  <a:cubicBezTo>
                    <a:pt x="6358" y="303733"/>
                    <a:pt x="33687" y="283084"/>
                    <a:pt x="51603" y="244519"/>
                  </a:cubicBezTo>
                  <a:cubicBezTo>
                    <a:pt x="67090" y="211116"/>
                    <a:pt x="70734" y="177409"/>
                    <a:pt x="70734" y="151902"/>
                  </a:cubicBezTo>
                  <a:close/>
                </a:path>
              </a:pathLst>
            </a:custGeom>
            <a:solidFill>
              <a:srgbClr val="000000"/>
            </a:solidFill>
            <a:ln w="30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63263A0-52C0-490A-9EE3-6A77F8C264A7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10517709" y="4834618"/>
              <a:ext cx="816069" cy="12145"/>
            </a:xfrm>
            <a:custGeom>
              <a:avLst/>
              <a:gdLst>
                <a:gd name="connsiteX0" fmla="*/ 0 w 816069"/>
                <a:gd name="connsiteY0" fmla="*/ 0 h 12145"/>
                <a:gd name="connsiteX1" fmla="*/ 816069 w 816069"/>
                <a:gd name="connsiteY1" fmla="*/ 0 h 12145"/>
                <a:gd name="connsiteX2" fmla="*/ 816069 w 816069"/>
                <a:gd name="connsiteY2" fmla="*/ 12146 h 12145"/>
                <a:gd name="connsiteX3" fmla="*/ 0 w 816069"/>
                <a:gd name="connsiteY3" fmla="*/ 12146 h 1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6069" h="12145">
                  <a:moveTo>
                    <a:pt x="0" y="0"/>
                  </a:moveTo>
                  <a:lnTo>
                    <a:pt x="816069" y="0"/>
                  </a:lnTo>
                  <a:lnTo>
                    <a:pt x="816069" y="12146"/>
                  </a:lnTo>
                  <a:lnTo>
                    <a:pt x="0" y="12146"/>
                  </a:lnTo>
                  <a:close/>
                </a:path>
              </a:pathLst>
            </a:custGeom>
            <a:solidFill>
              <a:srgbClr val="000000"/>
            </a:solidFill>
            <a:ln w="30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796250C-8981-488E-A45D-8C5617AE2634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10804037" y="4914162"/>
              <a:ext cx="144542" cy="214081"/>
            </a:xfrm>
            <a:custGeom>
              <a:avLst/>
              <a:gdLst>
                <a:gd name="connsiteX0" fmla="*/ 144813 w 144542"/>
                <a:gd name="connsiteY0" fmla="*/ 3425 h 214081"/>
                <a:gd name="connsiteX1" fmla="*/ 140866 w 144542"/>
                <a:gd name="connsiteY1" fmla="*/ 85 h 214081"/>
                <a:gd name="connsiteX2" fmla="*/ 102301 w 144542"/>
                <a:gd name="connsiteY2" fmla="*/ 3425 h 214081"/>
                <a:gd name="connsiteX3" fmla="*/ 98050 w 144542"/>
                <a:gd name="connsiteY3" fmla="*/ 9195 h 214081"/>
                <a:gd name="connsiteX4" fmla="*/ 105338 w 144542"/>
                <a:gd name="connsiteY4" fmla="*/ 12839 h 214081"/>
                <a:gd name="connsiteX5" fmla="*/ 120521 w 144542"/>
                <a:gd name="connsiteY5" fmla="*/ 18001 h 214081"/>
                <a:gd name="connsiteX6" fmla="*/ 119610 w 144542"/>
                <a:gd name="connsiteY6" fmla="*/ 24074 h 214081"/>
                <a:gd name="connsiteX7" fmla="*/ 101390 w 144542"/>
                <a:gd name="connsiteY7" fmla="*/ 96042 h 214081"/>
                <a:gd name="connsiteX8" fmla="*/ 73453 w 144542"/>
                <a:gd name="connsiteY8" fmla="*/ 76607 h 214081"/>
                <a:gd name="connsiteX9" fmla="*/ 271 w 144542"/>
                <a:gd name="connsiteY9" fmla="*/ 165580 h 214081"/>
                <a:gd name="connsiteX10" fmla="*/ 40658 w 144542"/>
                <a:gd name="connsiteY10" fmla="*/ 214166 h 214081"/>
                <a:gd name="connsiteX11" fmla="*/ 80134 w 144542"/>
                <a:gd name="connsiteY11" fmla="*/ 191391 h 214081"/>
                <a:gd name="connsiteX12" fmla="*/ 107767 w 144542"/>
                <a:gd name="connsiteY12" fmla="*/ 214166 h 214081"/>
                <a:gd name="connsiteX13" fmla="*/ 130238 w 144542"/>
                <a:gd name="connsiteY13" fmla="*/ 197465 h 214081"/>
                <a:gd name="connsiteX14" fmla="*/ 139348 w 144542"/>
                <a:gd name="connsiteY14" fmla="*/ 167402 h 214081"/>
                <a:gd name="connsiteX15" fmla="*/ 135704 w 144542"/>
                <a:gd name="connsiteY15" fmla="*/ 164366 h 214081"/>
                <a:gd name="connsiteX16" fmla="*/ 131452 w 144542"/>
                <a:gd name="connsiteY16" fmla="*/ 169831 h 214081"/>
                <a:gd name="connsiteX17" fmla="*/ 108374 w 144542"/>
                <a:gd name="connsiteY17" fmla="*/ 207485 h 214081"/>
                <a:gd name="connsiteX18" fmla="*/ 99264 w 144542"/>
                <a:gd name="connsiteY18" fmla="*/ 193517 h 214081"/>
                <a:gd name="connsiteX19" fmla="*/ 101086 w 144542"/>
                <a:gd name="connsiteY19" fmla="*/ 178941 h 214081"/>
                <a:gd name="connsiteX20" fmla="*/ 144813 w 144542"/>
                <a:gd name="connsiteY20" fmla="*/ 3425 h 214081"/>
                <a:gd name="connsiteX21" fmla="*/ 81652 w 144542"/>
                <a:gd name="connsiteY21" fmla="*/ 174690 h 214081"/>
                <a:gd name="connsiteX22" fmla="*/ 75579 w 144542"/>
                <a:gd name="connsiteY22" fmla="*/ 185926 h 214081"/>
                <a:gd name="connsiteX23" fmla="*/ 41265 w 144542"/>
                <a:gd name="connsiteY23" fmla="*/ 207485 h 214081"/>
                <a:gd name="connsiteX24" fmla="*/ 21831 w 144542"/>
                <a:gd name="connsiteY24" fmla="*/ 178941 h 214081"/>
                <a:gd name="connsiteX25" fmla="*/ 38532 w 144542"/>
                <a:gd name="connsiteY25" fmla="*/ 112439 h 214081"/>
                <a:gd name="connsiteX26" fmla="*/ 73757 w 144542"/>
                <a:gd name="connsiteY26" fmla="*/ 83288 h 214081"/>
                <a:gd name="connsiteX27" fmla="*/ 97746 w 144542"/>
                <a:gd name="connsiteY27" fmla="*/ 110010 h 214081"/>
                <a:gd name="connsiteX28" fmla="*/ 96835 w 144542"/>
                <a:gd name="connsiteY28" fmla="*/ 115172 h 214081"/>
                <a:gd name="connsiteX29" fmla="*/ 81652 w 144542"/>
                <a:gd name="connsiteY29" fmla="*/ 174690 h 214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44542" h="214081">
                  <a:moveTo>
                    <a:pt x="144813" y="3425"/>
                  </a:moveTo>
                  <a:cubicBezTo>
                    <a:pt x="144813" y="3121"/>
                    <a:pt x="144813" y="85"/>
                    <a:pt x="140866" y="85"/>
                  </a:cubicBezTo>
                  <a:cubicBezTo>
                    <a:pt x="136311" y="85"/>
                    <a:pt x="107463" y="2818"/>
                    <a:pt x="102301" y="3425"/>
                  </a:cubicBezTo>
                  <a:cubicBezTo>
                    <a:pt x="99872" y="3729"/>
                    <a:pt x="98050" y="5247"/>
                    <a:pt x="98050" y="9195"/>
                  </a:cubicBezTo>
                  <a:cubicBezTo>
                    <a:pt x="98050" y="12839"/>
                    <a:pt x="100783" y="12839"/>
                    <a:pt x="105338" y="12839"/>
                  </a:cubicBezTo>
                  <a:cubicBezTo>
                    <a:pt x="119913" y="12839"/>
                    <a:pt x="120521" y="14964"/>
                    <a:pt x="120521" y="18001"/>
                  </a:cubicBezTo>
                  <a:lnTo>
                    <a:pt x="119610" y="24074"/>
                  </a:lnTo>
                  <a:lnTo>
                    <a:pt x="101390" y="96042"/>
                  </a:lnTo>
                  <a:cubicBezTo>
                    <a:pt x="95924" y="84806"/>
                    <a:pt x="87118" y="76607"/>
                    <a:pt x="73453" y="76607"/>
                  </a:cubicBezTo>
                  <a:cubicBezTo>
                    <a:pt x="37925" y="76607"/>
                    <a:pt x="271" y="121246"/>
                    <a:pt x="271" y="165580"/>
                  </a:cubicBezTo>
                  <a:cubicBezTo>
                    <a:pt x="271" y="194124"/>
                    <a:pt x="16972" y="214166"/>
                    <a:pt x="40658" y="214166"/>
                  </a:cubicBezTo>
                  <a:cubicBezTo>
                    <a:pt x="46731" y="214166"/>
                    <a:pt x="61914" y="212951"/>
                    <a:pt x="80134" y="191391"/>
                  </a:cubicBezTo>
                  <a:cubicBezTo>
                    <a:pt x="82563" y="204145"/>
                    <a:pt x="93191" y="214166"/>
                    <a:pt x="107767" y="214166"/>
                  </a:cubicBezTo>
                  <a:cubicBezTo>
                    <a:pt x="118395" y="214166"/>
                    <a:pt x="125379" y="207182"/>
                    <a:pt x="130238" y="197465"/>
                  </a:cubicBezTo>
                  <a:cubicBezTo>
                    <a:pt x="135400" y="186533"/>
                    <a:pt x="139348" y="168009"/>
                    <a:pt x="139348" y="167402"/>
                  </a:cubicBezTo>
                  <a:cubicBezTo>
                    <a:pt x="139348" y="164366"/>
                    <a:pt x="136615" y="164366"/>
                    <a:pt x="135704" y="164366"/>
                  </a:cubicBezTo>
                  <a:cubicBezTo>
                    <a:pt x="132667" y="164366"/>
                    <a:pt x="132363" y="165580"/>
                    <a:pt x="131452" y="169831"/>
                  </a:cubicBezTo>
                  <a:cubicBezTo>
                    <a:pt x="126290" y="189569"/>
                    <a:pt x="120824" y="207485"/>
                    <a:pt x="108374" y="207485"/>
                  </a:cubicBezTo>
                  <a:cubicBezTo>
                    <a:pt x="100175" y="207485"/>
                    <a:pt x="99264" y="199590"/>
                    <a:pt x="99264" y="193517"/>
                  </a:cubicBezTo>
                  <a:cubicBezTo>
                    <a:pt x="99264" y="186229"/>
                    <a:pt x="99872" y="184104"/>
                    <a:pt x="101086" y="178941"/>
                  </a:cubicBezTo>
                  <a:lnTo>
                    <a:pt x="144813" y="3425"/>
                  </a:lnTo>
                  <a:close/>
                  <a:moveTo>
                    <a:pt x="81652" y="174690"/>
                  </a:moveTo>
                  <a:cubicBezTo>
                    <a:pt x="80134" y="180156"/>
                    <a:pt x="80134" y="180763"/>
                    <a:pt x="75579" y="185926"/>
                  </a:cubicBezTo>
                  <a:cubicBezTo>
                    <a:pt x="62218" y="202627"/>
                    <a:pt x="49768" y="207485"/>
                    <a:pt x="41265" y="207485"/>
                  </a:cubicBezTo>
                  <a:cubicBezTo>
                    <a:pt x="26082" y="207485"/>
                    <a:pt x="21831" y="190784"/>
                    <a:pt x="21831" y="178941"/>
                  </a:cubicBezTo>
                  <a:cubicBezTo>
                    <a:pt x="21831" y="163758"/>
                    <a:pt x="31548" y="126408"/>
                    <a:pt x="38532" y="112439"/>
                  </a:cubicBezTo>
                  <a:cubicBezTo>
                    <a:pt x="47946" y="94523"/>
                    <a:pt x="61610" y="83288"/>
                    <a:pt x="73757" y="83288"/>
                  </a:cubicBezTo>
                  <a:cubicBezTo>
                    <a:pt x="93495" y="83288"/>
                    <a:pt x="97746" y="108188"/>
                    <a:pt x="97746" y="110010"/>
                  </a:cubicBezTo>
                  <a:cubicBezTo>
                    <a:pt x="97746" y="111832"/>
                    <a:pt x="97139" y="113654"/>
                    <a:pt x="96835" y="115172"/>
                  </a:cubicBezTo>
                  <a:lnTo>
                    <a:pt x="81652" y="174690"/>
                  </a:lnTo>
                  <a:close/>
                </a:path>
              </a:pathLst>
            </a:custGeom>
            <a:solidFill>
              <a:srgbClr val="000000"/>
            </a:solidFill>
            <a:ln w="30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71D63BF-B28B-4C75-8079-B58FBC992C4A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10956927" y="4934811"/>
              <a:ext cx="93223" cy="193432"/>
            </a:xfrm>
            <a:custGeom>
              <a:avLst/>
              <a:gdLst>
                <a:gd name="connsiteX0" fmla="*/ 55846 w 93223"/>
                <a:gd name="connsiteY0" fmla="*/ 68712 h 193432"/>
                <a:gd name="connsiteX1" fmla="*/ 84390 w 93223"/>
                <a:gd name="connsiteY1" fmla="*/ 68712 h 193432"/>
                <a:gd name="connsiteX2" fmla="*/ 93500 w 93223"/>
                <a:gd name="connsiteY2" fmla="*/ 62639 h 193432"/>
                <a:gd name="connsiteX3" fmla="*/ 84997 w 93223"/>
                <a:gd name="connsiteY3" fmla="*/ 59299 h 193432"/>
                <a:gd name="connsiteX4" fmla="*/ 58275 w 93223"/>
                <a:gd name="connsiteY4" fmla="*/ 59299 h 193432"/>
                <a:gd name="connsiteX5" fmla="*/ 70725 w 93223"/>
                <a:gd name="connsiteY5" fmla="*/ 8284 h 193432"/>
                <a:gd name="connsiteX6" fmla="*/ 61919 w 93223"/>
                <a:gd name="connsiteY6" fmla="*/ 85 h 193432"/>
                <a:gd name="connsiteX7" fmla="*/ 49773 w 93223"/>
                <a:gd name="connsiteY7" fmla="*/ 11017 h 193432"/>
                <a:gd name="connsiteX8" fmla="*/ 37930 w 93223"/>
                <a:gd name="connsiteY8" fmla="*/ 59299 h 193432"/>
                <a:gd name="connsiteX9" fmla="*/ 9386 w 93223"/>
                <a:gd name="connsiteY9" fmla="*/ 59299 h 193432"/>
                <a:gd name="connsiteX10" fmla="*/ 276 w 93223"/>
                <a:gd name="connsiteY10" fmla="*/ 65068 h 193432"/>
                <a:gd name="connsiteX11" fmla="*/ 8778 w 93223"/>
                <a:gd name="connsiteY11" fmla="*/ 68712 h 193432"/>
                <a:gd name="connsiteX12" fmla="*/ 35501 w 93223"/>
                <a:gd name="connsiteY12" fmla="*/ 68712 h 193432"/>
                <a:gd name="connsiteX13" fmla="*/ 12422 w 93223"/>
                <a:gd name="connsiteY13" fmla="*/ 165580 h 193432"/>
                <a:gd name="connsiteX14" fmla="*/ 40359 w 93223"/>
                <a:gd name="connsiteY14" fmla="*/ 193517 h 193432"/>
                <a:gd name="connsiteX15" fmla="*/ 88641 w 93223"/>
                <a:gd name="connsiteY15" fmla="*/ 146753 h 193432"/>
                <a:gd name="connsiteX16" fmla="*/ 84997 w 93223"/>
                <a:gd name="connsiteY16" fmla="*/ 143717 h 193432"/>
                <a:gd name="connsiteX17" fmla="*/ 80442 w 93223"/>
                <a:gd name="connsiteY17" fmla="*/ 147968 h 193432"/>
                <a:gd name="connsiteX18" fmla="*/ 40967 w 93223"/>
                <a:gd name="connsiteY18" fmla="*/ 186836 h 193432"/>
                <a:gd name="connsiteX19" fmla="*/ 31553 w 93223"/>
                <a:gd name="connsiteY19" fmla="*/ 172868 h 193432"/>
                <a:gd name="connsiteX20" fmla="*/ 33375 w 93223"/>
                <a:gd name="connsiteY20" fmla="*/ 158292 h 193432"/>
                <a:gd name="connsiteX21" fmla="*/ 55846 w 93223"/>
                <a:gd name="connsiteY21" fmla="*/ 68712 h 19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3223" h="193432">
                  <a:moveTo>
                    <a:pt x="55846" y="68712"/>
                  </a:moveTo>
                  <a:lnTo>
                    <a:pt x="84390" y="68712"/>
                  </a:lnTo>
                  <a:cubicBezTo>
                    <a:pt x="90463" y="68712"/>
                    <a:pt x="93500" y="68712"/>
                    <a:pt x="93500" y="62639"/>
                  </a:cubicBezTo>
                  <a:cubicBezTo>
                    <a:pt x="93500" y="59299"/>
                    <a:pt x="90463" y="59299"/>
                    <a:pt x="84997" y="59299"/>
                  </a:cubicBezTo>
                  <a:lnTo>
                    <a:pt x="58275" y="59299"/>
                  </a:lnTo>
                  <a:cubicBezTo>
                    <a:pt x="69207" y="16179"/>
                    <a:pt x="70725" y="10106"/>
                    <a:pt x="70725" y="8284"/>
                  </a:cubicBezTo>
                  <a:cubicBezTo>
                    <a:pt x="70725" y="3121"/>
                    <a:pt x="67081" y="85"/>
                    <a:pt x="61919" y="85"/>
                  </a:cubicBezTo>
                  <a:cubicBezTo>
                    <a:pt x="61008" y="85"/>
                    <a:pt x="52506" y="388"/>
                    <a:pt x="49773" y="11017"/>
                  </a:cubicBezTo>
                  <a:lnTo>
                    <a:pt x="37930" y="59299"/>
                  </a:lnTo>
                  <a:lnTo>
                    <a:pt x="9386" y="59299"/>
                  </a:lnTo>
                  <a:cubicBezTo>
                    <a:pt x="3313" y="59299"/>
                    <a:pt x="276" y="59299"/>
                    <a:pt x="276" y="65068"/>
                  </a:cubicBezTo>
                  <a:cubicBezTo>
                    <a:pt x="276" y="68712"/>
                    <a:pt x="2705" y="68712"/>
                    <a:pt x="8778" y="68712"/>
                  </a:cubicBezTo>
                  <a:lnTo>
                    <a:pt x="35501" y="68712"/>
                  </a:lnTo>
                  <a:cubicBezTo>
                    <a:pt x="13637" y="154952"/>
                    <a:pt x="12422" y="160114"/>
                    <a:pt x="12422" y="165580"/>
                  </a:cubicBezTo>
                  <a:cubicBezTo>
                    <a:pt x="12422" y="181978"/>
                    <a:pt x="23961" y="193517"/>
                    <a:pt x="40359" y="193517"/>
                  </a:cubicBezTo>
                  <a:cubicBezTo>
                    <a:pt x="71333" y="193517"/>
                    <a:pt x="88641" y="149183"/>
                    <a:pt x="88641" y="146753"/>
                  </a:cubicBezTo>
                  <a:cubicBezTo>
                    <a:pt x="88641" y="143717"/>
                    <a:pt x="86212" y="143717"/>
                    <a:pt x="84997" y="143717"/>
                  </a:cubicBezTo>
                  <a:cubicBezTo>
                    <a:pt x="82264" y="143717"/>
                    <a:pt x="81961" y="144628"/>
                    <a:pt x="80442" y="147968"/>
                  </a:cubicBezTo>
                  <a:cubicBezTo>
                    <a:pt x="67385" y="179549"/>
                    <a:pt x="51291" y="186836"/>
                    <a:pt x="40967" y="186836"/>
                  </a:cubicBezTo>
                  <a:cubicBezTo>
                    <a:pt x="34590" y="186836"/>
                    <a:pt x="31553" y="182889"/>
                    <a:pt x="31553" y="172868"/>
                  </a:cubicBezTo>
                  <a:cubicBezTo>
                    <a:pt x="31553" y="165580"/>
                    <a:pt x="32160" y="163455"/>
                    <a:pt x="33375" y="158292"/>
                  </a:cubicBezTo>
                  <a:lnTo>
                    <a:pt x="55846" y="68712"/>
                  </a:lnTo>
                  <a:close/>
                </a:path>
              </a:pathLst>
            </a:custGeom>
            <a:solidFill>
              <a:srgbClr val="000000"/>
            </a:solidFill>
            <a:ln w="30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" name="Group 40" descr="\documentclass{article}&#10;\usepackage{amsmath}&#10;\usepackage{gensymb}&#10;\usepackage{amssymb}&#10;\pagestyle{empty}&#10;\begin{document}&#10;&#10;\begin{equation*}&#10;V_i(t)=u(t)&#10;\end{equation*}&#10;&#10;&#10;\end{document}" title="IguanaTex Vector Display">
            <a:extLst>
              <a:ext uri="{FF2B5EF4-FFF2-40B4-BE49-F238E27FC236}">
                <a16:creationId xmlns:a16="http://schemas.microsoft.com/office/drawing/2014/main" id="{65FAF092-C330-4C37-91D6-DBCF0C7144FC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797963" y="3583709"/>
            <a:ext cx="1251068" cy="246724"/>
            <a:chOff x="7842960" y="4205391"/>
            <a:chExt cx="1251068" cy="246724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DEA179E-3C72-4B3E-9B4C-078F2BCD756B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7842960" y="4221921"/>
              <a:ext cx="180425" cy="173940"/>
            </a:xfrm>
            <a:custGeom>
              <a:avLst/>
              <a:gdLst>
                <a:gd name="connsiteX0" fmla="*/ 144953 w 180425"/>
                <a:gd name="connsiteY0" fmla="*/ 28201 h 173940"/>
                <a:gd name="connsiteX1" fmla="*/ 177344 w 180425"/>
                <a:gd name="connsiteY1" fmla="*/ 7723 h 173940"/>
                <a:gd name="connsiteX2" fmla="*/ 180634 w 180425"/>
                <a:gd name="connsiteY2" fmla="*/ 3035 h 173940"/>
                <a:gd name="connsiteX3" fmla="*/ 177344 w 180425"/>
                <a:gd name="connsiteY3" fmla="*/ 75 h 173940"/>
                <a:gd name="connsiteX4" fmla="*/ 156594 w 180425"/>
                <a:gd name="connsiteY4" fmla="*/ 815 h 173940"/>
                <a:gd name="connsiteX5" fmla="*/ 131542 w 180425"/>
                <a:gd name="connsiteY5" fmla="*/ 75 h 173940"/>
                <a:gd name="connsiteX6" fmla="*/ 126734 w 180425"/>
                <a:gd name="connsiteY6" fmla="*/ 4762 h 173940"/>
                <a:gd name="connsiteX7" fmla="*/ 130783 w 180425"/>
                <a:gd name="connsiteY7" fmla="*/ 7723 h 173940"/>
                <a:gd name="connsiteX8" fmla="*/ 142423 w 180425"/>
                <a:gd name="connsiteY8" fmla="*/ 15865 h 173940"/>
                <a:gd name="connsiteX9" fmla="*/ 138627 w 180425"/>
                <a:gd name="connsiteY9" fmla="*/ 25241 h 173940"/>
                <a:gd name="connsiteX10" fmla="*/ 60940 w 180425"/>
                <a:gd name="connsiteY10" fmla="*/ 145642 h 173940"/>
                <a:gd name="connsiteX11" fmla="*/ 43733 w 180425"/>
                <a:gd name="connsiteY11" fmla="*/ 15125 h 173940"/>
                <a:gd name="connsiteX12" fmla="*/ 61194 w 180425"/>
                <a:gd name="connsiteY12" fmla="*/ 7723 h 173940"/>
                <a:gd name="connsiteX13" fmla="*/ 67520 w 180425"/>
                <a:gd name="connsiteY13" fmla="*/ 2789 h 173940"/>
                <a:gd name="connsiteX14" fmla="*/ 63977 w 180425"/>
                <a:gd name="connsiteY14" fmla="*/ 75 h 173940"/>
                <a:gd name="connsiteX15" fmla="*/ 32599 w 180425"/>
                <a:gd name="connsiteY15" fmla="*/ 815 h 173940"/>
                <a:gd name="connsiteX16" fmla="*/ 18681 w 180425"/>
                <a:gd name="connsiteY16" fmla="*/ 568 h 173940"/>
                <a:gd name="connsiteX17" fmla="*/ 5016 w 180425"/>
                <a:gd name="connsiteY17" fmla="*/ 75 h 173940"/>
                <a:gd name="connsiteX18" fmla="*/ 208 w 180425"/>
                <a:gd name="connsiteY18" fmla="*/ 4762 h 173940"/>
                <a:gd name="connsiteX19" fmla="*/ 6534 w 180425"/>
                <a:gd name="connsiteY19" fmla="*/ 7723 h 173940"/>
                <a:gd name="connsiteX20" fmla="*/ 21718 w 180425"/>
                <a:gd name="connsiteY20" fmla="*/ 16112 h 173940"/>
                <a:gd name="connsiteX21" fmla="*/ 41709 w 180425"/>
                <a:gd name="connsiteY21" fmla="*/ 168341 h 173940"/>
                <a:gd name="connsiteX22" fmla="*/ 46770 w 180425"/>
                <a:gd name="connsiteY22" fmla="*/ 174016 h 173940"/>
                <a:gd name="connsiteX23" fmla="*/ 53855 w 180425"/>
                <a:gd name="connsiteY23" fmla="*/ 169575 h 173940"/>
                <a:gd name="connsiteX24" fmla="*/ 144953 w 180425"/>
                <a:gd name="connsiteY24" fmla="*/ 28201 h 17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0425" h="173940">
                  <a:moveTo>
                    <a:pt x="144953" y="28201"/>
                  </a:moveTo>
                  <a:cubicBezTo>
                    <a:pt x="157353" y="8957"/>
                    <a:pt x="167981" y="8217"/>
                    <a:pt x="177344" y="7723"/>
                  </a:cubicBezTo>
                  <a:cubicBezTo>
                    <a:pt x="180381" y="7476"/>
                    <a:pt x="180634" y="3282"/>
                    <a:pt x="180634" y="3035"/>
                  </a:cubicBezTo>
                  <a:cubicBezTo>
                    <a:pt x="180634" y="1062"/>
                    <a:pt x="179368" y="75"/>
                    <a:pt x="177344" y="75"/>
                  </a:cubicBezTo>
                  <a:cubicBezTo>
                    <a:pt x="170765" y="75"/>
                    <a:pt x="163426" y="815"/>
                    <a:pt x="156594" y="815"/>
                  </a:cubicBezTo>
                  <a:cubicBezTo>
                    <a:pt x="148243" y="815"/>
                    <a:pt x="139639" y="75"/>
                    <a:pt x="131542" y="75"/>
                  </a:cubicBezTo>
                  <a:cubicBezTo>
                    <a:pt x="130023" y="75"/>
                    <a:pt x="126734" y="75"/>
                    <a:pt x="126734" y="4762"/>
                  </a:cubicBezTo>
                  <a:cubicBezTo>
                    <a:pt x="126734" y="7476"/>
                    <a:pt x="129011" y="7723"/>
                    <a:pt x="130783" y="7723"/>
                  </a:cubicBezTo>
                  <a:cubicBezTo>
                    <a:pt x="137615" y="8217"/>
                    <a:pt x="142423" y="10684"/>
                    <a:pt x="142423" y="15865"/>
                  </a:cubicBezTo>
                  <a:cubicBezTo>
                    <a:pt x="142423" y="19566"/>
                    <a:pt x="138627" y="24994"/>
                    <a:pt x="138627" y="25241"/>
                  </a:cubicBezTo>
                  <a:lnTo>
                    <a:pt x="60940" y="145642"/>
                  </a:lnTo>
                  <a:lnTo>
                    <a:pt x="43733" y="15125"/>
                  </a:lnTo>
                  <a:cubicBezTo>
                    <a:pt x="43733" y="10931"/>
                    <a:pt x="49553" y="7723"/>
                    <a:pt x="61194" y="7723"/>
                  </a:cubicBezTo>
                  <a:cubicBezTo>
                    <a:pt x="64736" y="7723"/>
                    <a:pt x="67520" y="7723"/>
                    <a:pt x="67520" y="2789"/>
                  </a:cubicBezTo>
                  <a:cubicBezTo>
                    <a:pt x="67520" y="568"/>
                    <a:pt x="65495" y="75"/>
                    <a:pt x="63977" y="75"/>
                  </a:cubicBezTo>
                  <a:cubicBezTo>
                    <a:pt x="53855" y="75"/>
                    <a:pt x="42974" y="815"/>
                    <a:pt x="32599" y="815"/>
                  </a:cubicBezTo>
                  <a:cubicBezTo>
                    <a:pt x="28044" y="815"/>
                    <a:pt x="23236" y="568"/>
                    <a:pt x="18681" y="568"/>
                  </a:cubicBezTo>
                  <a:cubicBezTo>
                    <a:pt x="14126" y="568"/>
                    <a:pt x="9318" y="75"/>
                    <a:pt x="5016" y="75"/>
                  </a:cubicBezTo>
                  <a:cubicBezTo>
                    <a:pt x="3245" y="75"/>
                    <a:pt x="208" y="75"/>
                    <a:pt x="208" y="4762"/>
                  </a:cubicBezTo>
                  <a:cubicBezTo>
                    <a:pt x="208" y="7723"/>
                    <a:pt x="2486" y="7723"/>
                    <a:pt x="6534" y="7723"/>
                  </a:cubicBezTo>
                  <a:cubicBezTo>
                    <a:pt x="20705" y="7723"/>
                    <a:pt x="20958" y="9944"/>
                    <a:pt x="21718" y="16112"/>
                  </a:cubicBezTo>
                  <a:lnTo>
                    <a:pt x="41709" y="168341"/>
                  </a:lnTo>
                  <a:cubicBezTo>
                    <a:pt x="42468" y="173276"/>
                    <a:pt x="43480" y="174016"/>
                    <a:pt x="46770" y="174016"/>
                  </a:cubicBezTo>
                  <a:cubicBezTo>
                    <a:pt x="50818" y="174016"/>
                    <a:pt x="51831" y="172782"/>
                    <a:pt x="53855" y="169575"/>
                  </a:cubicBezTo>
                  <a:lnTo>
                    <a:pt x="144953" y="28201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1E88A20-B0D3-4EE4-A77B-EB9EE69B1179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7984728" y="4312938"/>
              <a:ext cx="53672" cy="116232"/>
            </a:xfrm>
            <a:custGeom>
              <a:avLst/>
              <a:gdLst>
                <a:gd name="connsiteX0" fmla="*/ 49281 w 53672"/>
                <a:gd name="connsiteY0" fmla="*/ 6639 h 116232"/>
                <a:gd name="connsiteX1" fmla="*/ 42195 w 53672"/>
                <a:gd name="connsiteY1" fmla="*/ 76 h 116232"/>
                <a:gd name="connsiteX2" fmla="*/ 32276 w 53672"/>
                <a:gd name="connsiteY2" fmla="*/ 9575 h 116232"/>
                <a:gd name="connsiteX3" fmla="*/ 39361 w 53672"/>
                <a:gd name="connsiteY3" fmla="*/ 16138 h 116232"/>
                <a:gd name="connsiteX4" fmla="*/ 49281 w 53672"/>
                <a:gd name="connsiteY4" fmla="*/ 6639 h 116232"/>
                <a:gd name="connsiteX5" fmla="*/ 13145 w 53672"/>
                <a:gd name="connsiteY5" fmla="*/ 94374 h 116232"/>
                <a:gd name="connsiteX6" fmla="*/ 11551 w 53672"/>
                <a:gd name="connsiteY6" fmla="*/ 101628 h 116232"/>
                <a:gd name="connsiteX7" fmla="*/ 28379 w 53672"/>
                <a:gd name="connsiteY7" fmla="*/ 116308 h 116232"/>
                <a:gd name="connsiteX8" fmla="*/ 53886 w 53672"/>
                <a:gd name="connsiteY8" fmla="*/ 89884 h 116232"/>
                <a:gd name="connsiteX9" fmla="*/ 51052 w 53672"/>
                <a:gd name="connsiteY9" fmla="*/ 87639 h 116232"/>
                <a:gd name="connsiteX10" fmla="*/ 47686 w 53672"/>
                <a:gd name="connsiteY10" fmla="*/ 90575 h 116232"/>
                <a:gd name="connsiteX11" fmla="*/ 28910 w 53672"/>
                <a:gd name="connsiteY11" fmla="*/ 111472 h 116232"/>
                <a:gd name="connsiteX12" fmla="*/ 24482 w 53672"/>
                <a:gd name="connsiteY12" fmla="*/ 105428 h 116232"/>
                <a:gd name="connsiteX13" fmla="*/ 27316 w 53672"/>
                <a:gd name="connsiteY13" fmla="*/ 94374 h 116232"/>
                <a:gd name="connsiteX14" fmla="*/ 32984 w 53672"/>
                <a:gd name="connsiteY14" fmla="*/ 80558 h 116232"/>
                <a:gd name="connsiteX15" fmla="*/ 41664 w 53672"/>
                <a:gd name="connsiteY15" fmla="*/ 58624 h 116232"/>
                <a:gd name="connsiteX16" fmla="*/ 42727 w 53672"/>
                <a:gd name="connsiteY16" fmla="*/ 53097 h 116232"/>
                <a:gd name="connsiteX17" fmla="*/ 25899 w 53672"/>
                <a:gd name="connsiteY17" fmla="*/ 38417 h 116232"/>
                <a:gd name="connsiteX18" fmla="*/ 214 w 53672"/>
                <a:gd name="connsiteY18" fmla="*/ 64841 h 116232"/>
                <a:gd name="connsiteX19" fmla="*/ 3225 w 53672"/>
                <a:gd name="connsiteY19" fmla="*/ 67087 h 116232"/>
                <a:gd name="connsiteX20" fmla="*/ 6414 w 53672"/>
                <a:gd name="connsiteY20" fmla="*/ 64323 h 116232"/>
                <a:gd name="connsiteX21" fmla="*/ 25367 w 53672"/>
                <a:gd name="connsiteY21" fmla="*/ 43253 h 116232"/>
                <a:gd name="connsiteX22" fmla="*/ 29796 w 53672"/>
                <a:gd name="connsiteY22" fmla="*/ 49298 h 116232"/>
                <a:gd name="connsiteX23" fmla="*/ 24304 w 53672"/>
                <a:gd name="connsiteY23" fmla="*/ 66569 h 116232"/>
                <a:gd name="connsiteX24" fmla="*/ 13145 w 53672"/>
                <a:gd name="connsiteY24" fmla="*/ 94374 h 116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3672" h="116232">
                  <a:moveTo>
                    <a:pt x="49281" y="6639"/>
                  </a:moveTo>
                  <a:cubicBezTo>
                    <a:pt x="49281" y="3876"/>
                    <a:pt x="47155" y="76"/>
                    <a:pt x="42195" y="76"/>
                  </a:cubicBezTo>
                  <a:cubicBezTo>
                    <a:pt x="37413" y="76"/>
                    <a:pt x="32276" y="4567"/>
                    <a:pt x="32276" y="9575"/>
                  </a:cubicBezTo>
                  <a:cubicBezTo>
                    <a:pt x="32276" y="12511"/>
                    <a:pt x="34578" y="16138"/>
                    <a:pt x="39361" y="16138"/>
                  </a:cubicBezTo>
                  <a:cubicBezTo>
                    <a:pt x="44498" y="16138"/>
                    <a:pt x="49281" y="11302"/>
                    <a:pt x="49281" y="6639"/>
                  </a:cubicBezTo>
                  <a:close/>
                  <a:moveTo>
                    <a:pt x="13145" y="94374"/>
                  </a:moveTo>
                  <a:cubicBezTo>
                    <a:pt x="12436" y="96620"/>
                    <a:pt x="11551" y="98692"/>
                    <a:pt x="11551" y="101628"/>
                  </a:cubicBezTo>
                  <a:cubicBezTo>
                    <a:pt x="11551" y="109745"/>
                    <a:pt x="18636" y="116308"/>
                    <a:pt x="28379" y="116308"/>
                  </a:cubicBezTo>
                  <a:cubicBezTo>
                    <a:pt x="46092" y="116308"/>
                    <a:pt x="53886" y="92475"/>
                    <a:pt x="53886" y="89884"/>
                  </a:cubicBezTo>
                  <a:cubicBezTo>
                    <a:pt x="53886" y="87639"/>
                    <a:pt x="51583" y="87639"/>
                    <a:pt x="51052" y="87639"/>
                  </a:cubicBezTo>
                  <a:cubicBezTo>
                    <a:pt x="48572" y="87639"/>
                    <a:pt x="48395" y="88675"/>
                    <a:pt x="47686" y="90575"/>
                  </a:cubicBezTo>
                  <a:cubicBezTo>
                    <a:pt x="43612" y="104391"/>
                    <a:pt x="35818" y="111472"/>
                    <a:pt x="28910" y="111472"/>
                  </a:cubicBezTo>
                  <a:cubicBezTo>
                    <a:pt x="25367" y="111472"/>
                    <a:pt x="24482" y="109227"/>
                    <a:pt x="24482" y="105428"/>
                  </a:cubicBezTo>
                  <a:cubicBezTo>
                    <a:pt x="24482" y="101455"/>
                    <a:pt x="25722" y="98174"/>
                    <a:pt x="27316" y="94374"/>
                  </a:cubicBezTo>
                  <a:cubicBezTo>
                    <a:pt x="29087" y="89711"/>
                    <a:pt x="31036" y="85048"/>
                    <a:pt x="32984" y="80558"/>
                  </a:cubicBezTo>
                  <a:cubicBezTo>
                    <a:pt x="34578" y="76413"/>
                    <a:pt x="40955" y="60696"/>
                    <a:pt x="41664" y="58624"/>
                  </a:cubicBezTo>
                  <a:cubicBezTo>
                    <a:pt x="42195" y="56897"/>
                    <a:pt x="42727" y="54824"/>
                    <a:pt x="42727" y="53097"/>
                  </a:cubicBezTo>
                  <a:cubicBezTo>
                    <a:pt x="42727" y="44980"/>
                    <a:pt x="35641" y="38417"/>
                    <a:pt x="25899" y="38417"/>
                  </a:cubicBezTo>
                  <a:cubicBezTo>
                    <a:pt x="8362" y="38417"/>
                    <a:pt x="214" y="61905"/>
                    <a:pt x="214" y="64841"/>
                  </a:cubicBezTo>
                  <a:cubicBezTo>
                    <a:pt x="214" y="67087"/>
                    <a:pt x="2694" y="67087"/>
                    <a:pt x="3225" y="67087"/>
                  </a:cubicBezTo>
                  <a:cubicBezTo>
                    <a:pt x="5705" y="67087"/>
                    <a:pt x="5882" y="66223"/>
                    <a:pt x="6414" y="64323"/>
                  </a:cubicBezTo>
                  <a:cubicBezTo>
                    <a:pt x="11019" y="49471"/>
                    <a:pt x="18813" y="43253"/>
                    <a:pt x="25367" y="43253"/>
                  </a:cubicBezTo>
                  <a:cubicBezTo>
                    <a:pt x="28201" y="43253"/>
                    <a:pt x="29796" y="44635"/>
                    <a:pt x="29796" y="49298"/>
                  </a:cubicBezTo>
                  <a:cubicBezTo>
                    <a:pt x="29796" y="53270"/>
                    <a:pt x="28733" y="55861"/>
                    <a:pt x="24304" y="66569"/>
                  </a:cubicBezTo>
                  <a:lnTo>
                    <a:pt x="13145" y="94374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AA5D30B-3C7E-4AA2-AF29-35A80A660A0B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8085702" y="4205391"/>
              <a:ext cx="58707" cy="246724"/>
            </a:xfrm>
            <a:custGeom>
              <a:avLst/>
              <a:gdLst>
                <a:gd name="connsiteX0" fmla="*/ 58925 w 58707"/>
                <a:gd name="connsiteY0" fmla="*/ 244332 h 246724"/>
                <a:gd name="connsiteX1" fmla="*/ 54623 w 58707"/>
                <a:gd name="connsiteY1" fmla="*/ 238904 h 246724"/>
                <a:gd name="connsiteX2" fmla="*/ 14894 w 58707"/>
                <a:gd name="connsiteY2" fmla="*/ 123437 h 246724"/>
                <a:gd name="connsiteX3" fmla="*/ 55636 w 58707"/>
                <a:gd name="connsiteY3" fmla="*/ 6736 h 246724"/>
                <a:gd name="connsiteX4" fmla="*/ 58925 w 58707"/>
                <a:gd name="connsiteY4" fmla="*/ 2542 h 246724"/>
                <a:gd name="connsiteX5" fmla="*/ 56395 w 58707"/>
                <a:gd name="connsiteY5" fmla="*/ 75 h 246724"/>
                <a:gd name="connsiteX6" fmla="*/ 16160 w 58707"/>
                <a:gd name="connsiteY6" fmla="*/ 48186 h 246724"/>
                <a:gd name="connsiteX7" fmla="*/ 217 w 58707"/>
                <a:gd name="connsiteY7" fmla="*/ 123437 h 246724"/>
                <a:gd name="connsiteX8" fmla="*/ 16919 w 58707"/>
                <a:gd name="connsiteY8" fmla="*/ 200415 h 246724"/>
                <a:gd name="connsiteX9" fmla="*/ 56395 w 58707"/>
                <a:gd name="connsiteY9" fmla="*/ 246800 h 246724"/>
                <a:gd name="connsiteX10" fmla="*/ 58925 w 58707"/>
                <a:gd name="connsiteY10" fmla="*/ 244332 h 24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707" h="246724">
                  <a:moveTo>
                    <a:pt x="58925" y="244332"/>
                  </a:moveTo>
                  <a:cubicBezTo>
                    <a:pt x="58925" y="243592"/>
                    <a:pt x="58925" y="243099"/>
                    <a:pt x="54623" y="238904"/>
                  </a:cubicBezTo>
                  <a:cubicBezTo>
                    <a:pt x="22992" y="207817"/>
                    <a:pt x="14894" y="161186"/>
                    <a:pt x="14894" y="123437"/>
                  </a:cubicBezTo>
                  <a:cubicBezTo>
                    <a:pt x="14894" y="80507"/>
                    <a:pt x="24510" y="37577"/>
                    <a:pt x="55636" y="6736"/>
                  </a:cubicBezTo>
                  <a:cubicBezTo>
                    <a:pt x="58925" y="3776"/>
                    <a:pt x="58925" y="3282"/>
                    <a:pt x="58925" y="2542"/>
                  </a:cubicBezTo>
                  <a:cubicBezTo>
                    <a:pt x="58925" y="815"/>
                    <a:pt x="57913" y="75"/>
                    <a:pt x="56395" y="75"/>
                  </a:cubicBezTo>
                  <a:cubicBezTo>
                    <a:pt x="53864" y="75"/>
                    <a:pt x="31090" y="16852"/>
                    <a:pt x="16160" y="48186"/>
                  </a:cubicBezTo>
                  <a:cubicBezTo>
                    <a:pt x="3254" y="75326"/>
                    <a:pt x="217" y="102712"/>
                    <a:pt x="217" y="123437"/>
                  </a:cubicBezTo>
                  <a:cubicBezTo>
                    <a:pt x="217" y="142682"/>
                    <a:pt x="3001" y="172535"/>
                    <a:pt x="16919" y="200415"/>
                  </a:cubicBezTo>
                  <a:cubicBezTo>
                    <a:pt x="32102" y="230762"/>
                    <a:pt x="53864" y="246800"/>
                    <a:pt x="56395" y="246800"/>
                  </a:cubicBezTo>
                  <a:cubicBezTo>
                    <a:pt x="57913" y="246800"/>
                    <a:pt x="58925" y="246059"/>
                    <a:pt x="58925" y="24433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7BB9419-D70A-453E-8D45-26D93D60861C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8164879" y="4235985"/>
              <a:ext cx="77686" cy="157163"/>
            </a:xfrm>
            <a:custGeom>
              <a:avLst/>
              <a:gdLst>
                <a:gd name="connsiteX0" fmla="*/ 46530 w 77686"/>
                <a:gd name="connsiteY0" fmla="*/ 55835 h 157163"/>
                <a:gd name="connsiteX1" fmla="*/ 70316 w 77686"/>
                <a:gd name="connsiteY1" fmla="*/ 55835 h 157163"/>
                <a:gd name="connsiteX2" fmla="*/ 77908 w 77686"/>
                <a:gd name="connsiteY2" fmla="*/ 50900 h 157163"/>
                <a:gd name="connsiteX3" fmla="*/ 70822 w 77686"/>
                <a:gd name="connsiteY3" fmla="*/ 48186 h 157163"/>
                <a:gd name="connsiteX4" fmla="*/ 48554 w 77686"/>
                <a:gd name="connsiteY4" fmla="*/ 48186 h 157163"/>
                <a:gd name="connsiteX5" fmla="*/ 58929 w 77686"/>
                <a:gd name="connsiteY5" fmla="*/ 6736 h 157163"/>
                <a:gd name="connsiteX6" fmla="*/ 51591 w 77686"/>
                <a:gd name="connsiteY6" fmla="*/ 75 h 157163"/>
                <a:gd name="connsiteX7" fmla="*/ 41469 w 77686"/>
                <a:gd name="connsiteY7" fmla="*/ 8957 h 157163"/>
                <a:gd name="connsiteX8" fmla="*/ 31600 w 77686"/>
                <a:gd name="connsiteY8" fmla="*/ 48186 h 157163"/>
                <a:gd name="connsiteX9" fmla="*/ 7813 w 77686"/>
                <a:gd name="connsiteY9" fmla="*/ 48186 h 157163"/>
                <a:gd name="connsiteX10" fmla="*/ 221 w 77686"/>
                <a:gd name="connsiteY10" fmla="*/ 52874 h 157163"/>
                <a:gd name="connsiteX11" fmla="*/ 7307 w 77686"/>
                <a:gd name="connsiteY11" fmla="*/ 55835 h 157163"/>
                <a:gd name="connsiteX12" fmla="*/ 29575 w 77686"/>
                <a:gd name="connsiteY12" fmla="*/ 55835 h 157163"/>
                <a:gd name="connsiteX13" fmla="*/ 10343 w 77686"/>
                <a:gd name="connsiteY13" fmla="*/ 134540 h 157163"/>
                <a:gd name="connsiteX14" fmla="*/ 33624 w 77686"/>
                <a:gd name="connsiteY14" fmla="*/ 157238 h 157163"/>
                <a:gd name="connsiteX15" fmla="*/ 73859 w 77686"/>
                <a:gd name="connsiteY15" fmla="*/ 119243 h 157163"/>
                <a:gd name="connsiteX16" fmla="*/ 70822 w 77686"/>
                <a:gd name="connsiteY16" fmla="*/ 116776 h 157163"/>
                <a:gd name="connsiteX17" fmla="*/ 67027 w 77686"/>
                <a:gd name="connsiteY17" fmla="*/ 120230 h 157163"/>
                <a:gd name="connsiteX18" fmla="*/ 34130 w 77686"/>
                <a:gd name="connsiteY18" fmla="*/ 151810 h 157163"/>
                <a:gd name="connsiteX19" fmla="*/ 26285 w 77686"/>
                <a:gd name="connsiteY19" fmla="*/ 140461 h 157163"/>
                <a:gd name="connsiteX20" fmla="*/ 27804 w 77686"/>
                <a:gd name="connsiteY20" fmla="*/ 128618 h 157163"/>
                <a:gd name="connsiteX21" fmla="*/ 46530 w 77686"/>
                <a:gd name="connsiteY21" fmla="*/ 55835 h 15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7686" h="157163">
                  <a:moveTo>
                    <a:pt x="46530" y="55835"/>
                  </a:moveTo>
                  <a:lnTo>
                    <a:pt x="70316" y="55835"/>
                  </a:lnTo>
                  <a:cubicBezTo>
                    <a:pt x="75377" y="55835"/>
                    <a:pt x="77908" y="55835"/>
                    <a:pt x="77908" y="50900"/>
                  </a:cubicBezTo>
                  <a:cubicBezTo>
                    <a:pt x="77908" y="48186"/>
                    <a:pt x="75377" y="48186"/>
                    <a:pt x="70822" y="48186"/>
                  </a:cubicBezTo>
                  <a:lnTo>
                    <a:pt x="48554" y="48186"/>
                  </a:lnTo>
                  <a:cubicBezTo>
                    <a:pt x="57664" y="13151"/>
                    <a:pt x="58929" y="8217"/>
                    <a:pt x="58929" y="6736"/>
                  </a:cubicBezTo>
                  <a:cubicBezTo>
                    <a:pt x="58929" y="2542"/>
                    <a:pt x="55892" y="75"/>
                    <a:pt x="51591" y="75"/>
                  </a:cubicBezTo>
                  <a:cubicBezTo>
                    <a:pt x="50831" y="75"/>
                    <a:pt x="43746" y="321"/>
                    <a:pt x="41469" y="8957"/>
                  </a:cubicBezTo>
                  <a:lnTo>
                    <a:pt x="31600" y="48186"/>
                  </a:lnTo>
                  <a:lnTo>
                    <a:pt x="7813" y="48186"/>
                  </a:lnTo>
                  <a:cubicBezTo>
                    <a:pt x="2752" y="48186"/>
                    <a:pt x="221" y="48186"/>
                    <a:pt x="221" y="52874"/>
                  </a:cubicBezTo>
                  <a:cubicBezTo>
                    <a:pt x="221" y="55835"/>
                    <a:pt x="2246" y="55835"/>
                    <a:pt x="7307" y="55835"/>
                  </a:cubicBezTo>
                  <a:lnTo>
                    <a:pt x="29575" y="55835"/>
                  </a:lnTo>
                  <a:cubicBezTo>
                    <a:pt x="11355" y="125904"/>
                    <a:pt x="10343" y="130099"/>
                    <a:pt x="10343" y="134540"/>
                  </a:cubicBezTo>
                  <a:cubicBezTo>
                    <a:pt x="10343" y="147863"/>
                    <a:pt x="19959" y="157238"/>
                    <a:pt x="33624" y="157238"/>
                  </a:cubicBezTo>
                  <a:cubicBezTo>
                    <a:pt x="59435" y="157238"/>
                    <a:pt x="73859" y="121217"/>
                    <a:pt x="73859" y="119243"/>
                  </a:cubicBezTo>
                  <a:cubicBezTo>
                    <a:pt x="73859" y="116776"/>
                    <a:pt x="71835" y="116776"/>
                    <a:pt x="70822" y="116776"/>
                  </a:cubicBezTo>
                  <a:cubicBezTo>
                    <a:pt x="68545" y="116776"/>
                    <a:pt x="68292" y="117516"/>
                    <a:pt x="67027" y="120230"/>
                  </a:cubicBezTo>
                  <a:cubicBezTo>
                    <a:pt x="56145" y="145889"/>
                    <a:pt x="42734" y="151810"/>
                    <a:pt x="34130" y="151810"/>
                  </a:cubicBezTo>
                  <a:cubicBezTo>
                    <a:pt x="28816" y="151810"/>
                    <a:pt x="26285" y="148603"/>
                    <a:pt x="26285" y="140461"/>
                  </a:cubicBezTo>
                  <a:cubicBezTo>
                    <a:pt x="26285" y="134540"/>
                    <a:pt x="26792" y="132813"/>
                    <a:pt x="27804" y="128618"/>
                  </a:cubicBezTo>
                  <a:lnTo>
                    <a:pt x="46530" y="55835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1A6A172-138C-4A20-8930-0CF2FA0E40E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8264863" y="4205391"/>
              <a:ext cx="58707" cy="246724"/>
            </a:xfrm>
            <a:custGeom>
              <a:avLst/>
              <a:gdLst>
                <a:gd name="connsiteX0" fmla="*/ 58933 w 58707"/>
                <a:gd name="connsiteY0" fmla="*/ 123437 h 246724"/>
                <a:gd name="connsiteX1" fmla="*/ 42231 w 58707"/>
                <a:gd name="connsiteY1" fmla="*/ 46459 h 246724"/>
                <a:gd name="connsiteX2" fmla="*/ 2755 w 58707"/>
                <a:gd name="connsiteY2" fmla="*/ 75 h 246724"/>
                <a:gd name="connsiteX3" fmla="*/ 225 w 58707"/>
                <a:gd name="connsiteY3" fmla="*/ 2542 h 246724"/>
                <a:gd name="connsiteX4" fmla="*/ 5033 w 58707"/>
                <a:gd name="connsiteY4" fmla="*/ 8217 h 246724"/>
                <a:gd name="connsiteX5" fmla="*/ 44256 w 58707"/>
                <a:gd name="connsiteY5" fmla="*/ 123437 h 246724"/>
                <a:gd name="connsiteX6" fmla="*/ 3515 w 58707"/>
                <a:gd name="connsiteY6" fmla="*/ 240138 h 246724"/>
                <a:gd name="connsiteX7" fmla="*/ 225 w 58707"/>
                <a:gd name="connsiteY7" fmla="*/ 244332 h 246724"/>
                <a:gd name="connsiteX8" fmla="*/ 2755 w 58707"/>
                <a:gd name="connsiteY8" fmla="*/ 246800 h 246724"/>
                <a:gd name="connsiteX9" fmla="*/ 42990 w 58707"/>
                <a:gd name="connsiteY9" fmla="*/ 198688 h 246724"/>
                <a:gd name="connsiteX10" fmla="*/ 58933 w 58707"/>
                <a:gd name="connsiteY10" fmla="*/ 123437 h 24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707" h="246724">
                  <a:moveTo>
                    <a:pt x="58933" y="123437"/>
                  </a:moveTo>
                  <a:cubicBezTo>
                    <a:pt x="58933" y="104193"/>
                    <a:pt x="56149" y="74339"/>
                    <a:pt x="42231" y="46459"/>
                  </a:cubicBezTo>
                  <a:cubicBezTo>
                    <a:pt x="27048" y="16112"/>
                    <a:pt x="5286" y="75"/>
                    <a:pt x="2755" y="75"/>
                  </a:cubicBezTo>
                  <a:cubicBezTo>
                    <a:pt x="1237" y="75"/>
                    <a:pt x="225" y="1062"/>
                    <a:pt x="225" y="2542"/>
                  </a:cubicBezTo>
                  <a:cubicBezTo>
                    <a:pt x="225" y="3282"/>
                    <a:pt x="225" y="3776"/>
                    <a:pt x="5033" y="8217"/>
                  </a:cubicBezTo>
                  <a:cubicBezTo>
                    <a:pt x="29832" y="32642"/>
                    <a:pt x="44256" y="71872"/>
                    <a:pt x="44256" y="123437"/>
                  </a:cubicBezTo>
                  <a:cubicBezTo>
                    <a:pt x="44256" y="165627"/>
                    <a:pt x="34893" y="209051"/>
                    <a:pt x="3515" y="240138"/>
                  </a:cubicBezTo>
                  <a:cubicBezTo>
                    <a:pt x="225" y="243099"/>
                    <a:pt x="225" y="243592"/>
                    <a:pt x="225" y="244332"/>
                  </a:cubicBezTo>
                  <a:cubicBezTo>
                    <a:pt x="225" y="245813"/>
                    <a:pt x="1237" y="246800"/>
                    <a:pt x="2755" y="246800"/>
                  </a:cubicBezTo>
                  <a:cubicBezTo>
                    <a:pt x="5286" y="246800"/>
                    <a:pt x="28060" y="230022"/>
                    <a:pt x="42990" y="198688"/>
                  </a:cubicBezTo>
                  <a:cubicBezTo>
                    <a:pt x="55896" y="171548"/>
                    <a:pt x="58933" y="144162"/>
                    <a:pt x="58933" y="123437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D1111E3-AFD9-4E67-9D41-7B339437206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8433309" y="4299886"/>
              <a:ext cx="168278" cy="57733"/>
            </a:xfrm>
            <a:custGeom>
              <a:avLst/>
              <a:gdLst>
                <a:gd name="connsiteX0" fmla="*/ 159907 w 168278"/>
                <a:gd name="connsiteY0" fmla="*/ 9944 h 57733"/>
                <a:gd name="connsiteX1" fmla="*/ 168510 w 168278"/>
                <a:gd name="connsiteY1" fmla="*/ 5009 h 57733"/>
                <a:gd name="connsiteX2" fmla="*/ 160160 w 168278"/>
                <a:gd name="connsiteY2" fmla="*/ 75 h 57733"/>
                <a:gd name="connsiteX3" fmla="*/ 8582 w 168278"/>
                <a:gd name="connsiteY3" fmla="*/ 75 h 57733"/>
                <a:gd name="connsiteX4" fmla="*/ 231 w 168278"/>
                <a:gd name="connsiteY4" fmla="*/ 5009 h 57733"/>
                <a:gd name="connsiteX5" fmla="*/ 8835 w 168278"/>
                <a:gd name="connsiteY5" fmla="*/ 9944 h 57733"/>
                <a:gd name="connsiteX6" fmla="*/ 159907 w 168278"/>
                <a:gd name="connsiteY6" fmla="*/ 9944 h 57733"/>
                <a:gd name="connsiteX7" fmla="*/ 160160 w 168278"/>
                <a:gd name="connsiteY7" fmla="*/ 57808 h 57733"/>
                <a:gd name="connsiteX8" fmla="*/ 168510 w 168278"/>
                <a:gd name="connsiteY8" fmla="*/ 52874 h 57733"/>
                <a:gd name="connsiteX9" fmla="*/ 159907 w 168278"/>
                <a:gd name="connsiteY9" fmla="*/ 47939 h 57733"/>
                <a:gd name="connsiteX10" fmla="*/ 8835 w 168278"/>
                <a:gd name="connsiteY10" fmla="*/ 47939 h 57733"/>
                <a:gd name="connsiteX11" fmla="*/ 231 w 168278"/>
                <a:gd name="connsiteY11" fmla="*/ 52874 h 57733"/>
                <a:gd name="connsiteX12" fmla="*/ 8582 w 168278"/>
                <a:gd name="connsiteY12" fmla="*/ 57808 h 57733"/>
                <a:gd name="connsiteX13" fmla="*/ 160160 w 168278"/>
                <a:gd name="connsiteY13" fmla="*/ 57808 h 57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8278" h="57733">
                  <a:moveTo>
                    <a:pt x="159907" y="9944"/>
                  </a:moveTo>
                  <a:cubicBezTo>
                    <a:pt x="163702" y="9944"/>
                    <a:pt x="168510" y="9944"/>
                    <a:pt x="168510" y="5009"/>
                  </a:cubicBezTo>
                  <a:cubicBezTo>
                    <a:pt x="168510" y="75"/>
                    <a:pt x="163702" y="75"/>
                    <a:pt x="160160" y="75"/>
                  </a:cubicBezTo>
                  <a:lnTo>
                    <a:pt x="8582" y="75"/>
                  </a:lnTo>
                  <a:cubicBezTo>
                    <a:pt x="5039" y="75"/>
                    <a:pt x="231" y="75"/>
                    <a:pt x="231" y="5009"/>
                  </a:cubicBezTo>
                  <a:cubicBezTo>
                    <a:pt x="231" y="9944"/>
                    <a:pt x="5039" y="9944"/>
                    <a:pt x="8835" y="9944"/>
                  </a:cubicBezTo>
                  <a:lnTo>
                    <a:pt x="159907" y="9944"/>
                  </a:lnTo>
                  <a:close/>
                  <a:moveTo>
                    <a:pt x="160160" y="57808"/>
                  </a:moveTo>
                  <a:cubicBezTo>
                    <a:pt x="163702" y="57808"/>
                    <a:pt x="168510" y="57808"/>
                    <a:pt x="168510" y="52874"/>
                  </a:cubicBezTo>
                  <a:cubicBezTo>
                    <a:pt x="168510" y="47939"/>
                    <a:pt x="163702" y="47939"/>
                    <a:pt x="159907" y="47939"/>
                  </a:cubicBezTo>
                  <a:lnTo>
                    <a:pt x="8835" y="47939"/>
                  </a:lnTo>
                  <a:cubicBezTo>
                    <a:pt x="5039" y="47939"/>
                    <a:pt x="231" y="47939"/>
                    <a:pt x="231" y="52874"/>
                  </a:cubicBezTo>
                  <a:cubicBezTo>
                    <a:pt x="231" y="57808"/>
                    <a:pt x="5039" y="57808"/>
                    <a:pt x="8582" y="57808"/>
                  </a:cubicBezTo>
                  <a:lnTo>
                    <a:pt x="160160" y="5780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1783773-0B0B-48A6-8C3C-02848CBC238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8693585" y="4281382"/>
              <a:ext cx="130068" cy="111766"/>
            </a:xfrm>
            <a:custGeom>
              <a:avLst/>
              <a:gdLst>
                <a:gd name="connsiteX0" fmla="*/ 81471 w 130068"/>
                <a:gd name="connsiteY0" fmla="*/ 95310 h 111766"/>
                <a:gd name="connsiteX1" fmla="*/ 103993 w 130068"/>
                <a:gd name="connsiteY1" fmla="*/ 111841 h 111766"/>
                <a:gd name="connsiteX2" fmla="*/ 122719 w 130068"/>
                <a:gd name="connsiteY2" fmla="*/ 98271 h 111766"/>
                <a:gd name="connsiteX3" fmla="*/ 130310 w 130068"/>
                <a:gd name="connsiteY3" fmla="*/ 73845 h 111766"/>
                <a:gd name="connsiteX4" fmla="*/ 127274 w 130068"/>
                <a:gd name="connsiteY4" fmla="*/ 71378 h 111766"/>
                <a:gd name="connsiteX5" fmla="*/ 123731 w 130068"/>
                <a:gd name="connsiteY5" fmla="*/ 75819 h 111766"/>
                <a:gd name="connsiteX6" fmla="*/ 104752 w 130068"/>
                <a:gd name="connsiteY6" fmla="*/ 106413 h 111766"/>
                <a:gd name="connsiteX7" fmla="*/ 96907 w 130068"/>
                <a:gd name="connsiteY7" fmla="*/ 95064 h 111766"/>
                <a:gd name="connsiteX8" fmla="*/ 101969 w 130068"/>
                <a:gd name="connsiteY8" fmla="*/ 69404 h 111766"/>
                <a:gd name="connsiteX9" fmla="*/ 109054 w 130068"/>
                <a:gd name="connsiteY9" fmla="*/ 42758 h 111766"/>
                <a:gd name="connsiteX10" fmla="*/ 113356 w 130068"/>
                <a:gd name="connsiteY10" fmla="*/ 25981 h 111766"/>
                <a:gd name="connsiteX11" fmla="*/ 117152 w 130068"/>
                <a:gd name="connsiteY11" fmla="*/ 9450 h 111766"/>
                <a:gd name="connsiteX12" fmla="*/ 109813 w 130068"/>
                <a:gd name="connsiteY12" fmla="*/ 2789 h 111766"/>
                <a:gd name="connsiteX13" fmla="*/ 99944 w 130068"/>
                <a:gd name="connsiteY13" fmla="*/ 11424 h 111766"/>
                <a:gd name="connsiteX14" fmla="*/ 80965 w 130068"/>
                <a:gd name="connsiteY14" fmla="*/ 85688 h 111766"/>
                <a:gd name="connsiteX15" fmla="*/ 52117 w 130068"/>
                <a:gd name="connsiteY15" fmla="*/ 106413 h 111766"/>
                <a:gd name="connsiteX16" fmla="*/ 36428 w 130068"/>
                <a:gd name="connsiteY16" fmla="*/ 86182 h 111766"/>
                <a:gd name="connsiteX17" fmla="*/ 50093 w 130068"/>
                <a:gd name="connsiteY17" fmla="*/ 35850 h 111766"/>
                <a:gd name="connsiteX18" fmla="*/ 54395 w 130068"/>
                <a:gd name="connsiteY18" fmla="*/ 20306 h 111766"/>
                <a:gd name="connsiteX19" fmla="*/ 33645 w 130068"/>
                <a:gd name="connsiteY19" fmla="*/ 75 h 111766"/>
                <a:gd name="connsiteX20" fmla="*/ 242 w 130068"/>
                <a:gd name="connsiteY20" fmla="*/ 38070 h 111766"/>
                <a:gd name="connsiteX21" fmla="*/ 3279 w 130068"/>
                <a:gd name="connsiteY21" fmla="*/ 40538 h 111766"/>
                <a:gd name="connsiteX22" fmla="*/ 7327 w 130068"/>
                <a:gd name="connsiteY22" fmla="*/ 36097 h 111766"/>
                <a:gd name="connsiteX23" fmla="*/ 32886 w 130068"/>
                <a:gd name="connsiteY23" fmla="*/ 5503 h 111766"/>
                <a:gd name="connsiteX24" fmla="*/ 39212 w 130068"/>
                <a:gd name="connsiteY24" fmla="*/ 13645 h 111766"/>
                <a:gd name="connsiteX25" fmla="*/ 34910 w 130068"/>
                <a:gd name="connsiteY25" fmla="*/ 30422 h 111766"/>
                <a:gd name="connsiteX26" fmla="*/ 20233 w 130068"/>
                <a:gd name="connsiteY26" fmla="*/ 82234 h 111766"/>
                <a:gd name="connsiteX27" fmla="*/ 51358 w 130068"/>
                <a:gd name="connsiteY27" fmla="*/ 111841 h 111766"/>
                <a:gd name="connsiteX28" fmla="*/ 81471 w 130068"/>
                <a:gd name="connsiteY28" fmla="*/ 95310 h 111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30068" h="111766">
                  <a:moveTo>
                    <a:pt x="81471" y="95310"/>
                  </a:moveTo>
                  <a:cubicBezTo>
                    <a:pt x="84255" y="105426"/>
                    <a:pt x="93112" y="111841"/>
                    <a:pt x="103993" y="111841"/>
                  </a:cubicBezTo>
                  <a:cubicBezTo>
                    <a:pt x="112850" y="111841"/>
                    <a:pt x="118670" y="106166"/>
                    <a:pt x="122719" y="98271"/>
                  </a:cubicBezTo>
                  <a:cubicBezTo>
                    <a:pt x="127021" y="89389"/>
                    <a:pt x="130310" y="74339"/>
                    <a:pt x="130310" y="73845"/>
                  </a:cubicBezTo>
                  <a:cubicBezTo>
                    <a:pt x="130310" y="71378"/>
                    <a:pt x="128033" y="71378"/>
                    <a:pt x="127274" y="71378"/>
                  </a:cubicBezTo>
                  <a:cubicBezTo>
                    <a:pt x="124743" y="71378"/>
                    <a:pt x="124490" y="72365"/>
                    <a:pt x="123731" y="75819"/>
                  </a:cubicBezTo>
                  <a:cubicBezTo>
                    <a:pt x="120188" y="89636"/>
                    <a:pt x="115380" y="106413"/>
                    <a:pt x="104752" y="106413"/>
                  </a:cubicBezTo>
                  <a:cubicBezTo>
                    <a:pt x="99438" y="106413"/>
                    <a:pt x="96907" y="103206"/>
                    <a:pt x="96907" y="95064"/>
                  </a:cubicBezTo>
                  <a:cubicBezTo>
                    <a:pt x="96907" y="89636"/>
                    <a:pt x="99944" y="78040"/>
                    <a:pt x="101969" y="69404"/>
                  </a:cubicBezTo>
                  <a:lnTo>
                    <a:pt x="109054" y="42758"/>
                  </a:lnTo>
                  <a:cubicBezTo>
                    <a:pt x="109813" y="39057"/>
                    <a:pt x="112344" y="29682"/>
                    <a:pt x="113356" y="25981"/>
                  </a:cubicBezTo>
                  <a:cubicBezTo>
                    <a:pt x="114621" y="20306"/>
                    <a:pt x="117152" y="10931"/>
                    <a:pt x="117152" y="9450"/>
                  </a:cubicBezTo>
                  <a:cubicBezTo>
                    <a:pt x="117152" y="5009"/>
                    <a:pt x="113609" y="2789"/>
                    <a:pt x="109813" y="2789"/>
                  </a:cubicBezTo>
                  <a:cubicBezTo>
                    <a:pt x="108548" y="2789"/>
                    <a:pt x="101969" y="3035"/>
                    <a:pt x="99944" y="11424"/>
                  </a:cubicBezTo>
                  <a:cubicBezTo>
                    <a:pt x="95136" y="29435"/>
                    <a:pt x="84002" y="72612"/>
                    <a:pt x="80965" y="85688"/>
                  </a:cubicBezTo>
                  <a:cubicBezTo>
                    <a:pt x="80712" y="86675"/>
                    <a:pt x="70590" y="106413"/>
                    <a:pt x="52117" y="106413"/>
                  </a:cubicBezTo>
                  <a:cubicBezTo>
                    <a:pt x="38959" y="106413"/>
                    <a:pt x="36428" y="95310"/>
                    <a:pt x="36428" y="86182"/>
                  </a:cubicBezTo>
                  <a:cubicBezTo>
                    <a:pt x="36428" y="72365"/>
                    <a:pt x="43514" y="52874"/>
                    <a:pt x="50093" y="35850"/>
                  </a:cubicBezTo>
                  <a:cubicBezTo>
                    <a:pt x="53130" y="28448"/>
                    <a:pt x="54395" y="24994"/>
                    <a:pt x="54395" y="20306"/>
                  </a:cubicBezTo>
                  <a:cubicBezTo>
                    <a:pt x="54395" y="9204"/>
                    <a:pt x="46297" y="75"/>
                    <a:pt x="33645" y="75"/>
                  </a:cubicBezTo>
                  <a:cubicBezTo>
                    <a:pt x="9605" y="75"/>
                    <a:pt x="242" y="35850"/>
                    <a:pt x="242" y="38070"/>
                  </a:cubicBezTo>
                  <a:cubicBezTo>
                    <a:pt x="242" y="40538"/>
                    <a:pt x="2772" y="40538"/>
                    <a:pt x="3279" y="40538"/>
                  </a:cubicBezTo>
                  <a:cubicBezTo>
                    <a:pt x="5809" y="40538"/>
                    <a:pt x="6062" y="40044"/>
                    <a:pt x="7327" y="36097"/>
                  </a:cubicBezTo>
                  <a:cubicBezTo>
                    <a:pt x="13654" y="14631"/>
                    <a:pt x="23270" y="5503"/>
                    <a:pt x="32886" y="5503"/>
                  </a:cubicBezTo>
                  <a:cubicBezTo>
                    <a:pt x="35163" y="5503"/>
                    <a:pt x="39212" y="5749"/>
                    <a:pt x="39212" y="13645"/>
                  </a:cubicBezTo>
                  <a:cubicBezTo>
                    <a:pt x="39212" y="19566"/>
                    <a:pt x="36428" y="26721"/>
                    <a:pt x="34910" y="30422"/>
                  </a:cubicBezTo>
                  <a:cubicBezTo>
                    <a:pt x="25547" y="54848"/>
                    <a:pt x="20233" y="70145"/>
                    <a:pt x="20233" y="82234"/>
                  </a:cubicBezTo>
                  <a:cubicBezTo>
                    <a:pt x="20233" y="105673"/>
                    <a:pt x="37694" y="111841"/>
                    <a:pt x="51358" y="111841"/>
                  </a:cubicBezTo>
                  <a:cubicBezTo>
                    <a:pt x="68060" y="111841"/>
                    <a:pt x="77169" y="100738"/>
                    <a:pt x="81471" y="9531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85C31DF-E3C3-4083-BF5D-CC20AA7CE09E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8856160" y="4205391"/>
              <a:ext cx="58707" cy="246724"/>
            </a:xfrm>
            <a:custGeom>
              <a:avLst/>
              <a:gdLst>
                <a:gd name="connsiteX0" fmla="*/ 58956 w 58707"/>
                <a:gd name="connsiteY0" fmla="*/ 244332 h 246724"/>
                <a:gd name="connsiteX1" fmla="*/ 54654 w 58707"/>
                <a:gd name="connsiteY1" fmla="*/ 238904 h 246724"/>
                <a:gd name="connsiteX2" fmla="*/ 14925 w 58707"/>
                <a:gd name="connsiteY2" fmla="*/ 123437 h 246724"/>
                <a:gd name="connsiteX3" fmla="*/ 55666 w 58707"/>
                <a:gd name="connsiteY3" fmla="*/ 6736 h 246724"/>
                <a:gd name="connsiteX4" fmla="*/ 58956 w 58707"/>
                <a:gd name="connsiteY4" fmla="*/ 2542 h 246724"/>
                <a:gd name="connsiteX5" fmla="*/ 56425 w 58707"/>
                <a:gd name="connsiteY5" fmla="*/ 75 h 246724"/>
                <a:gd name="connsiteX6" fmla="*/ 16190 w 58707"/>
                <a:gd name="connsiteY6" fmla="*/ 48186 h 246724"/>
                <a:gd name="connsiteX7" fmla="*/ 248 w 58707"/>
                <a:gd name="connsiteY7" fmla="*/ 123437 h 246724"/>
                <a:gd name="connsiteX8" fmla="*/ 16949 w 58707"/>
                <a:gd name="connsiteY8" fmla="*/ 200415 h 246724"/>
                <a:gd name="connsiteX9" fmla="*/ 56425 w 58707"/>
                <a:gd name="connsiteY9" fmla="*/ 246800 h 246724"/>
                <a:gd name="connsiteX10" fmla="*/ 58956 w 58707"/>
                <a:gd name="connsiteY10" fmla="*/ 244332 h 24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707" h="246724">
                  <a:moveTo>
                    <a:pt x="58956" y="244332"/>
                  </a:moveTo>
                  <a:cubicBezTo>
                    <a:pt x="58956" y="243592"/>
                    <a:pt x="58956" y="243099"/>
                    <a:pt x="54654" y="238904"/>
                  </a:cubicBezTo>
                  <a:cubicBezTo>
                    <a:pt x="23022" y="207817"/>
                    <a:pt x="14925" y="161186"/>
                    <a:pt x="14925" y="123437"/>
                  </a:cubicBezTo>
                  <a:cubicBezTo>
                    <a:pt x="14925" y="80507"/>
                    <a:pt x="24541" y="37577"/>
                    <a:pt x="55666" y="6736"/>
                  </a:cubicBezTo>
                  <a:cubicBezTo>
                    <a:pt x="58956" y="3776"/>
                    <a:pt x="58956" y="3282"/>
                    <a:pt x="58956" y="2542"/>
                  </a:cubicBezTo>
                  <a:cubicBezTo>
                    <a:pt x="58956" y="815"/>
                    <a:pt x="57943" y="75"/>
                    <a:pt x="56425" y="75"/>
                  </a:cubicBezTo>
                  <a:cubicBezTo>
                    <a:pt x="53895" y="75"/>
                    <a:pt x="31120" y="16852"/>
                    <a:pt x="16190" y="48186"/>
                  </a:cubicBezTo>
                  <a:cubicBezTo>
                    <a:pt x="3284" y="75326"/>
                    <a:pt x="248" y="102712"/>
                    <a:pt x="248" y="123437"/>
                  </a:cubicBezTo>
                  <a:cubicBezTo>
                    <a:pt x="248" y="142682"/>
                    <a:pt x="3031" y="172535"/>
                    <a:pt x="16949" y="200415"/>
                  </a:cubicBezTo>
                  <a:cubicBezTo>
                    <a:pt x="32132" y="230762"/>
                    <a:pt x="53895" y="246800"/>
                    <a:pt x="56425" y="246800"/>
                  </a:cubicBezTo>
                  <a:cubicBezTo>
                    <a:pt x="57943" y="246800"/>
                    <a:pt x="58956" y="246059"/>
                    <a:pt x="58956" y="24433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4E09ACA-0388-4AE3-8490-A5597F8EC89A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8935337" y="4235985"/>
              <a:ext cx="77686" cy="157163"/>
            </a:xfrm>
            <a:custGeom>
              <a:avLst/>
              <a:gdLst>
                <a:gd name="connsiteX0" fmla="*/ 46560 w 77686"/>
                <a:gd name="connsiteY0" fmla="*/ 55835 h 157163"/>
                <a:gd name="connsiteX1" fmla="*/ 70347 w 77686"/>
                <a:gd name="connsiteY1" fmla="*/ 55835 h 157163"/>
                <a:gd name="connsiteX2" fmla="*/ 77938 w 77686"/>
                <a:gd name="connsiteY2" fmla="*/ 50900 h 157163"/>
                <a:gd name="connsiteX3" fmla="*/ 70853 w 77686"/>
                <a:gd name="connsiteY3" fmla="*/ 48186 h 157163"/>
                <a:gd name="connsiteX4" fmla="*/ 48584 w 77686"/>
                <a:gd name="connsiteY4" fmla="*/ 48186 h 157163"/>
                <a:gd name="connsiteX5" fmla="*/ 58959 w 77686"/>
                <a:gd name="connsiteY5" fmla="*/ 6736 h 157163"/>
                <a:gd name="connsiteX6" fmla="*/ 51621 w 77686"/>
                <a:gd name="connsiteY6" fmla="*/ 75 h 157163"/>
                <a:gd name="connsiteX7" fmla="*/ 41499 w 77686"/>
                <a:gd name="connsiteY7" fmla="*/ 8957 h 157163"/>
                <a:gd name="connsiteX8" fmla="*/ 31630 w 77686"/>
                <a:gd name="connsiteY8" fmla="*/ 48186 h 157163"/>
                <a:gd name="connsiteX9" fmla="*/ 7843 w 77686"/>
                <a:gd name="connsiteY9" fmla="*/ 48186 h 157163"/>
                <a:gd name="connsiteX10" fmla="*/ 252 w 77686"/>
                <a:gd name="connsiteY10" fmla="*/ 52874 h 157163"/>
                <a:gd name="connsiteX11" fmla="*/ 7337 w 77686"/>
                <a:gd name="connsiteY11" fmla="*/ 55835 h 157163"/>
                <a:gd name="connsiteX12" fmla="*/ 29605 w 77686"/>
                <a:gd name="connsiteY12" fmla="*/ 55835 h 157163"/>
                <a:gd name="connsiteX13" fmla="*/ 10374 w 77686"/>
                <a:gd name="connsiteY13" fmla="*/ 134540 h 157163"/>
                <a:gd name="connsiteX14" fmla="*/ 33654 w 77686"/>
                <a:gd name="connsiteY14" fmla="*/ 157238 h 157163"/>
                <a:gd name="connsiteX15" fmla="*/ 73889 w 77686"/>
                <a:gd name="connsiteY15" fmla="*/ 119243 h 157163"/>
                <a:gd name="connsiteX16" fmla="*/ 70853 w 77686"/>
                <a:gd name="connsiteY16" fmla="*/ 116776 h 157163"/>
                <a:gd name="connsiteX17" fmla="*/ 67057 w 77686"/>
                <a:gd name="connsiteY17" fmla="*/ 120230 h 157163"/>
                <a:gd name="connsiteX18" fmla="*/ 34160 w 77686"/>
                <a:gd name="connsiteY18" fmla="*/ 151810 h 157163"/>
                <a:gd name="connsiteX19" fmla="*/ 26316 w 77686"/>
                <a:gd name="connsiteY19" fmla="*/ 140461 h 157163"/>
                <a:gd name="connsiteX20" fmla="*/ 27834 w 77686"/>
                <a:gd name="connsiteY20" fmla="*/ 128618 h 157163"/>
                <a:gd name="connsiteX21" fmla="*/ 46560 w 77686"/>
                <a:gd name="connsiteY21" fmla="*/ 55835 h 15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7686" h="157163">
                  <a:moveTo>
                    <a:pt x="46560" y="55835"/>
                  </a:moveTo>
                  <a:lnTo>
                    <a:pt x="70347" y="55835"/>
                  </a:lnTo>
                  <a:cubicBezTo>
                    <a:pt x="75408" y="55835"/>
                    <a:pt x="77938" y="55835"/>
                    <a:pt x="77938" y="50900"/>
                  </a:cubicBezTo>
                  <a:cubicBezTo>
                    <a:pt x="77938" y="48186"/>
                    <a:pt x="75408" y="48186"/>
                    <a:pt x="70853" y="48186"/>
                  </a:cubicBezTo>
                  <a:lnTo>
                    <a:pt x="48584" y="48186"/>
                  </a:lnTo>
                  <a:cubicBezTo>
                    <a:pt x="57694" y="13151"/>
                    <a:pt x="58959" y="8217"/>
                    <a:pt x="58959" y="6736"/>
                  </a:cubicBezTo>
                  <a:cubicBezTo>
                    <a:pt x="58959" y="2542"/>
                    <a:pt x="55923" y="75"/>
                    <a:pt x="51621" y="75"/>
                  </a:cubicBezTo>
                  <a:cubicBezTo>
                    <a:pt x="50862" y="75"/>
                    <a:pt x="43776" y="321"/>
                    <a:pt x="41499" y="8957"/>
                  </a:cubicBezTo>
                  <a:lnTo>
                    <a:pt x="31630" y="48186"/>
                  </a:lnTo>
                  <a:lnTo>
                    <a:pt x="7843" y="48186"/>
                  </a:lnTo>
                  <a:cubicBezTo>
                    <a:pt x="2782" y="48186"/>
                    <a:pt x="252" y="48186"/>
                    <a:pt x="252" y="52874"/>
                  </a:cubicBezTo>
                  <a:cubicBezTo>
                    <a:pt x="252" y="55835"/>
                    <a:pt x="2276" y="55835"/>
                    <a:pt x="7337" y="55835"/>
                  </a:cubicBezTo>
                  <a:lnTo>
                    <a:pt x="29605" y="55835"/>
                  </a:lnTo>
                  <a:cubicBezTo>
                    <a:pt x="11386" y="125904"/>
                    <a:pt x="10374" y="130099"/>
                    <a:pt x="10374" y="134540"/>
                  </a:cubicBezTo>
                  <a:cubicBezTo>
                    <a:pt x="10374" y="147863"/>
                    <a:pt x="19990" y="157238"/>
                    <a:pt x="33654" y="157238"/>
                  </a:cubicBezTo>
                  <a:cubicBezTo>
                    <a:pt x="59466" y="157238"/>
                    <a:pt x="73889" y="121217"/>
                    <a:pt x="73889" y="119243"/>
                  </a:cubicBezTo>
                  <a:cubicBezTo>
                    <a:pt x="73889" y="116776"/>
                    <a:pt x="71865" y="116776"/>
                    <a:pt x="70853" y="116776"/>
                  </a:cubicBezTo>
                  <a:cubicBezTo>
                    <a:pt x="68575" y="116776"/>
                    <a:pt x="68322" y="117516"/>
                    <a:pt x="67057" y="120230"/>
                  </a:cubicBezTo>
                  <a:cubicBezTo>
                    <a:pt x="56176" y="145889"/>
                    <a:pt x="42764" y="151810"/>
                    <a:pt x="34160" y="151810"/>
                  </a:cubicBezTo>
                  <a:cubicBezTo>
                    <a:pt x="28846" y="151810"/>
                    <a:pt x="26316" y="148603"/>
                    <a:pt x="26316" y="140461"/>
                  </a:cubicBezTo>
                  <a:cubicBezTo>
                    <a:pt x="26316" y="134540"/>
                    <a:pt x="26822" y="132813"/>
                    <a:pt x="27834" y="128618"/>
                  </a:cubicBezTo>
                  <a:lnTo>
                    <a:pt x="46560" y="55835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789CA90-261E-44ED-B192-D798E7D6BCFB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9035321" y="4205391"/>
              <a:ext cx="58707" cy="246724"/>
            </a:xfrm>
            <a:custGeom>
              <a:avLst/>
              <a:gdLst>
                <a:gd name="connsiteX0" fmla="*/ 58963 w 58707"/>
                <a:gd name="connsiteY0" fmla="*/ 123437 h 246724"/>
                <a:gd name="connsiteX1" fmla="*/ 42262 w 58707"/>
                <a:gd name="connsiteY1" fmla="*/ 46459 h 246724"/>
                <a:gd name="connsiteX2" fmla="*/ 2786 w 58707"/>
                <a:gd name="connsiteY2" fmla="*/ 75 h 246724"/>
                <a:gd name="connsiteX3" fmla="*/ 255 w 58707"/>
                <a:gd name="connsiteY3" fmla="*/ 2542 h 246724"/>
                <a:gd name="connsiteX4" fmla="*/ 5063 w 58707"/>
                <a:gd name="connsiteY4" fmla="*/ 8217 h 246724"/>
                <a:gd name="connsiteX5" fmla="*/ 44286 w 58707"/>
                <a:gd name="connsiteY5" fmla="*/ 123437 h 246724"/>
                <a:gd name="connsiteX6" fmla="*/ 3545 w 58707"/>
                <a:gd name="connsiteY6" fmla="*/ 240138 h 246724"/>
                <a:gd name="connsiteX7" fmla="*/ 255 w 58707"/>
                <a:gd name="connsiteY7" fmla="*/ 244332 h 246724"/>
                <a:gd name="connsiteX8" fmla="*/ 2786 w 58707"/>
                <a:gd name="connsiteY8" fmla="*/ 246800 h 246724"/>
                <a:gd name="connsiteX9" fmla="*/ 43021 w 58707"/>
                <a:gd name="connsiteY9" fmla="*/ 198688 h 246724"/>
                <a:gd name="connsiteX10" fmla="*/ 58963 w 58707"/>
                <a:gd name="connsiteY10" fmla="*/ 123437 h 24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707" h="246724">
                  <a:moveTo>
                    <a:pt x="58963" y="123437"/>
                  </a:moveTo>
                  <a:cubicBezTo>
                    <a:pt x="58963" y="104193"/>
                    <a:pt x="56179" y="74339"/>
                    <a:pt x="42262" y="46459"/>
                  </a:cubicBezTo>
                  <a:cubicBezTo>
                    <a:pt x="27079" y="16112"/>
                    <a:pt x="5316" y="75"/>
                    <a:pt x="2786" y="75"/>
                  </a:cubicBezTo>
                  <a:cubicBezTo>
                    <a:pt x="1267" y="75"/>
                    <a:pt x="255" y="1062"/>
                    <a:pt x="255" y="2542"/>
                  </a:cubicBezTo>
                  <a:cubicBezTo>
                    <a:pt x="255" y="3282"/>
                    <a:pt x="255" y="3776"/>
                    <a:pt x="5063" y="8217"/>
                  </a:cubicBezTo>
                  <a:cubicBezTo>
                    <a:pt x="29862" y="32642"/>
                    <a:pt x="44286" y="71872"/>
                    <a:pt x="44286" y="123437"/>
                  </a:cubicBezTo>
                  <a:cubicBezTo>
                    <a:pt x="44286" y="165627"/>
                    <a:pt x="34923" y="209051"/>
                    <a:pt x="3545" y="240138"/>
                  </a:cubicBezTo>
                  <a:cubicBezTo>
                    <a:pt x="255" y="243099"/>
                    <a:pt x="255" y="243592"/>
                    <a:pt x="255" y="244332"/>
                  </a:cubicBezTo>
                  <a:cubicBezTo>
                    <a:pt x="255" y="245813"/>
                    <a:pt x="1267" y="246800"/>
                    <a:pt x="2786" y="246800"/>
                  </a:cubicBezTo>
                  <a:cubicBezTo>
                    <a:pt x="5316" y="246800"/>
                    <a:pt x="28091" y="230022"/>
                    <a:pt x="43021" y="198688"/>
                  </a:cubicBezTo>
                  <a:cubicBezTo>
                    <a:pt x="55926" y="171548"/>
                    <a:pt x="58963" y="144162"/>
                    <a:pt x="58963" y="123437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4922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8AA63-D799-4CD5-8314-E4219F727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Impulse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172DCF-E2FE-422C-B79D-AE9675C3C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599" y="849086"/>
            <a:ext cx="8442331" cy="5561239"/>
          </a:xfrm>
        </p:spPr>
        <p:txBody>
          <a:bodyPr/>
          <a:lstStyle/>
          <a:p>
            <a:r>
              <a:rPr lang="en-US" dirty="0"/>
              <a:t>The impulse response of a system is defined as the output of an LTI system when the input is a Dirac delta function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Commonly, system “blocks” are written with h(t) as a descriptor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Impulse response examples</a:t>
            </a:r>
          </a:p>
          <a:p>
            <a:pPr lvl="1"/>
            <a:r>
              <a:rPr lang="en-US" dirty="0"/>
              <a:t>Hitting a punching bag</a:t>
            </a:r>
          </a:p>
          <a:p>
            <a:pPr lvl="1"/>
            <a:r>
              <a:rPr lang="en-US" dirty="0"/>
              <a:t>Plucking a guitar string</a:t>
            </a:r>
          </a:p>
        </p:txBody>
      </p:sp>
      <p:grpSp>
        <p:nvGrpSpPr>
          <p:cNvPr id="11" name="Group 10" descr="\documentclass{article}&#10;\usepackage{amsmath}&#10;\usepackage{gensymb}&#10;\usepackage{amssymb}&#10;\pagestyle{empty}&#10;\begin{document}&#10;&#10;\begin{equation*}&#10;\delta(t)&#10;\end{equation*}&#10;&#10;&#10;\end{document}" title="IguanaTex Vector Display">
            <a:extLst>
              <a:ext uri="{FF2B5EF4-FFF2-40B4-BE49-F238E27FC236}">
                <a16:creationId xmlns:a16="http://schemas.microsoft.com/office/drawing/2014/main" id="{7C848452-938E-4F63-9B60-09FF42BDF81A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592992" y="2179004"/>
            <a:ext cx="502983" cy="321469"/>
            <a:chOff x="9642698" y="4538469"/>
            <a:chExt cx="463241" cy="296069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36CD0B8-5535-4865-A6D3-F397970663BC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9642698" y="4550016"/>
              <a:ext cx="128391" cy="214058"/>
            </a:xfrm>
            <a:custGeom>
              <a:avLst/>
              <a:gdLst>
                <a:gd name="connsiteX0" fmla="*/ 69745 w 128391"/>
                <a:gd name="connsiteY0" fmla="*/ 81198 h 214058"/>
                <a:gd name="connsiteX1" fmla="*/ 226 w 128391"/>
                <a:gd name="connsiteY1" fmla="*/ 164393 h 214058"/>
                <a:gd name="connsiteX2" fmla="*/ 49703 w 128391"/>
                <a:gd name="connsiteY2" fmla="*/ 214133 h 214058"/>
                <a:gd name="connsiteX3" fmla="*/ 112333 w 128391"/>
                <a:gd name="connsiteY3" fmla="*/ 126793 h 214058"/>
                <a:gd name="connsiteX4" fmla="*/ 89160 w 128391"/>
                <a:gd name="connsiteY4" fmla="*/ 71724 h 214058"/>
                <a:gd name="connsiteX5" fmla="*/ 59411 w 128391"/>
                <a:gd name="connsiteY5" fmla="*/ 23168 h 214058"/>
                <a:gd name="connsiteX6" fmla="*/ 76634 w 128391"/>
                <a:gd name="connsiteY6" fmla="*/ 9549 h 214058"/>
                <a:gd name="connsiteX7" fmla="*/ 98868 w 128391"/>
                <a:gd name="connsiteY7" fmla="*/ 17543 h 214058"/>
                <a:gd name="connsiteX8" fmla="*/ 116091 w 128391"/>
                <a:gd name="connsiteY8" fmla="*/ 24945 h 214058"/>
                <a:gd name="connsiteX9" fmla="*/ 128617 w 128391"/>
                <a:gd name="connsiteY9" fmla="*/ 13102 h 214058"/>
                <a:gd name="connsiteX10" fmla="*/ 112333 w 128391"/>
                <a:gd name="connsiteY10" fmla="*/ 3331 h 214058"/>
                <a:gd name="connsiteX11" fmla="*/ 86655 w 128391"/>
                <a:gd name="connsiteY11" fmla="*/ 75 h 214058"/>
                <a:gd name="connsiteX12" fmla="*/ 50956 w 128391"/>
                <a:gd name="connsiteY12" fmla="*/ 30570 h 214058"/>
                <a:gd name="connsiteX13" fmla="*/ 69745 w 128391"/>
                <a:gd name="connsiteY13" fmla="*/ 81198 h 214058"/>
                <a:gd name="connsiteX14" fmla="*/ 73503 w 128391"/>
                <a:gd name="connsiteY14" fmla="*/ 87711 h 214058"/>
                <a:gd name="connsiteX15" fmla="*/ 90726 w 128391"/>
                <a:gd name="connsiteY15" fmla="*/ 138635 h 214058"/>
                <a:gd name="connsiteX16" fmla="*/ 49703 w 128391"/>
                <a:gd name="connsiteY16" fmla="*/ 207620 h 214058"/>
                <a:gd name="connsiteX17" fmla="*/ 19641 w 128391"/>
                <a:gd name="connsiteY17" fmla="*/ 172683 h 214058"/>
                <a:gd name="connsiteX18" fmla="*/ 73503 w 128391"/>
                <a:gd name="connsiteY18" fmla="*/ 87711 h 214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8391" h="214058">
                  <a:moveTo>
                    <a:pt x="69745" y="81198"/>
                  </a:moveTo>
                  <a:cubicBezTo>
                    <a:pt x="30601" y="90080"/>
                    <a:pt x="226" y="128569"/>
                    <a:pt x="226" y="164393"/>
                  </a:cubicBezTo>
                  <a:cubicBezTo>
                    <a:pt x="226" y="192816"/>
                    <a:pt x="20267" y="214133"/>
                    <a:pt x="49703" y="214133"/>
                  </a:cubicBezTo>
                  <a:cubicBezTo>
                    <a:pt x="86342" y="214133"/>
                    <a:pt x="112333" y="167650"/>
                    <a:pt x="112333" y="126793"/>
                  </a:cubicBezTo>
                  <a:cubicBezTo>
                    <a:pt x="112333" y="99850"/>
                    <a:pt x="99807" y="85047"/>
                    <a:pt x="89160" y="71724"/>
                  </a:cubicBezTo>
                  <a:cubicBezTo>
                    <a:pt x="77887" y="58400"/>
                    <a:pt x="59411" y="36195"/>
                    <a:pt x="59411" y="23168"/>
                  </a:cubicBezTo>
                  <a:cubicBezTo>
                    <a:pt x="59411" y="16655"/>
                    <a:pt x="65674" y="9549"/>
                    <a:pt x="76634" y="9549"/>
                  </a:cubicBezTo>
                  <a:cubicBezTo>
                    <a:pt x="86029" y="9549"/>
                    <a:pt x="92292" y="13398"/>
                    <a:pt x="98868" y="17543"/>
                  </a:cubicBezTo>
                  <a:cubicBezTo>
                    <a:pt x="105131" y="21096"/>
                    <a:pt x="111394" y="24945"/>
                    <a:pt x="116091" y="24945"/>
                  </a:cubicBezTo>
                  <a:cubicBezTo>
                    <a:pt x="123920" y="24945"/>
                    <a:pt x="128617" y="17839"/>
                    <a:pt x="128617" y="13102"/>
                  </a:cubicBezTo>
                  <a:cubicBezTo>
                    <a:pt x="128617" y="6588"/>
                    <a:pt x="123607" y="5700"/>
                    <a:pt x="112333" y="3331"/>
                  </a:cubicBezTo>
                  <a:cubicBezTo>
                    <a:pt x="96050" y="75"/>
                    <a:pt x="91666" y="75"/>
                    <a:pt x="86655" y="75"/>
                  </a:cubicBezTo>
                  <a:cubicBezTo>
                    <a:pt x="62229" y="75"/>
                    <a:pt x="50956" y="12806"/>
                    <a:pt x="50956" y="30570"/>
                  </a:cubicBezTo>
                  <a:cubicBezTo>
                    <a:pt x="50956" y="46558"/>
                    <a:pt x="60037" y="63138"/>
                    <a:pt x="69745" y="81198"/>
                  </a:cubicBezTo>
                  <a:close/>
                  <a:moveTo>
                    <a:pt x="73503" y="87711"/>
                  </a:moveTo>
                  <a:cubicBezTo>
                    <a:pt x="81332" y="101331"/>
                    <a:pt x="90726" y="117318"/>
                    <a:pt x="90726" y="138635"/>
                  </a:cubicBezTo>
                  <a:cubicBezTo>
                    <a:pt x="90726" y="158176"/>
                    <a:pt x="78826" y="207620"/>
                    <a:pt x="49703" y="207620"/>
                  </a:cubicBezTo>
                  <a:cubicBezTo>
                    <a:pt x="32480" y="207620"/>
                    <a:pt x="19641" y="195185"/>
                    <a:pt x="19641" y="172683"/>
                  </a:cubicBezTo>
                  <a:cubicBezTo>
                    <a:pt x="19641" y="154031"/>
                    <a:pt x="31227" y="98370"/>
                    <a:pt x="73503" y="87711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0F21630-BA33-406B-83F9-46C5769664BC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9811578" y="4538469"/>
              <a:ext cx="72650" cy="296069"/>
            </a:xfrm>
            <a:custGeom>
              <a:avLst/>
              <a:gdLst>
                <a:gd name="connsiteX0" fmla="*/ 72881 w 72650"/>
                <a:gd name="connsiteY0" fmla="*/ 293184 h 296069"/>
                <a:gd name="connsiteX1" fmla="*/ 67558 w 72650"/>
                <a:gd name="connsiteY1" fmla="*/ 286670 h 296069"/>
                <a:gd name="connsiteX2" fmla="*/ 18393 w 72650"/>
                <a:gd name="connsiteY2" fmla="*/ 148110 h 296069"/>
                <a:gd name="connsiteX3" fmla="*/ 68810 w 72650"/>
                <a:gd name="connsiteY3" fmla="*/ 8069 h 296069"/>
                <a:gd name="connsiteX4" fmla="*/ 72881 w 72650"/>
                <a:gd name="connsiteY4" fmla="*/ 3035 h 296069"/>
                <a:gd name="connsiteX5" fmla="*/ 69750 w 72650"/>
                <a:gd name="connsiteY5" fmla="*/ 75 h 296069"/>
                <a:gd name="connsiteX6" fmla="*/ 19959 w 72650"/>
                <a:gd name="connsiteY6" fmla="*/ 57808 h 296069"/>
                <a:gd name="connsiteX7" fmla="*/ 230 w 72650"/>
                <a:gd name="connsiteY7" fmla="*/ 148110 h 296069"/>
                <a:gd name="connsiteX8" fmla="*/ 20898 w 72650"/>
                <a:gd name="connsiteY8" fmla="*/ 240483 h 296069"/>
                <a:gd name="connsiteX9" fmla="*/ 69750 w 72650"/>
                <a:gd name="connsiteY9" fmla="*/ 296144 h 296069"/>
                <a:gd name="connsiteX10" fmla="*/ 72881 w 72650"/>
                <a:gd name="connsiteY10" fmla="*/ 293184 h 296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650" h="296069">
                  <a:moveTo>
                    <a:pt x="72881" y="293184"/>
                  </a:moveTo>
                  <a:cubicBezTo>
                    <a:pt x="72881" y="292296"/>
                    <a:pt x="72881" y="291703"/>
                    <a:pt x="67558" y="286670"/>
                  </a:cubicBezTo>
                  <a:cubicBezTo>
                    <a:pt x="28414" y="249365"/>
                    <a:pt x="18393" y="193408"/>
                    <a:pt x="18393" y="148110"/>
                  </a:cubicBezTo>
                  <a:cubicBezTo>
                    <a:pt x="18393" y="96593"/>
                    <a:pt x="30293" y="45077"/>
                    <a:pt x="68810" y="8069"/>
                  </a:cubicBezTo>
                  <a:cubicBezTo>
                    <a:pt x="72881" y="4516"/>
                    <a:pt x="72881" y="3924"/>
                    <a:pt x="72881" y="3035"/>
                  </a:cubicBezTo>
                  <a:cubicBezTo>
                    <a:pt x="72881" y="963"/>
                    <a:pt x="71629" y="75"/>
                    <a:pt x="69750" y="75"/>
                  </a:cubicBezTo>
                  <a:cubicBezTo>
                    <a:pt x="66618" y="75"/>
                    <a:pt x="38435" y="20207"/>
                    <a:pt x="19959" y="57808"/>
                  </a:cubicBezTo>
                  <a:cubicBezTo>
                    <a:pt x="3988" y="90376"/>
                    <a:pt x="230" y="123240"/>
                    <a:pt x="230" y="148110"/>
                  </a:cubicBezTo>
                  <a:cubicBezTo>
                    <a:pt x="230" y="171203"/>
                    <a:pt x="3675" y="207027"/>
                    <a:pt x="20898" y="240483"/>
                  </a:cubicBezTo>
                  <a:cubicBezTo>
                    <a:pt x="39687" y="276900"/>
                    <a:pt x="66618" y="296144"/>
                    <a:pt x="69750" y="296144"/>
                  </a:cubicBezTo>
                  <a:cubicBezTo>
                    <a:pt x="71629" y="296144"/>
                    <a:pt x="72881" y="295256"/>
                    <a:pt x="72881" y="293184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7903DFD-A7F8-40E0-B782-3DF4510993D6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9909560" y="4575181"/>
              <a:ext cx="96137" cy="188596"/>
            </a:xfrm>
            <a:custGeom>
              <a:avLst/>
              <a:gdLst>
                <a:gd name="connsiteX0" fmla="*/ 57541 w 96137"/>
                <a:gd name="connsiteY0" fmla="*/ 66986 h 188596"/>
                <a:gd name="connsiteX1" fmla="*/ 86977 w 96137"/>
                <a:gd name="connsiteY1" fmla="*/ 66986 h 188596"/>
                <a:gd name="connsiteX2" fmla="*/ 96371 w 96137"/>
                <a:gd name="connsiteY2" fmla="*/ 61065 h 188596"/>
                <a:gd name="connsiteX3" fmla="*/ 87603 w 96137"/>
                <a:gd name="connsiteY3" fmla="*/ 57808 h 188596"/>
                <a:gd name="connsiteX4" fmla="*/ 60046 w 96137"/>
                <a:gd name="connsiteY4" fmla="*/ 57808 h 188596"/>
                <a:gd name="connsiteX5" fmla="*/ 72885 w 96137"/>
                <a:gd name="connsiteY5" fmla="*/ 8069 h 188596"/>
                <a:gd name="connsiteX6" fmla="*/ 63804 w 96137"/>
                <a:gd name="connsiteY6" fmla="*/ 75 h 188596"/>
                <a:gd name="connsiteX7" fmla="*/ 51278 w 96137"/>
                <a:gd name="connsiteY7" fmla="*/ 10733 h 188596"/>
                <a:gd name="connsiteX8" fmla="*/ 39065 w 96137"/>
                <a:gd name="connsiteY8" fmla="*/ 57808 h 188596"/>
                <a:gd name="connsiteX9" fmla="*/ 9629 w 96137"/>
                <a:gd name="connsiteY9" fmla="*/ 57808 h 188596"/>
                <a:gd name="connsiteX10" fmla="*/ 234 w 96137"/>
                <a:gd name="connsiteY10" fmla="*/ 63434 h 188596"/>
                <a:gd name="connsiteX11" fmla="*/ 9002 w 96137"/>
                <a:gd name="connsiteY11" fmla="*/ 66986 h 188596"/>
                <a:gd name="connsiteX12" fmla="*/ 36560 w 96137"/>
                <a:gd name="connsiteY12" fmla="*/ 66986 h 188596"/>
                <a:gd name="connsiteX13" fmla="*/ 12760 w 96137"/>
                <a:gd name="connsiteY13" fmla="*/ 161433 h 188596"/>
                <a:gd name="connsiteX14" fmla="*/ 41570 w 96137"/>
                <a:gd name="connsiteY14" fmla="*/ 188671 h 188596"/>
                <a:gd name="connsiteX15" fmla="*/ 91361 w 96137"/>
                <a:gd name="connsiteY15" fmla="*/ 143076 h 188596"/>
                <a:gd name="connsiteX16" fmla="*/ 87603 w 96137"/>
                <a:gd name="connsiteY16" fmla="*/ 140116 h 188596"/>
                <a:gd name="connsiteX17" fmla="*/ 82906 w 96137"/>
                <a:gd name="connsiteY17" fmla="*/ 144261 h 188596"/>
                <a:gd name="connsiteX18" fmla="*/ 42196 w 96137"/>
                <a:gd name="connsiteY18" fmla="*/ 182158 h 188596"/>
                <a:gd name="connsiteX19" fmla="*/ 32489 w 96137"/>
                <a:gd name="connsiteY19" fmla="*/ 168538 h 188596"/>
                <a:gd name="connsiteX20" fmla="*/ 34368 w 96137"/>
                <a:gd name="connsiteY20" fmla="*/ 154327 h 188596"/>
                <a:gd name="connsiteX21" fmla="*/ 57541 w 96137"/>
                <a:gd name="connsiteY21" fmla="*/ 66986 h 188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6137" h="188596">
                  <a:moveTo>
                    <a:pt x="57541" y="66986"/>
                  </a:moveTo>
                  <a:lnTo>
                    <a:pt x="86977" y="66986"/>
                  </a:lnTo>
                  <a:cubicBezTo>
                    <a:pt x="93240" y="66986"/>
                    <a:pt x="96371" y="66986"/>
                    <a:pt x="96371" y="61065"/>
                  </a:cubicBezTo>
                  <a:cubicBezTo>
                    <a:pt x="96371" y="57808"/>
                    <a:pt x="93240" y="57808"/>
                    <a:pt x="87603" y="57808"/>
                  </a:cubicBezTo>
                  <a:lnTo>
                    <a:pt x="60046" y="57808"/>
                  </a:lnTo>
                  <a:cubicBezTo>
                    <a:pt x="71319" y="15766"/>
                    <a:pt x="72885" y="9845"/>
                    <a:pt x="72885" y="8069"/>
                  </a:cubicBezTo>
                  <a:cubicBezTo>
                    <a:pt x="72885" y="3035"/>
                    <a:pt x="69127" y="75"/>
                    <a:pt x="63804" y="75"/>
                  </a:cubicBezTo>
                  <a:cubicBezTo>
                    <a:pt x="62864" y="75"/>
                    <a:pt x="54096" y="371"/>
                    <a:pt x="51278" y="10733"/>
                  </a:cubicBezTo>
                  <a:lnTo>
                    <a:pt x="39065" y="57808"/>
                  </a:lnTo>
                  <a:lnTo>
                    <a:pt x="9629" y="57808"/>
                  </a:lnTo>
                  <a:cubicBezTo>
                    <a:pt x="3366" y="57808"/>
                    <a:pt x="234" y="57808"/>
                    <a:pt x="234" y="63434"/>
                  </a:cubicBezTo>
                  <a:cubicBezTo>
                    <a:pt x="234" y="66986"/>
                    <a:pt x="2739" y="66986"/>
                    <a:pt x="9002" y="66986"/>
                  </a:cubicBezTo>
                  <a:lnTo>
                    <a:pt x="36560" y="66986"/>
                  </a:lnTo>
                  <a:cubicBezTo>
                    <a:pt x="14013" y="151070"/>
                    <a:pt x="12760" y="156103"/>
                    <a:pt x="12760" y="161433"/>
                  </a:cubicBezTo>
                  <a:cubicBezTo>
                    <a:pt x="12760" y="177421"/>
                    <a:pt x="24660" y="188671"/>
                    <a:pt x="41570" y="188671"/>
                  </a:cubicBezTo>
                  <a:cubicBezTo>
                    <a:pt x="73512" y="188671"/>
                    <a:pt x="91361" y="145445"/>
                    <a:pt x="91361" y="143076"/>
                  </a:cubicBezTo>
                  <a:cubicBezTo>
                    <a:pt x="91361" y="140116"/>
                    <a:pt x="88856" y="140116"/>
                    <a:pt x="87603" y="140116"/>
                  </a:cubicBezTo>
                  <a:cubicBezTo>
                    <a:pt x="84785" y="140116"/>
                    <a:pt x="84472" y="141004"/>
                    <a:pt x="82906" y="144261"/>
                  </a:cubicBezTo>
                  <a:cubicBezTo>
                    <a:pt x="69441" y="175052"/>
                    <a:pt x="52844" y="182158"/>
                    <a:pt x="42196" y="182158"/>
                  </a:cubicBezTo>
                  <a:cubicBezTo>
                    <a:pt x="35620" y="182158"/>
                    <a:pt x="32489" y="178309"/>
                    <a:pt x="32489" y="168538"/>
                  </a:cubicBezTo>
                  <a:cubicBezTo>
                    <a:pt x="32489" y="161433"/>
                    <a:pt x="33115" y="159360"/>
                    <a:pt x="34368" y="154327"/>
                  </a:cubicBezTo>
                  <a:lnTo>
                    <a:pt x="57541" y="66986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8FBDAD9-663E-46B8-B420-EB887A1768CF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10033289" y="4538469"/>
              <a:ext cx="72650" cy="296069"/>
            </a:xfrm>
            <a:custGeom>
              <a:avLst/>
              <a:gdLst>
                <a:gd name="connsiteX0" fmla="*/ 72889 w 72650"/>
                <a:gd name="connsiteY0" fmla="*/ 148110 h 296069"/>
                <a:gd name="connsiteX1" fmla="*/ 52221 w 72650"/>
                <a:gd name="connsiteY1" fmla="*/ 55736 h 296069"/>
                <a:gd name="connsiteX2" fmla="*/ 3369 w 72650"/>
                <a:gd name="connsiteY2" fmla="*/ 75 h 296069"/>
                <a:gd name="connsiteX3" fmla="*/ 238 w 72650"/>
                <a:gd name="connsiteY3" fmla="*/ 3035 h 296069"/>
                <a:gd name="connsiteX4" fmla="*/ 6188 w 72650"/>
                <a:gd name="connsiteY4" fmla="*/ 9845 h 296069"/>
                <a:gd name="connsiteX5" fmla="*/ 54726 w 72650"/>
                <a:gd name="connsiteY5" fmla="*/ 148110 h 296069"/>
                <a:gd name="connsiteX6" fmla="*/ 4309 w 72650"/>
                <a:gd name="connsiteY6" fmla="*/ 288151 h 296069"/>
                <a:gd name="connsiteX7" fmla="*/ 238 w 72650"/>
                <a:gd name="connsiteY7" fmla="*/ 293184 h 296069"/>
                <a:gd name="connsiteX8" fmla="*/ 3369 w 72650"/>
                <a:gd name="connsiteY8" fmla="*/ 296144 h 296069"/>
                <a:gd name="connsiteX9" fmla="*/ 53160 w 72650"/>
                <a:gd name="connsiteY9" fmla="*/ 238411 h 296069"/>
                <a:gd name="connsiteX10" fmla="*/ 72889 w 72650"/>
                <a:gd name="connsiteY10" fmla="*/ 148110 h 296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650" h="296069">
                  <a:moveTo>
                    <a:pt x="72889" y="148110"/>
                  </a:moveTo>
                  <a:cubicBezTo>
                    <a:pt x="72889" y="125016"/>
                    <a:pt x="69444" y="89192"/>
                    <a:pt x="52221" y="55736"/>
                  </a:cubicBezTo>
                  <a:cubicBezTo>
                    <a:pt x="33432" y="19319"/>
                    <a:pt x="6501" y="75"/>
                    <a:pt x="3369" y="75"/>
                  </a:cubicBezTo>
                  <a:cubicBezTo>
                    <a:pt x="1490" y="75"/>
                    <a:pt x="238" y="1259"/>
                    <a:pt x="238" y="3035"/>
                  </a:cubicBezTo>
                  <a:cubicBezTo>
                    <a:pt x="238" y="3924"/>
                    <a:pt x="238" y="4516"/>
                    <a:pt x="6188" y="9845"/>
                  </a:cubicBezTo>
                  <a:cubicBezTo>
                    <a:pt x="36876" y="39156"/>
                    <a:pt x="54726" y="86231"/>
                    <a:pt x="54726" y="148110"/>
                  </a:cubicBezTo>
                  <a:cubicBezTo>
                    <a:pt x="54726" y="198738"/>
                    <a:pt x="43139" y="250846"/>
                    <a:pt x="4309" y="288151"/>
                  </a:cubicBezTo>
                  <a:cubicBezTo>
                    <a:pt x="238" y="291703"/>
                    <a:pt x="238" y="292296"/>
                    <a:pt x="238" y="293184"/>
                  </a:cubicBezTo>
                  <a:cubicBezTo>
                    <a:pt x="238" y="294960"/>
                    <a:pt x="1490" y="296144"/>
                    <a:pt x="3369" y="296144"/>
                  </a:cubicBezTo>
                  <a:cubicBezTo>
                    <a:pt x="6501" y="296144"/>
                    <a:pt x="34684" y="276012"/>
                    <a:pt x="53160" y="238411"/>
                  </a:cubicBezTo>
                  <a:cubicBezTo>
                    <a:pt x="69131" y="205843"/>
                    <a:pt x="72889" y="172979"/>
                    <a:pt x="72889" y="148110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0A25525-3425-4212-8F9C-41AED08010C5}"/>
              </a:ext>
            </a:extLst>
          </p:cNvPr>
          <p:cNvCxnSpPr>
            <a:cxnSpLocks/>
          </p:cNvCxnSpPr>
          <p:nvPr/>
        </p:nvCxnSpPr>
        <p:spPr>
          <a:xfrm>
            <a:off x="990600" y="2895600"/>
            <a:ext cx="11430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275E23F-55B1-4405-B197-81F31B52691E}"/>
              </a:ext>
            </a:extLst>
          </p:cNvPr>
          <p:cNvCxnSpPr>
            <a:cxnSpLocks/>
          </p:cNvCxnSpPr>
          <p:nvPr/>
        </p:nvCxnSpPr>
        <p:spPr>
          <a:xfrm rot="16200000">
            <a:off x="944880" y="2392680"/>
            <a:ext cx="100584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749C54BE-C07F-4DBC-8FD8-F02594F515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943150"/>
              </p:ext>
            </p:extLst>
          </p:nvPr>
        </p:nvGraphicFramePr>
        <p:xfrm>
          <a:off x="1477010" y="1740914"/>
          <a:ext cx="4445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444240" imgH="342720" progId="Equation.DSMT4">
                  <p:embed/>
                </p:oleObj>
              </mc:Choice>
              <mc:Fallback>
                <p:oleObj name="Equation" r:id="rId27" imgW="444240" imgH="34272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57673149-29A7-4DC8-93CD-72A7517556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477010" y="1740914"/>
                        <a:ext cx="44450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9EB4CB07-12F7-4037-8A3D-A6D29CBB10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4312136"/>
              </p:ext>
            </p:extLst>
          </p:nvPr>
        </p:nvGraphicFramePr>
        <p:xfrm>
          <a:off x="2156460" y="2773680"/>
          <a:ext cx="1143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114120" imgH="203040" progId="Equation.DSMT4">
                  <p:embed/>
                </p:oleObj>
              </mc:Choice>
              <mc:Fallback>
                <p:oleObj name="Equation" r:id="rId29" imgW="114120" imgH="203040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C0D84229-4F9C-4A5C-AA2B-E3899EAEEEE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2156460" y="2773680"/>
                        <a:ext cx="1143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6CF5B4D-5DAD-477E-A403-E0F4D92921DF}"/>
              </a:ext>
            </a:extLst>
          </p:cNvPr>
          <p:cNvCxnSpPr>
            <a:cxnSpLocks/>
          </p:cNvCxnSpPr>
          <p:nvPr/>
        </p:nvCxnSpPr>
        <p:spPr>
          <a:xfrm rot="16200000">
            <a:off x="1127760" y="2575560"/>
            <a:ext cx="640080" cy="0"/>
          </a:xfrm>
          <a:prstGeom prst="straightConnector1">
            <a:avLst/>
          </a:prstGeom>
          <a:ln w="317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30F65164-DDEA-4EF3-A8A2-530D991905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8768420"/>
              </p:ext>
            </p:extLst>
          </p:nvPr>
        </p:nvGraphicFramePr>
        <p:xfrm>
          <a:off x="1254760" y="2925161"/>
          <a:ext cx="4445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1" imgW="444240" imgH="228600" progId="Equation.DSMT4">
                  <p:embed/>
                </p:oleObj>
              </mc:Choice>
              <mc:Fallback>
                <p:oleObj name="Equation" r:id="rId31" imgW="444240" imgH="228600" progId="Equation.DSMT4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82B8932E-8977-4563-B118-DDA0CCDDE3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254760" y="2925161"/>
                        <a:ext cx="444500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4978F8E-79F6-4864-9B25-AB81E99E3BEF}"/>
              </a:ext>
            </a:extLst>
          </p:cNvPr>
          <p:cNvSpPr txBox="1"/>
          <p:nvPr/>
        </p:nvSpPr>
        <p:spPr>
          <a:xfrm>
            <a:off x="3843657" y="1878074"/>
            <a:ext cx="1447797" cy="923330"/>
          </a:xfrm>
          <a:prstGeom prst="rect">
            <a:avLst/>
          </a:prstGeom>
          <a:noFill/>
          <a:ln w="19050">
            <a:solidFill>
              <a:srgbClr val="6C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LTI System</a:t>
            </a:r>
          </a:p>
          <a:p>
            <a:pPr algn="ctr"/>
            <a:endParaRPr lang="en-US" dirty="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B5F74DE-941B-4CC8-B223-6E4D02036F91}"/>
              </a:ext>
            </a:extLst>
          </p:cNvPr>
          <p:cNvCxnSpPr>
            <a:endCxn id="21" idx="1"/>
          </p:cNvCxnSpPr>
          <p:nvPr/>
        </p:nvCxnSpPr>
        <p:spPr>
          <a:xfrm>
            <a:off x="3200400" y="2339739"/>
            <a:ext cx="643257" cy="0"/>
          </a:xfrm>
          <a:prstGeom prst="straightConnector1">
            <a:avLst/>
          </a:prstGeom>
          <a:ln>
            <a:solidFill>
              <a:srgbClr val="6C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22ED4E1-3784-4897-AFD6-54E59F6C7B8B}"/>
              </a:ext>
            </a:extLst>
          </p:cNvPr>
          <p:cNvCxnSpPr/>
          <p:nvPr/>
        </p:nvCxnSpPr>
        <p:spPr>
          <a:xfrm>
            <a:off x="5291454" y="2339739"/>
            <a:ext cx="643257" cy="0"/>
          </a:xfrm>
          <a:prstGeom prst="straightConnector1">
            <a:avLst/>
          </a:prstGeom>
          <a:ln>
            <a:solidFill>
              <a:srgbClr val="6C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7" name="Group 36" descr="\documentclass{article}&#10;\usepackage{amsmath}&#10;\usepackage{gensymb}&#10;\usepackage{amssymb}&#10;\pagestyle{empty}&#10;\begin{document}&#10;&#10;\begin{equation*}&#10;h(t)&#10;\end{equation*}&#10;&#10;&#10;\end{document}" title="IguanaTex Vector Display">
            <a:extLst>
              <a:ext uri="{FF2B5EF4-FFF2-40B4-BE49-F238E27FC236}">
                <a16:creationId xmlns:a16="http://schemas.microsoft.com/office/drawing/2014/main" id="{45CF08FC-17EA-4782-8776-2A86E4387042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019800" y="2184400"/>
            <a:ext cx="521970" cy="321469"/>
            <a:chOff x="13596768" y="4348923"/>
            <a:chExt cx="521970" cy="321469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D0D7190-BAF8-478F-8C58-55A91217E34A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13596768" y="4366925"/>
              <a:ext cx="164269" cy="226635"/>
            </a:xfrm>
            <a:custGeom>
              <a:avLst/>
              <a:gdLst>
                <a:gd name="connsiteX0" fmla="*/ 77843 w 164269"/>
                <a:gd name="connsiteY0" fmla="*/ 3611 h 226635"/>
                <a:gd name="connsiteX1" fmla="*/ 73494 w 164269"/>
                <a:gd name="connsiteY1" fmla="*/ 75 h 226635"/>
                <a:gd name="connsiteX2" fmla="*/ 32678 w 164269"/>
                <a:gd name="connsiteY2" fmla="*/ 3289 h 226635"/>
                <a:gd name="connsiteX3" fmla="*/ 26321 w 164269"/>
                <a:gd name="connsiteY3" fmla="*/ 9719 h 226635"/>
                <a:gd name="connsiteX4" fmla="*/ 34350 w 164269"/>
                <a:gd name="connsiteY4" fmla="*/ 13576 h 226635"/>
                <a:gd name="connsiteX5" fmla="*/ 51078 w 164269"/>
                <a:gd name="connsiteY5" fmla="*/ 19041 h 226635"/>
                <a:gd name="connsiteX6" fmla="*/ 50075 w 164269"/>
                <a:gd name="connsiteY6" fmla="*/ 25471 h 226635"/>
                <a:gd name="connsiteX7" fmla="*/ 1563 w 164269"/>
                <a:gd name="connsiteY7" fmla="*/ 210637 h 226635"/>
                <a:gd name="connsiteX8" fmla="*/ 225 w 164269"/>
                <a:gd name="connsiteY8" fmla="*/ 217710 h 226635"/>
                <a:gd name="connsiteX9" fmla="*/ 9927 w 164269"/>
                <a:gd name="connsiteY9" fmla="*/ 226711 h 226635"/>
                <a:gd name="connsiteX10" fmla="*/ 22306 w 164269"/>
                <a:gd name="connsiteY10" fmla="*/ 218352 h 226635"/>
                <a:gd name="connsiteX11" fmla="*/ 28663 w 164269"/>
                <a:gd name="connsiteY11" fmla="*/ 193921 h 226635"/>
                <a:gd name="connsiteX12" fmla="*/ 36023 w 164269"/>
                <a:gd name="connsiteY12" fmla="*/ 164989 h 226635"/>
                <a:gd name="connsiteX13" fmla="*/ 41711 w 164269"/>
                <a:gd name="connsiteY13" fmla="*/ 143450 h 226635"/>
                <a:gd name="connsiteX14" fmla="*/ 45391 w 164269"/>
                <a:gd name="connsiteY14" fmla="*/ 128984 h 226635"/>
                <a:gd name="connsiteX15" fmla="*/ 68141 w 164269"/>
                <a:gd name="connsiteY15" fmla="*/ 99409 h 226635"/>
                <a:gd name="connsiteX16" fmla="*/ 100259 w 164269"/>
                <a:gd name="connsiteY16" fmla="*/ 88157 h 226635"/>
                <a:gd name="connsiteX17" fmla="*/ 118325 w 164269"/>
                <a:gd name="connsiteY17" fmla="*/ 110660 h 226635"/>
                <a:gd name="connsiteX18" fmla="*/ 97582 w 164269"/>
                <a:gd name="connsiteY18" fmla="*/ 182669 h 226635"/>
                <a:gd name="connsiteX19" fmla="*/ 93233 w 164269"/>
                <a:gd name="connsiteY19" fmla="*/ 200350 h 226635"/>
                <a:gd name="connsiteX20" fmla="*/ 120667 w 164269"/>
                <a:gd name="connsiteY20" fmla="*/ 226711 h 226635"/>
                <a:gd name="connsiteX21" fmla="*/ 164495 w 164269"/>
                <a:gd name="connsiteY21" fmla="*/ 177204 h 226635"/>
                <a:gd name="connsiteX22" fmla="*/ 160480 w 164269"/>
                <a:gd name="connsiteY22" fmla="*/ 173990 h 226635"/>
                <a:gd name="connsiteX23" fmla="*/ 155462 w 164269"/>
                <a:gd name="connsiteY23" fmla="*/ 179776 h 226635"/>
                <a:gd name="connsiteX24" fmla="*/ 121336 w 164269"/>
                <a:gd name="connsiteY24" fmla="*/ 219638 h 226635"/>
                <a:gd name="connsiteX25" fmla="*/ 113307 w 164269"/>
                <a:gd name="connsiteY25" fmla="*/ 209030 h 226635"/>
                <a:gd name="connsiteX26" fmla="*/ 119329 w 164269"/>
                <a:gd name="connsiteY26" fmla="*/ 186206 h 226635"/>
                <a:gd name="connsiteX27" fmla="*/ 139737 w 164269"/>
                <a:gd name="connsiteY27" fmla="*/ 115482 h 226635"/>
                <a:gd name="connsiteX28" fmla="*/ 101263 w 164269"/>
                <a:gd name="connsiteY28" fmla="*/ 81085 h 226635"/>
                <a:gd name="connsiteX29" fmla="*/ 51748 w 164269"/>
                <a:gd name="connsiteY29" fmla="*/ 105838 h 226635"/>
                <a:gd name="connsiteX30" fmla="*/ 77843 w 164269"/>
                <a:gd name="connsiteY30" fmla="*/ 3611 h 226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64269" h="226635">
                  <a:moveTo>
                    <a:pt x="77843" y="3611"/>
                  </a:moveTo>
                  <a:cubicBezTo>
                    <a:pt x="77843" y="3289"/>
                    <a:pt x="77843" y="75"/>
                    <a:pt x="73494" y="75"/>
                  </a:cubicBezTo>
                  <a:cubicBezTo>
                    <a:pt x="65799" y="75"/>
                    <a:pt x="41376" y="2646"/>
                    <a:pt x="32678" y="3289"/>
                  </a:cubicBezTo>
                  <a:cubicBezTo>
                    <a:pt x="30001" y="3611"/>
                    <a:pt x="26321" y="3932"/>
                    <a:pt x="26321" y="9719"/>
                  </a:cubicBezTo>
                  <a:cubicBezTo>
                    <a:pt x="26321" y="13576"/>
                    <a:pt x="29332" y="13576"/>
                    <a:pt x="34350" y="13576"/>
                  </a:cubicBezTo>
                  <a:cubicBezTo>
                    <a:pt x="50409" y="13576"/>
                    <a:pt x="51078" y="15827"/>
                    <a:pt x="51078" y="19041"/>
                  </a:cubicBezTo>
                  <a:lnTo>
                    <a:pt x="50075" y="25471"/>
                  </a:lnTo>
                  <a:lnTo>
                    <a:pt x="1563" y="210637"/>
                  </a:lnTo>
                  <a:cubicBezTo>
                    <a:pt x="225" y="215138"/>
                    <a:pt x="225" y="215781"/>
                    <a:pt x="225" y="217710"/>
                  </a:cubicBezTo>
                  <a:cubicBezTo>
                    <a:pt x="225" y="225103"/>
                    <a:pt x="6916" y="226711"/>
                    <a:pt x="9927" y="226711"/>
                  </a:cubicBezTo>
                  <a:cubicBezTo>
                    <a:pt x="15280" y="226711"/>
                    <a:pt x="20633" y="222853"/>
                    <a:pt x="22306" y="218352"/>
                  </a:cubicBezTo>
                  <a:lnTo>
                    <a:pt x="28663" y="193921"/>
                  </a:lnTo>
                  <a:lnTo>
                    <a:pt x="36023" y="164989"/>
                  </a:lnTo>
                  <a:cubicBezTo>
                    <a:pt x="38031" y="157916"/>
                    <a:pt x="40038" y="150844"/>
                    <a:pt x="41711" y="143450"/>
                  </a:cubicBezTo>
                  <a:cubicBezTo>
                    <a:pt x="42380" y="141521"/>
                    <a:pt x="45056" y="130913"/>
                    <a:pt x="45391" y="128984"/>
                  </a:cubicBezTo>
                  <a:cubicBezTo>
                    <a:pt x="46395" y="126091"/>
                    <a:pt x="56766" y="108088"/>
                    <a:pt x="68141" y="99409"/>
                  </a:cubicBezTo>
                  <a:cubicBezTo>
                    <a:pt x="75501" y="94265"/>
                    <a:pt x="85873" y="88157"/>
                    <a:pt x="100259" y="88157"/>
                  </a:cubicBezTo>
                  <a:cubicBezTo>
                    <a:pt x="114645" y="88157"/>
                    <a:pt x="118325" y="99087"/>
                    <a:pt x="118325" y="110660"/>
                  </a:cubicBezTo>
                  <a:cubicBezTo>
                    <a:pt x="118325" y="128020"/>
                    <a:pt x="105612" y="163060"/>
                    <a:pt x="97582" y="182669"/>
                  </a:cubicBezTo>
                  <a:cubicBezTo>
                    <a:pt x="94906" y="190063"/>
                    <a:pt x="93233" y="193921"/>
                    <a:pt x="93233" y="200350"/>
                  </a:cubicBezTo>
                  <a:cubicBezTo>
                    <a:pt x="93233" y="215459"/>
                    <a:pt x="104943" y="226711"/>
                    <a:pt x="120667" y="226711"/>
                  </a:cubicBezTo>
                  <a:cubicBezTo>
                    <a:pt x="152116" y="226711"/>
                    <a:pt x="164495" y="179776"/>
                    <a:pt x="164495" y="177204"/>
                  </a:cubicBezTo>
                  <a:cubicBezTo>
                    <a:pt x="164495" y="173990"/>
                    <a:pt x="161484" y="173990"/>
                    <a:pt x="160480" y="173990"/>
                  </a:cubicBezTo>
                  <a:cubicBezTo>
                    <a:pt x="157134" y="173990"/>
                    <a:pt x="157134" y="174954"/>
                    <a:pt x="155462" y="179776"/>
                  </a:cubicBezTo>
                  <a:cubicBezTo>
                    <a:pt x="150443" y="196814"/>
                    <a:pt x="139737" y="219638"/>
                    <a:pt x="121336" y="219638"/>
                  </a:cubicBezTo>
                  <a:cubicBezTo>
                    <a:pt x="115649" y="219638"/>
                    <a:pt x="113307" y="216424"/>
                    <a:pt x="113307" y="209030"/>
                  </a:cubicBezTo>
                  <a:cubicBezTo>
                    <a:pt x="113307" y="200993"/>
                    <a:pt x="116318" y="193278"/>
                    <a:pt x="119329" y="186206"/>
                  </a:cubicBezTo>
                  <a:cubicBezTo>
                    <a:pt x="124682" y="172382"/>
                    <a:pt x="139737" y="134128"/>
                    <a:pt x="139737" y="115482"/>
                  </a:cubicBezTo>
                  <a:cubicBezTo>
                    <a:pt x="139737" y="94587"/>
                    <a:pt x="126355" y="81085"/>
                    <a:pt x="101263" y="81085"/>
                  </a:cubicBezTo>
                  <a:cubicBezTo>
                    <a:pt x="80185" y="81085"/>
                    <a:pt x="64126" y="91051"/>
                    <a:pt x="51748" y="105838"/>
                  </a:cubicBezTo>
                  <a:lnTo>
                    <a:pt x="77843" y="3611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80DC891-57DD-4802-8046-E23DD464C868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13804249" y="4348923"/>
              <a:ext cx="77618" cy="321469"/>
            </a:xfrm>
            <a:custGeom>
              <a:avLst/>
              <a:gdLst>
                <a:gd name="connsiteX0" fmla="*/ 77849 w 77618"/>
                <a:gd name="connsiteY0" fmla="*/ 318330 h 321469"/>
                <a:gd name="connsiteX1" fmla="*/ 72162 w 77618"/>
                <a:gd name="connsiteY1" fmla="*/ 311257 h 321469"/>
                <a:gd name="connsiteX2" fmla="*/ 19635 w 77618"/>
                <a:gd name="connsiteY2" fmla="*/ 160809 h 321469"/>
                <a:gd name="connsiteX3" fmla="*/ 73500 w 77618"/>
                <a:gd name="connsiteY3" fmla="*/ 8754 h 321469"/>
                <a:gd name="connsiteX4" fmla="*/ 77849 w 77618"/>
                <a:gd name="connsiteY4" fmla="*/ 3289 h 321469"/>
                <a:gd name="connsiteX5" fmla="*/ 74503 w 77618"/>
                <a:gd name="connsiteY5" fmla="*/ 75 h 321469"/>
                <a:gd name="connsiteX6" fmla="*/ 21308 w 77618"/>
                <a:gd name="connsiteY6" fmla="*/ 62761 h 321469"/>
                <a:gd name="connsiteX7" fmla="*/ 231 w 77618"/>
                <a:gd name="connsiteY7" fmla="*/ 160809 h 321469"/>
                <a:gd name="connsiteX8" fmla="*/ 22312 w 77618"/>
                <a:gd name="connsiteY8" fmla="*/ 261108 h 321469"/>
                <a:gd name="connsiteX9" fmla="*/ 74503 w 77618"/>
                <a:gd name="connsiteY9" fmla="*/ 321544 h 321469"/>
                <a:gd name="connsiteX10" fmla="*/ 77849 w 77618"/>
                <a:gd name="connsiteY10" fmla="*/ 318330 h 32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618" h="321469">
                  <a:moveTo>
                    <a:pt x="77849" y="318330"/>
                  </a:moveTo>
                  <a:cubicBezTo>
                    <a:pt x="77849" y="317365"/>
                    <a:pt x="77849" y="316722"/>
                    <a:pt x="72162" y="311257"/>
                  </a:cubicBezTo>
                  <a:cubicBezTo>
                    <a:pt x="30341" y="270752"/>
                    <a:pt x="19635" y="209994"/>
                    <a:pt x="19635" y="160809"/>
                  </a:cubicBezTo>
                  <a:cubicBezTo>
                    <a:pt x="19635" y="104874"/>
                    <a:pt x="32349" y="48938"/>
                    <a:pt x="73500" y="8754"/>
                  </a:cubicBezTo>
                  <a:cubicBezTo>
                    <a:pt x="77849" y="4897"/>
                    <a:pt x="77849" y="4254"/>
                    <a:pt x="77849" y="3289"/>
                  </a:cubicBezTo>
                  <a:cubicBezTo>
                    <a:pt x="77849" y="1039"/>
                    <a:pt x="76511" y="75"/>
                    <a:pt x="74503" y="75"/>
                  </a:cubicBezTo>
                  <a:cubicBezTo>
                    <a:pt x="71158" y="75"/>
                    <a:pt x="41047" y="21935"/>
                    <a:pt x="21308" y="62761"/>
                  </a:cubicBezTo>
                  <a:cubicBezTo>
                    <a:pt x="4246" y="98123"/>
                    <a:pt x="231" y="133806"/>
                    <a:pt x="231" y="160809"/>
                  </a:cubicBezTo>
                  <a:cubicBezTo>
                    <a:pt x="231" y="185884"/>
                    <a:pt x="3911" y="224782"/>
                    <a:pt x="22312" y="261108"/>
                  </a:cubicBezTo>
                  <a:cubicBezTo>
                    <a:pt x="42386" y="300649"/>
                    <a:pt x="71158" y="321544"/>
                    <a:pt x="74503" y="321544"/>
                  </a:cubicBezTo>
                  <a:cubicBezTo>
                    <a:pt x="76511" y="321544"/>
                    <a:pt x="77849" y="320580"/>
                    <a:pt x="77849" y="318330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5B1D32B-7307-459C-82A8-2E1D07C475CD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3908930" y="4388785"/>
              <a:ext cx="102710" cy="204776"/>
            </a:xfrm>
            <a:custGeom>
              <a:avLst/>
              <a:gdLst>
                <a:gd name="connsiteX0" fmla="*/ 61459 w 102710"/>
                <a:gd name="connsiteY0" fmla="*/ 72727 h 204776"/>
                <a:gd name="connsiteX1" fmla="*/ 92908 w 102710"/>
                <a:gd name="connsiteY1" fmla="*/ 72727 h 204776"/>
                <a:gd name="connsiteX2" fmla="*/ 102945 w 102710"/>
                <a:gd name="connsiteY2" fmla="*/ 66297 h 204776"/>
                <a:gd name="connsiteX3" fmla="*/ 93577 w 102710"/>
                <a:gd name="connsiteY3" fmla="*/ 62761 h 204776"/>
                <a:gd name="connsiteX4" fmla="*/ 64136 w 102710"/>
                <a:gd name="connsiteY4" fmla="*/ 62761 h 204776"/>
                <a:gd name="connsiteX5" fmla="*/ 77853 w 102710"/>
                <a:gd name="connsiteY5" fmla="*/ 8754 h 204776"/>
                <a:gd name="connsiteX6" fmla="*/ 68151 w 102710"/>
                <a:gd name="connsiteY6" fmla="*/ 75 h 204776"/>
                <a:gd name="connsiteX7" fmla="*/ 54768 w 102710"/>
                <a:gd name="connsiteY7" fmla="*/ 11648 h 204776"/>
                <a:gd name="connsiteX8" fmla="*/ 41720 w 102710"/>
                <a:gd name="connsiteY8" fmla="*/ 62761 h 204776"/>
                <a:gd name="connsiteX9" fmla="*/ 10272 w 102710"/>
                <a:gd name="connsiteY9" fmla="*/ 62761 h 204776"/>
                <a:gd name="connsiteX10" fmla="*/ 235 w 102710"/>
                <a:gd name="connsiteY10" fmla="*/ 68869 h 204776"/>
                <a:gd name="connsiteX11" fmla="*/ 9602 w 102710"/>
                <a:gd name="connsiteY11" fmla="*/ 72727 h 204776"/>
                <a:gd name="connsiteX12" fmla="*/ 39044 w 102710"/>
                <a:gd name="connsiteY12" fmla="*/ 72727 h 204776"/>
                <a:gd name="connsiteX13" fmla="*/ 13617 w 102710"/>
                <a:gd name="connsiteY13" fmla="*/ 175276 h 204776"/>
                <a:gd name="connsiteX14" fmla="*/ 44397 w 102710"/>
                <a:gd name="connsiteY14" fmla="*/ 204851 h 204776"/>
                <a:gd name="connsiteX15" fmla="*/ 97592 w 102710"/>
                <a:gd name="connsiteY15" fmla="*/ 155344 h 204776"/>
                <a:gd name="connsiteX16" fmla="*/ 93577 w 102710"/>
                <a:gd name="connsiteY16" fmla="*/ 152130 h 204776"/>
                <a:gd name="connsiteX17" fmla="*/ 88559 w 102710"/>
                <a:gd name="connsiteY17" fmla="*/ 156630 h 204776"/>
                <a:gd name="connsiteX18" fmla="*/ 45066 w 102710"/>
                <a:gd name="connsiteY18" fmla="*/ 197778 h 204776"/>
                <a:gd name="connsiteX19" fmla="*/ 34695 w 102710"/>
                <a:gd name="connsiteY19" fmla="*/ 182991 h 204776"/>
                <a:gd name="connsiteX20" fmla="*/ 36702 w 102710"/>
                <a:gd name="connsiteY20" fmla="*/ 167560 h 204776"/>
                <a:gd name="connsiteX21" fmla="*/ 61459 w 102710"/>
                <a:gd name="connsiteY21" fmla="*/ 72727 h 20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2710" h="204776">
                  <a:moveTo>
                    <a:pt x="61459" y="72727"/>
                  </a:moveTo>
                  <a:lnTo>
                    <a:pt x="92908" y="72727"/>
                  </a:lnTo>
                  <a:cubicBezTo>
                    <a:pt x="99599" y="72727"/>
                    <a:pt x="102945" y="72727"/>
                    <a:pt x="102945" y="66297"/>
                  </a:cubicBezTo>
                  <a:cubicBezTo>
                    <a:pt x="102945" y="62761"/>
                    <a:pt x="99599" y="62761"/>
                    <a:pt x="93577" y="62761"/>
                  </a:cubicBezTo>
                  <a:lnTo>
                    <a:pt x="64136" y="62761"/>
                  </a:lnTo>
                  <a:cubicBezTo>
                    <a:pt x="76180" y="17113"/>
                    <a:pt x="77853" y="10683"/>
                    <a:pt x="77853" y="8754"/>
                  </a:cubicBezTo>
                  <a:cubicBezTo>
                    <a:pt x="77853" y="3289"/>
                    <a:pt x="73838" y="75"/>
                    <a:pt x="68151" y="75"/>
                  </a:cubicBezTo>
                  <a:cubicBezTo>
                    <a:pt x="67147" y="75"/>
                    <a:pt x="57779" y="396"/>
                    <a:pt x="54768" y="11648"/>
                  </a:cubicBezTo>
                  <a:lnTo>
                    <a:pt x="41720" y="62761"/>
                  </a:lnTo>
                  <a:lnTo>
                    <a:pt x="10272" y="62761"/>
                  </a:lnTo>
                  <a:cubicBezTo>
                    <a:pt x="3580" y="62761"/>
                    <a:pt x="235" y="62761"/>
                    <a:pt x="235" y="68869"/>
                  </a:cubicBezTo>
                  <a:cubicBezTo>
                    <a:pt x="235" y="72727"/>
                    <a:pt x="2911" y="72727"/>
                    <a:pt x="9602" y="72727"/>
                  </a:cubicBezTo>
                  <a:lnTo>
                    <a:pt x="39044" y="72727"/>
                  </a:lnTo>
                  <a:cubicBezTo>
                    <a:pt x="14955" y="164024"/>
                    <a:pt x="13617" y="169489"/>
                    <a:pt x="13617" y="175276"/>
                  </a:cubicBezTo>
                  <a:cubicBezTo>
                    <a:pt x="13617" y="192635"/>
                    <a:pt x="26330" y="204851"/>
                    <a:pt x="44397" y="204851"/>
                  </a:cubicBezTo>
                  <a:cubicBezTo>
                    <a:pt x="78522" y="204851"/>
                    <a:pt x="97592" y="157916"/>
                    <a:pt x="97592" y="155344"/>
                  </a:cubicBezTo>
                  <a:cubicBezTo>
                    <a:pt x="97592" y="152130"/>
                    <a:pt x="94916" y="152130"/>
                    <a:pt x="93577" y="152130"/>
                  </a:cubicBezTo>
                  <a:cubicBezTo>
                    <a:pt x="90566" y="152130"/>
                    <a:pt x="90232" y="153094"/>
                    <a:pt x="88559" y="156630"/>
                  </a:cubicBezTo>
                  <a:cubicBezTo>
                    <a:pt x="74173" y="190063"/>
                    <a:pt x="56441" y="197778"/>
                    <a:pt x="45066" y="197778"/>
                  </a:cubicBezTo>
                  <a:cubicBezTo>
                    <a:pt x="38040" y="197778"/>
                    <a:pt x="34695" y="193599"/>
                    <a:pt x="34695" y="182991"/>
                  </a:cubicBezTo>
                  <a:cubicBezTo>
                    <a:pt x="34695" y="175276"/>
                    <a:pt x="35364" y="173025"/>
                    <a:pt x="36702" y="167560"/>
                  </a:cubicBezTo>
                  <a:lnTo>
                    <a:pt x="61459" y="72727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C9139F5-3462-4FFD-8E03-2B06D693975C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14041120" y="4348923"/>
              <a:ext cx="77618" cy="321469"/>
            </a:xfrm>
            <a:custGeom>
              <a:avLst/>
              <a:gdLst>
                <a:gd name="connsiteX0" fmla="*/ 77857 w 77618"/>
                <a:gd name="connsiteY0" fmla="*/ 160809 h 321469"/>
                <a:gd name="connsiteX1" fmla="*/ 55775 w 77618"/>
                <a:gd name="connsiteY1" fmla="*/ 60511 h 321469"/>
                <a:gd name="connsiteX2" fmla="*/ 3584 w 77618"/>
                <a:gd name="connsiteY2" fmla="*/ 75 h 321469"/>
                <a:gd name="connsiteX3" fmla="*/ 238 w 77618"/>
                <a:gd name="connsiteY3" fmla="*/ 3289 h 321469"/>
                <a:gd name="connsiteX4" fmla="*/ 6595 w 77618"/>
                <a:gd name="connsiteY4" fmla="*/ 10683 h 321469"/>
                <a:gd name="connsiteX5" fmla="*/ 58452 w 77618"/>
                <a:gd name="connsiteY5" fmla="*/ 160809 h 321469"/>
                <a:gd name="connsiteX6" fmla="*/ 4588 w 77618"/>
                <a:gd name="connsiteY6" fmla="*/ 312865 h 321469"/>
                <a:gd name="connsiteX7" fmla="*/ 238 w 77618"/>
                <a:gd name="connsiteY7" fmla="*/ 318330 h 321469"/>
                <a:gd name="connsiteX8" fmla="*/ 3584 w 77618"/>
                <a:gd name="connsiteY8" fmla="*/ 321544 h 321469"/>
                <a:gd name="connsiteX9" fmla="*/ 56779 w 77618"/>
                <a:gd name="connsiteY9" fmla="*/ 258858 h 321469"/>
                <a:gd name="connsiteX10" fmla="*/ 77857 w 77618"/>
                <a:gd name="connsiteY10" fmla="*/ 160809 h 32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618" h="321469">
                  <a:moveTo>
                    <a:pt x="77857" y="160809"/>
                  </a:moveTo>
                  <a:cubicBezTo>
                    <a:pt x="77857" y="135735"/>
                    <a:pt x="74176" y="96837"/>
                    <a:pt x="55775" y="60511"/>
                  </a:cubicBezTo>
                  <a:cubicBezTo>
                    <a:pt x="35702" y="20970"/>
                    <a:pt x="6930" y="75"/>
                    <a:pt x="3584" y="75"/>
                  </a:cubicBezTo>
                  <a:cubicBezTo>
                    <a:pt x="1577" y="75"/>
                    <a:pt x="238" y="1361"/>
                    <a:pt x="238" y="3289"/>
                  </a:cubicBezTo>
                  <a:cubicBezTo>
                    <a:pt x="238" y="4254"/>
                    <a:pt x="238" y="4897"/>
                    <a:pt x="6595" y="10683"/>
                  </a:cubicBezTo>
                  <a:cubicBezTo>
                    <a:pt x="39382" y="42509"/>
                    <a:pt x="58452" y="93622"/>
                    <a:pt x="58452" y="160809"/>
                  </a:cubicBezTo>
                  <a:cubicBezTo>
                    <a:pt x="58452" y="215781"/>
                    <a:pt x="46073" y="272359"/>
                    <a:pt x="4588" y="312865"/>
                  </a:cubicBezTo>
                  <a:cubicBezTo>
                    <a:pt x="238" y="316722"/>
                    <a:pt x="238" y="317365"/>
                    <a:pt x="238" y="318330"/>
                  </a:cubicBezTo>
                  <a:cubicBezTo>
                    <a:pt x="238" y="320258"/>
                    <a:pt x="1577" y="321544"/>
                    <a:pt x="3584" y="321544"/>
                  </a:cubicBezTo>
                  <a:cubicBezTo>
                    <a:pt x="6930" y="321544"/>
                    <a:pt x="37040" y="299684"/>
                    <a:pt x="56779" y="258858"/>
                  </a:cubicBezTo>
                  <a:cubicBezTo>
                    <a:pt x="73842" y="223496"/>
                    <a:pt x="77857" y="187813"/>
                    <a:pt x="77857" y="160809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CB61FC6C-439E-49B5-86B4-E5EBEE9905C2}"/>
              </a:ext>
            </a:extLst>
          </p:cNvPr>
          <p:cNvSpPr txBox="1"/>
          <p:nvPr/>
        </p:nvSpPr>
        <p:spPr>
          <a:xfrm>
            <a:off x="3729354" y="3039461"/>
            <a:ext cx="3124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Standard notation for impulse response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F7938C93-73DA-46C4-8FE6-4CADC428B5F8}"/>
              </a:ext>
            </a:extLst>
          </p:cNvPr>
          <p:cNvCxnSpPr/>
          <p:nvPr/>
        </p:nvCxnSpPr>
        <p:spPr>
          <a:xfrm flipV="1">
            <a:off x="5832657" y="2613895"/>
            <a:ext cx="249358" cy="4048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1" name="Picture 50">
            <a:extLst>
              <a:ext uri="{FF2B5EF4-FFF2-40B4-BE49-F238E27FC236}">
                <a16:creationId xmlns:a16="http://schemas.microsoft.com/office/drawing/2014/main" id="{C7D92674-E1BE-4442-A4B4-303B69ACCA38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6670000" y="1878074"/>
            <a:ext cx="2262002" cy="1131001"/>
          </a:xfrm>
          <a:prstGeom prst="rect">
            <a:avLst/>
          </a:prstGeom>
        </p:spPr>
      </p:pic>
      <p:pic>
        <p:nvPicPr>
          <p:cNvPr id="19465" name="Picture 9" descr="Pin on Products">
            <a:extLst>
              <a:ext uri="{FF2B5EF4-FFF2-40B4-BE49-F238E27FC236}">
                <a16:creationId xmlns:a16="http://schemas.microsoft.com/office/drawing/2014/main" id="{7BB2FFCE-3E57-48E5-9D56-DDFBA78C7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346" y="5052640"/>
            <a:ext cx="2176355" cy="1448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7" name="Group 76" descr="\documentclass{article}&#10;\usepackage{amsmath}&#10;\usepackage{gensymb}&#10;\usepackage{amssymb}&#10;\pagestyle{empty}&#10;\begin{document}&#10;&#10;\begin{equation*}&#10;x(t)&#10;\end{equation*}&#10;&#10;&#10;\end{document}" title="IguanaTex Vector Display">
            <a:extLst>
              <a:ext uri="{FF2B5EF4-FFF2-40B4-BE49-F238E27FC236}">
                <a16:creationId xmlns:a16="http://schemas.microsoft.com/office/drawing/2014/main" id="{72E17A7D-2064-405E-B187-DBFF25D4871B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2590800" y="4254500"/>
            <a:ext cx="529119" cy="321469"/>
            <a:chOff x="10162036" y="6426300"/>
            <a:chExt cx="529119" cy="321469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2BFDC8A-CE53-4E07-8A6F-0C20FAC69A8C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10162036" y="6525312"/>
              <a:ext cx="166611" cy="145625"/>
            </a:xfrm>
            <a:custGeom>
              <a:avLst/>
              <a:gdLst>
                <a:gd name="connsiteX0" fmla="*/ 102266 w 166611"/>
                <a:gd name="connsiteY0" fmla="*/ 45080 h 145625"/>
                <a:gd name="connsiteX1" fmla="*/ 135388 w 166611"/>
                <a:gd name="connsiteY1" fmla="*/ 7147 h 145625"/>
                <a:gd name="connsiteX2" fmla="*/ 152116 w 166611"/>
                <a:gd name="connsiteY2" fmla="*/ 11326 h 145625"/>
                <a:gd name="connsiteX3" fmla="*/ 136057 w 166611"/>
                <a:gd name="connsiteY3" fmla="*/ 28686 h 145625"/>
                <a:gd name="connsiteX4" fmla="*/ 148770 w 166611"/>
                <a:gd name="connsiteY4" fmla="*/ 39937 h 145625"/>
                <a:gd name="connsiteX5" fmla="*/ 166837 w 166611"/>
                <a:gd name="connsiteY5" fmla="*/ 21292 h 145625"/>
                <a:gd name="connsiteX6" fmla="*/ 135722 w 166611"/>
                <a:gd name="connsiteY6" fmla="*/ 75 h 145625"/>
                <a:gd name="connsiteX7" fmla="*/ 100593 w 166611"/>
                <a:gd name="connsiteY7" fmla="*/ 24506 h 145625"/>
                <a:gd name="connsiteX8" fmla="*/ 64461 w 166611"/>
                <a:gd name="connsiteY8" fmla="*/ 75 h 145625"/>
                <a:gd name="connsiteX9" fmla="*/ 10596 w 166611"/>
                <a:gd name="connsiteY9" fmla="*/ 49581 h 145625"/>
                <a:gd name="connsiteX10" fmla="*/ 14611 w 166611"/>
                <a:gd name="connsiteY10" fmla="*/ 52796 h 145625"/>
                <a:gd name="connsiteX11" fmla="*/ 18961 w 166611"/>
                <a:gd name="connsiteY11" fmla="*/ 49260 h 145625"/>
                <a:gd name="connsiteX12" fmla="*/ 63792 w 166611"/>
                <a:gd name="connsiteY12" fmla="*/ 7147 h 145625"/>
                <a:gd name="connsiteX13" fmla="*/ 81858 w 166611"/>
                <a:gd name="connsiteY13" fmla="*/ 28686 h 145625"/>
                <a:gd name="connsiteX14" fmla="*/ 63792 w 166611"/>
                <a:gd name="connsiteY14" fmla="*/ 105195 h 145625"/>
                <a:gd name="connsiteX15" fmla="*/ 32008 w 166611"/>
                <a:gd name="connsiteY15" fmla="*/ 138628 h 145625"/>
                <a:gd name="connsiteX16" fmla="*/ 15280 w 166611"/>
                <a:gd name="connsiteY16" fmla="*/ 134449 h 145625"/>
                <a:gd name="connsiteX17" fmla="*/ 31005 w 166611"/>
                <a:gd name="connsiteY17" fmla="*/ 117090 h 145625"/>
                <a:gd name="connsiteX18" fmla="*/ 18626 w 166611"/>
                <a:gd name="connsiteY18" fmla="*/ 105838 h 145625"/>
                <a:gd name="connsiteX19" fmla="*/ 225 w 166611"/>
                <a:gd name="connsiteY19" fmla="*/ 124483 h 145625"/>
                <a:gd name="connsiteX20" fmla="*/ 31674 w 166611"/>
                <a:gd name="connsiteY20" fmla="*/ 145700 h 145625"/>
                <a:gd name="connsiteX21" fmla="*/ 66803 w 166611"/>
                <a:gd name="connsiteY21" fmla="*/ 121269 h 145625"/>
                <a:gd name="connsiteX22" fmla="*/ 102935 w 166611"/>
                <a:gd name="connsiteY22" fmla="*/ 145700 h 145625"/>
                <a:gd name="connsiteX23" fmla="*/ 156465 w 166611"/>
                <a:gd name="connsiteY23" fmla="*/ 96194 h 145625"/>
                <a:gd name="connsiteX24" fmla="*/ 152450 w 166611"/>
                <a:gd name="connsiteY24" fmla="*/ 92979 h 145625"/>
                <a:gd name="connsiteX25" fmla="*/ 148101 w 166611"/>
                <a:gd name="connsiteY25" fmla="*/ 96516 h 145625"/>
                <a:gd name="connsiteX26" fmla="*/ 103605 w 166611"/>
                <a:gd name="connsiteY26" fmla="*/ 138628 h 145625"/>
                <a:gd name="connsiteX27" fmla="*/ 85204 w 166611"/>
                <a:gd name="connsiteY27" fmla="*/ 117411 h 145625"/>
                <a:gd name="connsiteX28" fmla="*/ 90891 w 166611"/>
                <a:gd name="connsiteY28" fmla="*/ 89122 h 145625"/>
                <a:gd name="connsiteX29" fmla="*/ 102266 w 166611"/>
                <a:gd name="connsiteY29" fmla="*/ 45080 h 145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6611" h="145625">
                  <a:moveTo>
                    <a:pt x="102266" y="45080"/>
                  </a:moveTo>
                  <a:cubicBezTo>
                    <a:pt x="104274" y="36722"/>
                    <a:pt x="111969" y="7147"/>
                    <a:pt x="135388" y="7147"/>
                  </a:cubicBezTo>
                  <a:cubicBezTo>
                    <a:pt x="137061" y="7147"/>
                    <a:pt x="145090" y="7147"/>
                    <a:pt x="152116" y="11326"/>
                  </a:cubicBezTo>
                  <a:cubicBezTo>
                    <a:pt x="142748" y="12934"/>
                    <a:pt x="136057" y="20970"/>
                    <a:pt x="136057" y="28686"/>
                  </a:cubicBezTo>
                  <a:cubicBezTo>
                    <a:pt x="136057" y="33829"/>
                    <a:pt x="139737" y="39937"/>
                    <a:pt x="148770" y="39937"/>
                  </a:cubicBezTo>
                  <a:cubicBezTo>
                    <a:pt x="156131" y="39937"/>
                    <a:pt x="166837" y="34151"/>
                    <a:pt x="166837" y="21292"/>
                  </a:cubicBezTo>
                  <a:cubicBezTo>
                    <a:pt x="166837" y="4575"/>
                    <a:pt x="147098" y="75"/>
                    <a:pt x="135722" y="75"/>
                  </a:cubicBezTo>
                  <a:cubicBezTo>
                    <a:pt x="116318" y="75"/>
                    <a:pt x="104608" y="17113"/>
                    <a:pt x="100593" y="24506"/>
                  </a:cubicBezTo>
                  <a:cubicBezTo>
                    <a:pt x="92229" y="3289"/>
                    <a:pt x="74163" y="75"/>
                    <a:pt x="64461" y="75"/>
                  </a:cubicBezTo>
                  <a:cubicBezTo>
                    <a:pt x="29666" y="75"/>
                    <a:pt x="10596" y="41544"/>
                    <a:pt x="10596" y="49581"/>
                  </a:cubicBezTo>
                  <a:cubicBezTo>
                    <a:pt x="10596" y="52796"/>
                    <a:pt x="13942" y="52796"/>
                    <a:pt x="14611" y="52796"/>
                  </a:cubicBezTo>
                  <a:cubicBezTo>
                    <a:pt x="17288" y="52796"/>
                    <a:pt x="18291" y="52153"/>
                    <a:pt x="18961" y="49260"/>
                  </a:cubicBezTo>
                  <a:cubicBezTo>
                    <a:pt x="30336" y="15184"/>
                    <a:pt x="52417" y="7147"/>
                    <a:pt x="63792" y="7147"/>
                  </a:cubicBezTo>
                  <a:cubicBezTo>
                    <a:pt x="70148" y="7147"/>
                    <a:pt x="81858" y="10040"/>
                    <a:pt x="81858" y="28686"/>
                  </a:cubicBezTo>
                  <a:cubicBezTo>
                    <a:pt x="81858" y="38651"/>
                    <a:pt x="76171" y="60190"/>
                    <a:pt x="63792" y="105195"/>
                  </a:cubicBezTo>
                  <a:cubicBezTo>
                    <a:pt x="58439" y="125126"/>
                    <a:pt x="46729" y="138628"/>
                    <a:pt x="32008" y="138628"/>
                  </a:cubicBezTo>
                  <a:cubicBezTo>
                    <a:pt x="30001" y="138628"/>
                    <a:pt x="22306" y="138628"/>
                    <a:pt x="15280" y="134449"/>
                  </a:cubicBezTo>
                  <a:cubicBezTo>
                    <a:pt x="23644" y="132842"/>
                    <a:pt x="31005" y="126091"/>
                    <a:pt x="31005" y="117090"/>
                  </a:cubicBezTo>
                  <a:cubicBezTo>
                    <a:pt x="31005" y="108410"/>
                    <a:pt x="23644" y="105838"/>
                    <a:pt x="18626" y="105838"/>
                  </a:cubicBezTo>
                  <a:cubicBezTo>
                    <a:pt x="8589" y="105838"/>
                    <a:pt x="225" y="114196"/>
                    <a:pt x="225" y="124483"/>
                  </a:cubicBezTo>
                  <a:cubicBezTo>
                    <a:pt x="225" y="139271"/>
                    <a:pt x="16953" y="145700"/>
                    <a:pt x="31674" y="145700"/>
                  </a:cubicBezTo>
                  <a:cubicBezTo>
                    <a:pt x="53755" y="145700"/>
                    <a:pt x="65799" y="123198"/>
                    <a:pt x="66803" y="121269"/>
                  </a:cubicBezTo>
                  <a:cubicBezTo>
                    <a:pt x="70818" y="133163"/>
                    <a:pt x="82862" y="145700"/>
                    <a:pt x="102935" y="145700"/>
                  </a:cubicBezTo>
                  <a:cubicBezTo>
                    <a:pt x="137395" y="145700"/>
                    <a:pt x="156465" y="104231"/>
                    <a:pt x="156465" y="96194"/>
                  </a:cubicBezTo>
                  <a:cubicBezTo>
                    <a:pt x="156465" y="92979"/>
                    <a:pt x="153454" y="92979"/>
                    <a:pt x="152450" y="92979"/>
                  </a:cubicBezTo>
                  <a:cubicBezTo>
                    <a:pt x="149439" y="92979"/>
                    <a:pt x="148770" y="94265"/>
                    <a:pt x="148101" y="96516"/>
                  </a:cubicBezTo>
                  <a:cubicBezTo>
                    <a:pt x="137061" y="130913"/>
                    <a:pt x="114310" y="138628"/>
                    <a:pt x="103605" y="138628"/>
                  </a:cubicBezTo>
                  <a:cubicBezTo>
                    <a:pt x="90557" y="138628"/>
                    <a:pt x="85204" y="128341"/>
                    <a:pt x="85204" y="117411"/>
                  </a:cubicBezTo>
                  <a:cubicBezTo>
                    <a:pt x="85204" y="110339"/>
                    <a:pt x="87211" y="103266"/>
                    <a:pt x="90891" y="89122"/>
                  </a:cubicBezTo>
                  <a:lnTo>
                    <a:pt x="102266" y="45080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421D5DC8-A52E-4542-ABEB-879985799241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10376666" y="6426300"/>
              <a:ext cx="77618" cy="321469"/>
            </a:xfrm>
            <a:custGeom>
              <a:avLst/>
              <a:gdLst>
                <a:gd name="connsiteX0" fmla="*/ 77849 w 77618"/>
                <a:gd name="connsiteY0" fmla="*/ 318330 h 321469"/>
                <a:gd name="connsiteX1" fmla="*/ 72161 w 77618"/>
                <a:gd name="connsiteY1" fmla="*/ 311257 h 321469"/>
                <a:gd name="connsiteX2" fmla="*/ 19635 w 77618"/>
                <a:gd name="connsiteY2" fmla="*/ 160809 h 321469"/>
                <a:gd name="connsiteX3" fmla="*/ 73500 w 77618"/>
                <a:gd name="connsiteY3" fmla="*/ 8754 h 321469"/>
                <a:gd name="connsiteX4" fmla="*/ 77849 w 77618"/>
                <a:gd name="connsiteY4" fmla="*/ 3289 h 321469"/>
                <a:gd name="connsiteX5" fmla="*/ 74503 w 77618"/>
                <a:gd name="connsiteY5" fmla="*/ 75 h 321469"/>
                <a:gd name="connsiteX6" fmla="*/ 21308 w 77618"/>
                <a:gd name="connsiteY6" fmla="*/ 62761 h 321469"/>
                <a:gd name="connsiteX7" fmla="*/ 231 w 77618"/>
                <a:gd name="connsiteY7" fmla="*/ 160809 h 321469"/>
                <a:gd name="connsiteX8" fmla="*/ 22312 w 77618"/>
                <a:gd name="connsiteY8" fmla="*/ 261108 h 321469"/>
                <a:gd name="connsiteX9" fmla="*/ 74503 w 77618"/>
                <a:gd name="connsiteY9" fmla="*/ 321544 h 321469"/>
                <a:gd name="connsiteX10" fmla="*/ 77849 w 77618"/>
                <a:gd name="connsiteY10" fmla="*/ 318330 h 32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618" h="321469">
                  <a:moveTo>
                    <a:pt x="77849" y="318330"/>
                  </a:moveTo>
                  <a:cubicBezTo>
                    <a:pt x="77849" y="317365"/>
                    <a:pt x="77849" y="316722"/>
                    <a:pt x="72161" y="311257"/>
                  </a:cubicBezTo>
                  <a:cubicBezTo>
                    <a:pt x="30341" y="270752"/>
                    <a:pt x="19635" y="209994"/>
                    <a:pt x="19635" y="160809"/>
                  </a:cubicBezTo>
                  <a:cubicBezTo>
                    <a:pt x="19635" y="104874"/>
                    <a:pt x="32349" y="48938"/>
                    <a:pt x="73500" y="8754"/>
                  </a:cubicBezTo>
                  <a:cubicBezTo>
                    <a:pt x="77849" y="4897"/>
                    <a:pt x="77849" y="4254"/>
                    <a:pt x="77849" y="3289"/>
                  </a:cubicBezTo>
                  <a:cubicBezTo>
                    <a:pt x="77849" y="1039"/>
                    <a:pt x="76511" y="75"/>
                    <a:pt x="74503" y="75"/>
                  </a:cubicBezTo>
                  <a:cubicBezTo>
                    <a:pt x="71158" y="75"/>
                    <a:pt x="41047" y="21935"/>
                    <a:pt x="21308" y="62761"/>
                  </a:cubicBezTo>
                  <a:cubicBezTo>
                    <a:pt x="4246" y="98123"/>
                    <a:pt x="231" y="133806"/>
                    <a:pt x="231" y="160809"/>
                  </a:cubicBezTo>
                  <a:cubicBezTo>
                    <a:pt x="231" y="185884"/>
                    <a:pt x="3911" y="224782"/>
                    <a:pt x="22312" y="261108"/>
                  </a:cubicBezTo>
                  <a:cubicBezTo>
                    <a:pt x="42386" y="300649"/>
                    <a:pt x="71158" y="321544"/>
                    <a:pt x="74503" y="321544"/>
                  </a:cubicBezTo>
                  <a:cubicBezTo>
                    <a:pt x="76511" y="321544"/>
                    <a:pt x="77849" y="320580"/>
                    <a:pt x="77849" y="318330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60EB6795-22D0-4C36-8775-CE7E43815884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0481347" y="6466162"/>
              <a:ext cx="102710" cy="204776"/>
            </a:xfrm>
            <a:custGeom>
              <a:avLst/>
              <a:gdLst>
                <a:gd name="connsiteX0" fmla="*/ 61459 w 102710"/>
                <a:gd name="connsiteY0" fmla="*/ 72727 h 204776"/>
                <a:gd name="connsiteX1" fmla="*/ 92908 w 102710"/>
                <a:gd name="connsiteY1" fmla="*/ 72727 h 204776"/>
                <a:gd name="connsiteX2" fmla="*/ 102945 w 102710"/>
                <a:gd name="connsiteY2" fmla="*/ 66297 h 204776"/>
                <a:gd name="connsiteX3" fmla="*/ 93577 w 102710"/>
                <a:gd name="connsiteY3" fmla="*/ 62761 h 204776"/>
                <a:gd name="connsiteX4" fmla="*/ 64136 w 102710"/>
                <a:gd name="connsiteY4" fmla="*/ 62761 h 204776"/>
                <a:gd name="connsiteX5" fmla="*/ 77853 w 102710"/>
                <a:gd name="connsiteY5" fmla="*/ 8754 h 204776"/>
                <a:gd name="connsiteX6" fmla="*/ 68151 w 102710"/>
                <a:gd name="connsiteY6" fmla="*/ 75 h 204776"/>
                <a:gd name="connsiteX7" fmla="*/ 54768 w 102710"/>
                <a:gd name="connsiteY7" fmla="*/ 11648 h 204776"/>
                <a:gd name="connsiteX8" fmla="*/ 41720 w 102710"/>
                <a:gd name="connsiteY8" fmla="*/ 62761 h 204776"/>
                <a:gd name="connsiteX9" fmla="*/ 10272 w 102710"/>
                <a:gd name="connsiteY9" fmla="*/ 62761 h 204776"/>
                <a:gd name="connsiteX10" fmla="*/ 235 w 102710"/>
                <a:gd name="connsiteY10" fmla="*/ 68869 h 204776"/>
                <a:gd name="connsiteX11" fmla="*/ 9602 w 102710"/>
                <a:gd name="connsiteY11" fmla="*/ 72727 h 204776"/>
                <a:gd name="connsiteX12" fmla="*/ 39044 w 102710"/>
                <a:gd name="connsiteY12" fmla="*/ 72727 h 204776"/>
                <a:gd name="connsiteX13" fmla="*/ 13617 w 102710"/>
                <a:gd name="connsiteY13" fmla="*/ 175276 h 204776"/>
                <a:gd name="connsiteX14" fmla="*/ 44397 w 102710"/>
                <a:gd name="connsiteY14" fmla="*/ 204851 h 204776"/>
                <a:gd name="connsiteX15" fmla="*/ 97592 w 102710"/>
                <a:gd name="connsiteY15" fmla="*/ 155344 h 204776"/>
                <a:gd name="connsiteX16" fmla="*/ 93577 w 102710"/>
                <a:gd name="connsiteY16" fmla="*/ 152130 h 204776"/>
                <a:gd name="connsiteX17" fmla="*/ 88559 w 102710"/>
                <a:gd name="connsiteY17" fmla="*/ 156630 h 204776"/>
                <a:gd name="connsiteX18" fmla="*/ 45066 w 102710"/>
                <a:gd name="connsiteY18" fmla="*/ 197778 h 204776"/>
                <a:gd name="connsiteX19" fmla="*/ 34694 w 102710"/>
                <a:gd name="connsiteY19" fmla="*/ 182991 h 204776"/>
                <a:gd name="connsiteX20" fmla="*/ 36702 w 102710"/>
                <a:gd name="connsiteY20" fmla="*/ 167560 h 204776"/>
                <a:gd name="connsiteX21" fmla="*/ 61459 w 102710"/>
                <a:gd name="connsiteY21" fmla="*/ 72727 h 20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2710" h="204776">
                  <a:moveTo>
                    <a:pt x="61459" y="72727"/>
                  </a:moveTo>
                  <a:lnTo>
                    <a:pt x="92908" y="72727"/>
                  </a:lnTo>
                  <a:cubicBezTo>
                    <a:pt x="99599" y="72727"/>
                    <a:pt x="102945" y="72727"/>
                    <a:pt x="102945" y="66297"/>
                  </a:cubicBezTo>
                  <a:cubicBezTo>
                    <a:pt x="102945" y="62761"/>
                    <a:pt x="99599" y="62761"/>
                    <a:pt x="93577" y="62761"/>
                  </a:cubicBezTo>
                  <a:lnTo>
                    <a:pt x="64136" y="62761"/>
                  </a:lnTo>
                  <a:cubicBezTo>
                    <a:pt x="76180" y="17113"/>
                    <a:pt x="77853" y="10683"/>
                    <a:pt x="77853" y="8754"/>
                  </a:cubicBezTo>
                  <a:cubicBezTo>
                    <a:pt x="77853" y="3289"/>
                    <a:pt x="73838" y="75"/>
                    <a:pt x="68151" y="75"/>
                  </a:cubicBezTo>
                  <a:cubicBezTo>
                    <a:pt x="67147" y="75"/>
                    <a:pt x="57779" y="396"/>
                    <a:pt x="54768" y="11648"/>
                  </a:cubicBezTo>
                  <a:lnTo>
                    <a:pt x="41720" y="62761"/>
                  </a:lnTo>
                  <a:lnTo>
                    <a:pt x="10272" y="62761"/>
                  </a:lnTo>
                  <a:cubicBezTo>
                    <a:pt x="3580" y="62761"/>
                    <a:pt x="235" y="62761"/>
                    <a:pt x="235" y="68869"/>
                  </a:cubicBezTo>
                  <a:cubicBezTo>
                    <a:pt x="235" y="72727"/>
                    <a:pt x="2911" y="72727"/>
                    <a:pt x="9602" y="72727"/>
                  </a:cubicBezTo>
                  <a:lnTo>
                    <a:pt x="39044" y="72727"/>
                  </a:lnTo>
                  <a:cubicBezTo>
                    <a:pt x="14955" y="164024"/>
                    <a:pt x="13617" y="169489"/>
                    <a:pt x="13617" y="175276"/>
                  </a:cubicBezTo>
                  <a:cubicBezTo>
                    <a:pt x="13617" y="192635"/>
                    <a:pt x="26330" y="204851"/>
                    <a:pt x="44397" y="204851"/>
                  </a:cubicBezTo>
                  <a:cubicBezTo>
                    <a:pt x="78522" y="204851"/>
                    <a:pt x="97592" y="157916"/>
                    <a:pt x="97592" y="155344"/>
                  </a:cubicBezTo>
                  <a:cubicBezTo>
                    <a:pt x="97592" y="152130"/>
                    <a:pt x="94916" y="152130"/>
                    <a:pt x="93577" y="152130"/>
                  </a:cubicBezTo>
                  <a:cubicBezTo>
                    <a:pt x="90566" y="152130"/>
                    <a:pt x="90232" y="153094"/>
                    <a:pt x="88559" y="156630"/>
                  </a:cubicBezTo>
                  <a:cubicBezTo>
                    <a:pt x="74173" y="190063"/>
                    <a:pt x="56441" y="197778"/>
                    <a:pt x="45066" y="197778"/>
                  </a:cubicBezTo>
                  <a:cubicBezTo>
                    <a:pt x="38040" y="197778"/>
                    <a:pt x="34694" y="193599"/>
                    <a:pt x="34694" y="182991"/>
                  </a:cubicBezTo>
                  <a:cubicBezTo>
                    <a:pt x="34694" y="175276"/>
                    <a:pt x="35364" y="173025"/>
                    <a:pt x="36702" y="167560"/>
                  </a:cubicBezTo>
                  <a:lnTo>
                    <a:pt x="61459" y="72727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6F74190-4EFF-4E48-9CEE-7A7025A7EAFB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10613537" y="6426300"/>
              <a:ext cx="77618" cy="321469"/>
            </a:xfrm>
            <a:custGeom>
              <a:avLst/>
              <a:gdLst>
                <a:gd name="connsiteX0" fmla="*/ 77857 w 77618"/>
                <a:gd name="connsiteY0" fmla="*/ 160809 h 321469"/>
                <a:gd name="connsiteX1" fmla="*/ 55775 w 77618"/>
                <a:gd name="connsiteY1" fmla="*/ 60511 h 321469"/>
                <a:gd name="connsiteX2" fmla="*/ 3584 w 77618"/>
                <a:gd name="connsiteY2" fmla="*/ 75 h 321469"/>
                <a:gd name="connsiteX3" fmla="*/ 238 w 77618"/>
                <a:gd name="connsiteY3" fmla="*/ 3289 h 321469"/>
                <a:gd name="connsiteX4" fmla="*/ 6595 w 77618"/>
                <a:gd name="connsiteY4" fmla="*/ 10683 h 321469"/>
                <a:gd name="connsiteX5" fmla="*/ 58452 w 77618"/>
                <a:gd name="connsiteY5" fmla="*/ 160809 h 321469"/>
                <a:gd name="connsiteX6" fmla="*/ 4588 w 77618"/>
                <a:gd name="connsiteY6" fmla="*/ 312865 h 321469"/>
                <a:gd name="connsiteX7" fmla="*/ 238 w 77618"/>
                <a:gd name="connsiteY7" fmla="*/ 318330 h 321469"/>
                <a:gd name="connsiteX8" fmla="*/ 3584 w 77618"/>
                <a:gd name="connsiteY8" fmla="*/ 321544 h 321469"/>
                <a:gd name="connsiteX9" fmla="*/ 56779 w 77618"/>
                <a:gd name="connsiteY9" fmla="*/ 258858 h 321469"/>
                <a:gd name="connsiteX10" fmla="*/ 77857 w 77618"/>
                <a:gd name="connsiteY10" fmla="*/ 160809 h 32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618" h="321469">
                  <a:moveTo>
                    <a:pt x="77857" y="160809"/>
                  </a:moveTo>
                  <a:cubicBezTo>
                    <a:pt x="77857" y="135735"/>
                    <a:pt x="74176" y="96837"/>
                    <a:pt x="55775" y="60511"/>
                  </a:cubicBezTo>
                  <a:cubicBezTo>
                    <a:pt x="35702" y="20970"/>
                    <a:pt x="6930" y="75"/>
                    <a:pt x="3584" y="75"/>
                  </a:cubicBezTo>
                  <a:cubicBezTo>
                    <a:pt x="1577" y="75"/>
                    <a:pt x="238" y="1361"/>
                    <a:pt x="238" y="3289"/>
                  </a:cubicBezTo>
                  <a:cubicBezTo>
                    <a:pt x="238" y="4254"/>
                    <a:pt x="238" y="4897"/>
                    <a:pt x="6595" y="10683"/>
                  </a:cubicBezTo>
                  <a:cubicBezTo>
                    <a:pt x="39382" y="42509"/>
                    <a:pt x="58452" y="93622"/>
                    <a:pt x="58452" y="160809"/>
                  </a:cubicBezTo>
                  <a:cubicBezTo>
                    <a:pt x="58452" y="215781"/>
                    <a:pt x="46073" y="272359"/>
                    <a:pt x="4588" y="312865"/>
                  </a:cubicBezTo>
                  <a:cubicBezTo>
                    <a:pt x="238" y="316722"/>
                    <a:pt x="238" y="317365"/>
                    <a:pt x="238" y="318330"/>
                  </a:cubicBezTo>
                  <a:cubicBezTo>
                    <a:pt x="238" y="320258"/>
                    <a:pt x="1577" y="321544"/>
                    <a:pt x="3584" y="321544"/>
                  </a:cubicBezTo>
                  <a:cubicBezTo>
                    <a:pt x="6930" y="321544"/>
                    <a:pt x="37040" y="299684"/>
                    <a:pt x="56779" y="258858"/>
                  </a:cubicBezTo>
                  <a:cubicBezTo>
                    <a:pt x="73842" y="223496"/>
                    <a:pt x="77857" y="187813"/>
                    <a:pt x="77857" y="160809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DEC51D66-15A2-4A14-B87E-F9C67AD613A6}"/>
              </a:ext>
            </a:extLst>
          </p:cNvPr>
          <p:cNvSpPr txBox="1"/>
          <p:nvPr/>
        </p:nvSpPr>
        <p:spPr>
          <a:xfrm>
            <a:off x="3843657" y="3955451"/>
            <a:ext cx="1447797" cy="923330"/>
          </a:xfrm>
          <a:prstGeom prst="rect">
            <a:avLst/>
          </a:prstGeom>
          <a:noFill/>
          <a:ln w="19050">
            <a:solidFill>
              <a:srgbClr val="6C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BDA12C3E-C824-4185-9565-51CB5A93C660}"/>
              </a:ext>
            </a:extLst>
          </p:cNvPr>
          <p:cNvCxnSpPr>
            <a:endCxn id="58" idx="1"/>
          </p:cNvCxnSpPr>
          <p:nvPr/>
        </p:nvCxnSpPr>
        <p:spPr>
          <a:xfrm flipV="1">
            <a:off x="3200400" y="4417116"/>
            <a:ext cx="643257" cy="1"/>
          </a:xfrm>
          <a:prstGeom prst="straightConnector1">
            <a:avLst/>
          </a:prstGeom>
          <a:ln>
            <a:solidFill>
              <a:srgbClr val="6C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672B621C-ADFA-492B-BD84-AFCA7864922C}"/>
              </a:ext>
            </a:extLst>
          </p:cNvPr>
          <p:cNvCxnSpPr/>
          <p:nvPr/>
        </p:nvCxnSpPr>
        <p:spPr>
          <a:xfrm>
            <a:off x="5291454" y="4417116"/>
            <a:ext cx="643257" cy="0"/>
          </a:xfrm>
          <a:prstGeom prst="straightConnector1">
            <a:avLst/>
          </a:prstGeom>
          <a:ln>
            <a:solidFill>
              <a:srgbClr val="6C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90" name="Group 89" descr="\documentclass{article}&#10;\usepackage{amsmath}&#10;\usepackage{gensymb}&#10;\usepackage{amssymb}&#10;\pagestyle{empty}&#10;\begin{document}&#10;&#10;\begin{equation*}&#10;y(t)&#10;\end{equation*}&#10;&#10;&#10;\end{document}" title="IguanaTex Vector Display">
            <a:extLst>
              <a:ext uri="{FF2B5EF4-FFF2-40B4-BE49-F238E27FC236}">
                <a16:creationId xmlns:a16="http://schemas.microsoft.com/office/drawing/2014/main" id="{831D0EE3-E016-4EA9-B7F9-D9838135DABC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6019800" y="4267200"/>
            <a:ext cx="491595" cy="321469"/>
            <a:chOff x="13267016" y="6431696"/>
            <a:chExt cx="491595" cy="321469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812129B8-D5F2-436B-A416-8992CFB491A7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3267016" y="6530708"/>
              <a:ext cx="147527" cy="207990"/>
            </a:xfrm>
            <a:custGeom>
              <a:avLst/>
              <a:gdLst>
                <a:gd name="connsiteX0" fmla="*/ 146472 w 147527"/>
                <a:gd name="connsiteY0" fmla="*/ 19684 h 207990"/>
                <a:gd name="connsiteX1" fmla="*/ 147752 w 147527"/>
                <a:gd name="connsiteY1" fmla="*/ 12291 h 207990"/>
                <a:gd name="connsiteX2" fmla="*/ 138472 w 147527"/>
                <a:gd name="connsiteY2" fmla="*/ 3611 h 207990"/>
                <a:gd name="connsiteX3" fmla="*/ 127271 w 147527"/>
                <a:gd name="connsiteY3" fmla="*/ 10362 h 207990"/>
                <a:gd name="connsiteX4" fmla="*/ 122791 w 147527"/>
                <a:gd name="connsiteY4" fmla="*/ 27721 h 207990"/>
                <a:gd name="connsiteX5" fmla="*/ 116391 w 147527"/>
                <a:gd name="connsiteY5" fmla="*/ 53439 h 207990"/>
                <a:gd name="connsiteX6" fmla="*/ 101990 w 147527"/>
                <a:gd name="connsiteY6" fmla="*/ 111303 h 207990"/>
                <a:gd name="connsiteX7" fmla="*/ 65828 w 147527"/>
                <a:gd name="connsiteY7" fmla="*/ 138628 h 207990"/>
                <a:gd name="connsiteX8" fmla="*/ 45987 w 147527"/>
                <a:gd name="connsiteY8" fmla="*/ 112589 h 207990"/>
                <a:gd name="connsiteX9" fmla="*/ 62308 w 147527"/>
                <a:gd name="connsiteY9" fmla="*/ 49581 h 207990"/>
                <a:gd name="connsiteX10" fmla="*/ 68709 w 147527"/>
                <a:gd name="connsiteY10" fmla="*/ 26435 h 207990"/>
                <a:gd name="connsiteX11" fmla="*/ 42467 w 147527"/>
                <a:gd name="connsiteY11" fmla="*/ 75 h 207990"/>
                <a:gd name="connsiteX12" fmla="*/ 225 w 147527"/>
                <a:gd name="connsiteY12" fmla="*/ 49581 h 207990"/>
                <a:gd name="connsiteX13" fmla="*/ 4065 w 147527"/>
                <a:gd name="connsiteY13" fmla="*/ 52796 h 207990"/>
                <a:gd name="connsiteX14" fmla="*/ 9186 w 147527"/>
                <a:gd name="connsiteY14" fmla="*/ 47009 h 207990"/>
                <a:gd name="connsiteX15" fmla="*/ 41507 w 147527"/>
                <a:gd name="connsiteY15" fmla="*/ 7147 h 207990"/>
                <a:gd name="connsiteX16" fmla="*/ 49508 w 147527"/>
                <a:gd name="connsiteY16" fmla="*/ 17434 h 207990"/>
                <a:gd name="connsiteX17" fmla="*/ 44067 w 147527"/>
                <a:gd name="connsiteY17" fmla="*/ 39937 h 207990"/>
                <a:gd name="connsiteX18" fmla="*/ 25507 w 147527"/>
                <a:gd name="connsiteY18" fmla="*/ 107446 h 207990"/>
                <a:gd name="connsiteX19" fmla="*/ 64548 w 147527"/>
                <a:gd name="connsiteY19" fmla="*/ 145700 h 207990"/>
                <a:gd name="connsiteX20" fmla="*/ 96870 w 147527"/>
                <a:gd name="connsiteY20" fmla="*/ 131234 h 207990"/>
                <a:gd name="connsiteX21" fmla="*/ 76069 w 147527"/>
                <a:gd name="connsiteY21" fmla="*/ 180741 h 207990"/>
                <a:gd name="connsiteX22" fmla="*/ 40867 w 147527"/>
                <a:gd name="connsiteY22" fmla="*/ 200993 h 207990"/>
                <a:gd name="connsiteX23" fmla="*/ 16546 w 147527"/>
                <a:gd name="connsiteY23" fmla="*/ 187491 h 207990"/>
                <a:gd name="connsiteX24" fmla="*/ 30307 w 147527"/>
                <a:gd name="connsiteY24" fmla="*/ 183634 h 207990"/>
                <a:gd name="connsiteX25" fmla="*/ 36707 w 147527"/>
                <a:gd name="connsiteY25" fmla="*/ 170454 h 207990"/>
                <a:gd name="connsiteX26" fmla="*/ 24866 w 147527"/>
                <a:gd name="connsiteY26" fmla="*/ 159202 h 207990"/>
                <a:gd name="connsiteX27" fmla="*/ 6946 w 147527"/>
                <a:gd name="connsiteY27" fmla="*/ 180098 h 207990"/>
                <a:gd name="connsiteX28" fmla="*/ 40867 w 147527"/>
                <a:gd name="connsiteY28" fmla="*/ 208065 h 207990"/>
                <a:gd name="connsiteX29" fmla="*/ 115751 w 147527"/>
                <a:gd name="connsiteY29" fmla="*/ 142486 h 207990"/>
                <a:gd name="connsiteX30" fmla="*/ 146472 w 147527"/>
                <a:gd name="connsiteY30" fmla="*/ 19684 h 207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47527" h="207990">
                  <a:moveTo>
                    <a:pt x="146472" y="19684"/>
                  </a:moveTo>
                  <a:cubicBezTo>
                    <a:pt x="147752" y="15184"/>
                    <a:pt x="147752" y="14541"/>
                    <a:pt x="147752" y="12291"/>
                  </a:cubicBezTo>
                  <a:cubicBezTo>
                    <a:pt x="147752" y="6504"/>
                    <a:pt x="143272" y="3611"/>
                    <a:pt x="138472" y="3611"/>
                  </a:cubicBezTo>
                  <a:cubicBezTo>
                    <a:pt x="135272" y="3611"/>
                    <a:pt x="130151" y="5540"/>
                    <a:pt x="127271" y="10362"/>
                  </a:cubicBezTo>
                  <a:cubicBezTo>
                    <a:pt x="126631" y="11969"/>
                    <a:pt x="124071" y="21935"/>
                    <a:pt x="122791" y="27721"/>
                  </a:cubicBezTo>
                  <a:cubicBezTo>
                    <a:pt x="120551" y="36079"/>
                    <a:pt x="118311" y="44759"/>
                    <a:pt x="116391" y="53439"/>
                  </a:cubicBezTo>
                  <a:lnTo>
                    <a:pt x="101990" y="111303"/>
                  </a:lnTo>
                  <a:cubicBezTo>
                    <a:pt x="100710" y="116125"/>
                    <a:pt x="86949" y="138628"/>
                    <a:pt x="65828" y="138628"/>
                  </a:cubicBezTo>
                  <a:cubicBezTo>
                    <a:pt x="49508" y="138628"/>
                    <a:pt x="45987" y="124483"/>
                    <a:pt x="45987" y="112589"/>
                  </a:cubicBezTo>
                  <a:cubicBezTo>
                    <a:pt x="45987" y="97801"/>
                    <a:pt x="51428" y="77870"/>
                    <a:pt x="62308" y="49581"/>
                  </a:cubicBezTo>
                  <a:cubicBezTo>
                    <a:pt x="67429" y="36401"/>
                    <a:pt x="68709" y="32865"/>
                    <a:pt x="68709" y="26435"/>
                  </a:cubicBezTo>
                  <a:cubicBezTo>
                    <a:pt x="68709" y="11969"/>
                    <a:pt x="58468" y="75"/>
                    <a:pt x="42467" y="75"/>
                  </a:cubicBezTo>
                  <a:cubicBezTo>
                    <a:pt x="12066" y="75"/>
                    <a:pt x="225" y="46688"/>
                    <a:pt x="225" y="49581"/>
                  </a:cubicBezTo>
                  <a:cubicBezTo>
                    <a:pt x="225" y="52796"/>
                    <a:pt x="3425" y="52796"/>
                    <a:pt x="4065" y="52796"/>
                  </a:cubicBezTo>
                  <a:cubicBezTo>
                    <a:pt x="7266" y="52796"/>
                    <a:pt x="7586" y="52153"/>
                    <a:pt x="9186" y="47009"/>
                  </a:cubicBezTo>
                  <a:cubicBezTo>
                    <a:pt x="17826" y="16791"/>
                    <a:pt x="30627" y="7147"/>
                    <a:pt x="41507" y="7147"/>
                  </a:cubicBezTo>
                  <a:cubicBezTo>
                    <a:pt x="44067" y="7147"/>
                    <a:pt x="49508" y="7147"/>
                    <a:pt x="49508" y="17434"/>
                  </a:cubicBezTo>
                  <a:cubicBezTo>
                    <a:pt x="49508" y="25471"/>
                    <a:pt x="46308" y="33829"/>
                    <a:pt x="44067" y="39937"/>
                  </a:cubicBezTo>
                  <a:cubicBezTo>
                    <a:pt x="31267" y="74013"/>
                    <a:pt x="25507" y="92336"/>
                    <a:pt x="25507" y="107446"/>
                  </a:cubicBezTo>
                  <a:cubicBezTo>
                    <a:pt x="25507" y="136056"/>
                    <a:pt x="45667" y="145700"/>
                    <a:pt x="64548" y="145700"/>
                  </a:cubicBezTo>
                  <a:cubicBezTo>
                    <a:pt x="77029" y="145700"/>
                    <a:pt x="87909" y="140235"/>
                    <a:pt x="96870" y="131234"/>
                  </a:cubicBezTo>
                  <a:cubicBezTo>
                    <a:pt x="92710" y="147951"/>
                    <a:pt x="88870" y="163703"/>
                    <a:pt x="76069" y="180741"/>
                  </a:cubicBezTo>
                  <a:cubicBezTo>
                    <a:pt x="67749" y="191671"/>
                    <a:pt x="55588" y="200993"/>
                    <a:pt x="40867" y="200993"/>
                  </a:cubicBezTo>
                  <a:cubicBezTo>
                    <a:pt x="36387" y="200993"/>
                    <a:pt x="21986" y="200029"/>
                    <a:pt x="16546" y="187491"/>
                  </a:cubicBezTo>
                  <a:cubicBezTo>
                    <a:pt x="21666" y="187491"/>
                    <a:pt x="25827" y="187491"/>
                    <a:pt x="30307" y="183634"/>
                  </a:cubicBezTo>
                  <a:cubicBezTo>
                    <a:pt x="33507" y="180741"/>
                    <a:pt x="36707" y="176561"/>
                    <a:pt x="36707" y="170454"/>
                  </a:cubicBezTo>
                  <a:cubicBezTo>
                    <a:pt x="36707" y="160488"/>
                    <a:pt x="28067" y="159202"/>
                    <a:pt x="24866" y="159202"/>
                  </a:cubicBezTo>
                  <a:cubicBezTo>
                    <a:pt x="17506" y="159202"/>
                    <a:pt x="6946" y="164346"/>
                    <a:pt x="6946" y="180098"/>
                  </a:cubicBezTo>
                  <a:cubicBezTo>
                    <a:pt x="6946" y="196171"/>
                    <a:pt x="21026" y="208065"/>
                    <a:pt x="40867" y="208065"/>
                  </a:cubicBezTo>
                  <a:cubicBezTo>
                    <a:pt x="73829" y="208065"/>
                    <a:pt x="106790" y="178812"/>
                    <a:pt x="115751" y="142486"/>
                  </a:cubicBezTo>
                  <a:lnTo>
                    <a:pt x="146472" y="19684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0B7F7CC-871B-42AD-8FEB-1306A9B7B3C0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3457797" y="6431696"/>
              <a:ext cx="74243" cy="321469"/>
            </a:xfrm>
            <a:custGeom>
              <a:avLst/>
              <a:gdLst>
                <a:gd name="connsiteX0" fmla="*/ 74474 w 74243"/>
                <a:gd name="connsiteY0" fmla="*/ 318330 h 321469"/>
                <a:gd name="connsiteX1" fmla="*/ 69034 w 74243"/>
                <a:gd name="connsiteY1" fmla="*/ 311257 h 321469"/>
                <a:gd name="connsiteX2" fmla="*/ 18791 w 74243"/>
                <a:gd name="connsiteY2" fmla="*/ 160809 h 321469"/>
                <a:gd name="connsiteX3" fmla="*/ 70314 w 74243"/>
                <a:gd name="connsiteY3" fmla="*/ 8754 h 321469"/>
                <a:gd name="connsiteX4" fmla="*/ 74474 w 74243"/>
                <a:gd name="connsiteY4" fmla="*/ 3289 h 321469"/>
                <a:gd name="connsiteX5" fmla="*/ 71274 w 74243"/>
                <a:gd name="connsiteY5" fmla="*/ 75 h 321469"/>
                <a:gd name="connsiteX6" fmla="*/ 20392 w 74243"/>
                <a:gd name="connsiteY6" fmla="*/ 62761 h 321469"/>
                <a:gd name="connsiteX7" fmla="*/ 231 w 74243"/>
                <a:gd name="connsiteY7" fmla="*/ 160809 h 321469"/>
                <a:gd name="connsiteX8" fmla="*/ 21352 w 74243"/>
                <a:gd name="connsiteY8" fmla="*/ 261108 h 321469"/>
                <a:gd name="connsiteX9" fmla="*/ 71274 w 74243"/>
                <a:gd name="connsiteY9" fmla="*/ 321544 h 321469"/>
                <a:gd name="connsiteX10" fmla="*/ 74474 w 74243"/>
                <a:gd name="connsiteY10" fmla="*/ 318330 h 32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243" h="321469">
                  <a:moveTo>
                    <a:pt x="74474" y="318330"/>
                  </a:moveTo>
                  <a:cubicBezTo>
                    <a:pt x="74474" y="317365"/>
                    <a:pt x="74474" y="316722"/>
                    <a:pt x="69034" y="311257"/>
                  </a:cubicBezTo>
                  <a:cubicBezTo>
                    <a:pt x="29032" y="270752"/>
                    <a:pt x="18791" y="209994"/>
                    <a:pt x="18791" y="160809"/>
                  </a:cubicBezTo>
                  <a:cubicBezTo>
                    <a:pt x="18791" y="104874"/>
                    <a:pt x="30952" y="48938"/>
                    <a:pt x="70314" y="8754"/>
                  </a:cubicBezTo>
                  <a:cubicBezTo>
                    <a:pt x="74474" y="4897"/>
                    <a:pt x="74474" y="4254"/>
                    <a:pt x="74474" y="3289"/>
                  </a:cubicBezTo>
                  <a:cubicBezTo>
                    <a:pt x="74474" y="1039"/>
                    <a:pt x="73194" y="75"/>
                    <a:pt x="71274" y="75"/>
                  </a:cubicBezTo>
                  <a:cubicBezTo>
                    <a:pt x="68074" y="75"/>
                    <a:pt x="39272" y="21935"/>
                    <a:pt x="20392" y="62761"/>
                  </a:cubicBezTo>
                  <a:cubicBezTo>
                    <a:pt x="4071" y="98123"/>
                    <a:pt x="231" y="133806"/>
                    <a:pt x="231" y="160809"/>
                  </a:cubicBezTo>
                  <a:cubicBezTo>
                    <a:pt x="231" y="185884"/>
                    <a:pt x="3751" y="224782"/>
                    <a:pt x="21352" y="261108"/>
                  </a:cubicBezTo>
                  <a:cubicBezTo>
                    <a:pt x="40553" y="300649"/>
                    <a:pt x="68074" y="321544"/>
                    <a:pt x="71274" y="321544"/>
                  </a:cubicBezTo>
                  <a:cubicBezTo>
                    <a:pt x="73194" y="321544"/>
                    <a:pt x="74474" y="320580"/>
                    <a:pt x="74474" y="318330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FBDA2FAC-CE83-4EE4-9594-1B080E35C6E8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3557926" y="6471558"/>
              <a:ext cx="98244" cy="204776"/>
            </a:xfrm>
            <a:custGeom>
              <a:avLst/>
              <a:gdLst>
                <a:gd name="connsiteX0" fmla="*/ 58797 w 98244"/>
                <a:gd name="connsiteY0" fmla="*/ 72727 h 204776"/>
                <a:gd name="connsiteX1" fmla="*/ 88879 w 98244"/>
                <a:gd name="connsiteY1" fmla="*/ 72727 h 204776"/>
                <a:gd name="connsiteX2" fmla="*/ 98479 w 98244"/>
                <a:gd name="connsiteY2" fmla="*/ 66297 h 204776"/>
                <a:gd name="connsiteX3" fmla="*/ 89519 w 98244"/>
                <a:gd name="connsiteY3" fmla="*/ 62761 h 204776"/>
                <a:gd name="connsiteX4" fmla="*/ 61357 w 98244"/>
                <a:gd name="connsiteY4" fmla="*/ 62761 h 204776"/>
                <a:gd name="connsiteX5" fmla="*/ 74478 w 98244"/>
                <a:gd name="connsiteY5" fmla="*/ 8754 h 204776"/>
                <a:gd name="connsiteX6" fmla="*/ 65198 w 98244"/>
                <a:gd name="connsiteY6" fmla="*/ 75 h 204776"/>
                <a:gd name="connsiteX7" fmla="*/ 52397 w 98244"/>
                <a:gd name="connsiteY7" fmla="*/ 11648 h 204776"/>
                <a:gd name="connsiteX8" fmla="*/ 39916 w 98244"/>
                <a:gd name="connsiteY8" fmla="*/ 62761 h 204776"/>
                <a:gd name="connsiteX9" fmla="*/ 9835 w 98244"/>
                <a:gd name="connsiteY9" fmla="*/ 62761 h 204776"/>
                <a:gd name="connsiteX10" fmla="*/ 234 w 98244"/>
                <a:gd name="connsiteY10" fmla="*/ 68869 h 204776"/>
                <a:gd name="connsiteX11" fmla="*/ 9195 w 98244"/>
                <a:gd name="connsiteY11" fmla="*/ 72727 h 204776"/>
                <a:gd name="connsiteX12" fmla="*/ 37356 w 98244"/>
                <a:gd name="connsiteY12" fmla="*/ 72727 h 204776"/>
                <a:gd name="connsiteX13" fmla="*/ 13035 w 98244"/>
                <a:gd name="connsiteY13" fmla="*/ 175276 h 204776"/>
                <a:gd name="connsiteX14" fmla="*/ 42476 w 98244"/>
                <a:gd name="connsiteY14" fmla="*/ 204851 h 204776"/>
                <a:gd name="connsiteX15" fmla="*/ 93359 w 98244"/>
                <a:gd name="connsiteY15" fmla="*/ 155344 h 204776"/>
                <a:gd name="connsiteX16" fmla="*/ 89519 w 98244"/>
                <a:gd name="connsiteY16" fmla="*/ 152130 h 204776"/>
                <a:gd name="connsiteX17" fmla="*/ 84718 w 98244"/>
                <a:gd name="connsiteY17" fmla="*/ 156630 h 204776"/>
                <a:gd name="connsiteX18" fmla="*/ 43116 w 98244"/>
                <a:gd name="connsiteY18" fmla="*/ 197778 h 204776"/>
                <a:gd name="connsiteX19" fmla="*/ 33196 w 98244"/>
                <a:gd name="connsiteY19" fmla="*/ 182991 h 204776"/>
                <a:gd name="connsiteX20" fmla="*/ 35116 w 98244"/>
                <a:gd name="connsiteY20" fmla="*/ 167560 h 204776"/>
                <a:gd name="connsiteX21" fmla="*/ 58797 w 98244"/>
                <a:gd name="connsiteY21" fmla="*/ 72727 h 20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8244" h="204776">
                  <a:moveTo>
                    <a:pt x="58797" y="72727"/>
                  </a:moveTo>
                  <a:lnTo>
                    <a:pt x="88879" y="72727"/>
                  </a:lnTo>
                  <a:cubicBezTo>
                    <a:pt x="95279" y="72727"/>
                    <a:pt x="98479" y="72727"/>
                    <a:pt x="98479" y="66297"/>
                  </a:cubicBezTo>
                  <a:cubicBezTo>
                    <a:pt x="98479" y="62761"/>
                    <a:pt x="95279" y="62761"/>
                    <a:pt x="89519" y="62761"/>
                  </a:cubicBezTo>
                  <a:lnTo>
                    <a:pt x="61357" y="62761"/>
                  </a:lnTo>
                  <a:cubicBezTo>
                    <a:pt x="72878" y="17113"/>
                    <a:pt x="74478" y="10683"/>
                    <a:pt x="74478" y="8754"/>
                  </a:cubicBezTo>
                  <a:cubicBezTo>
                    <a:pt x="74478" y="3289"/>
                    <a:pt x="70638" y="75"/>
                    <a:pt x="65198" y="75"/>
                  </a:cubicBezTo>
                  <a:cubicBezTo>
                    <a:pt x="64237" y="75"/>
                    <a:pt x="55277" y="396"/>
                    <a:pt x="52397" y="11648"/>
                  </a:cubicBezTo>
                  <a:lnTo>
                    <a:pt x="39916" y="62761"/>
                  </a:lnTo>
                  <a:lnTo>
                    <a:pt x="9835" y="62761"/>
                  </a:lnTo>
                  <a:cubicBezTo>
                    <a:pt x="3435" y="62761"/>
                    <a:pt x="234" y="62761"/>
                    <a:pt x="234" y="68869"/>
                  </a:cubicBezTo>
                  <a:cubicBezTo>
                    <a:pt x="234" y="72727"/>
                    <a:pt x="2795" y="72727"/>
                    <a:pt x="9195" y="72727"/>
                  </a:cubicBezTo>
                  <a:lnTo>
                    <a:pt x="37356" y="72727"/>
                  </a:lnTo>
                  <a:cubicBezTo>
                    <a:pt x="14315" y="164024"/>
                    <a:pt x="13035" y="169489"/>
                    <a:pt x="13035" y="175276"/>
                  </a:cubicBezTo>
                  <a:cubicBezTo>
                    <a:pt x="13035" y="192635"/>
                    <a:pt x="25196" y="204851"/>
                    <a:pt x="42476" y="204851"/>
                  </a:cubicBezTo>
                  <a:cubicBezTo>
                    <a:pt x="75118" y="204851"/>
                    <a:pt x="93359" y="157916"/>
                    <a:pt x="93359" y="155344"/>
                  </a:cubicBezTo>
                  <a:cubicBezTo>
                    <a:pt x="93359" y="152130"/>
                    <a:pt x="90799" y="152130"/>
                    <a:pt x="89519" y="152130"/>
                  </a:cubicBezTo>
                  <a:cubicBezTo>
                    <a:pt x="86639" y="152130"/>
                    <a:pt x="86319" y="153094"/>
                    <a:pt x="84718" y="156630"/>
                  </a:cubicBezTo>
                  <a:cubicBezTo>
                    <a:pt x="70958" y="190063"/>
                    <a:pt x="53997" y="197778"/>
                    <a:pt x="43116" y="197778"/>
                  </a:cubicBezTo>
                  <a:cubicBezTo>
                    <a:pt x="36396" y="197778"/>
                    <a:pt x="33196" y="193599"/>
                    <a:pt x="33196" y="182991"/>
                  </a:cubicBezTo>
                  <a:cubicBezTo>
                    <a:pt x="33196" y="175276"/>
                    <a:pt x="33836" y="173025"/>
                    <a:pt x="35116" y="167560"/>
                  </a:cubicBezTo>
                  <a:lnTo>
                    <a:pt x="58797" y="72727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6CDE602-A97E-4BA9-932D-469C3C811BEC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13684368" y="6431696"/>
              <a:ext cx="74243" cy="321469"/>
            </a:xfrm>
            <a:custGeom>
              <a:avLst/>
              <a:gdLst>
                <a:gd name="connsiteX0" fmla="*/ 74482 w 74243"/>
                <a:gd name="connsiteY0" fmla="*/ 160809 h 321469"/>
                <a:gd name="connsiteX1" fmla="*/ 53361 w 74243"/>
                <a:gd name="connsiteY1" fmla="*/ 60511 h 321469"/>
                <a:gd name="connsiteX2" fmla="*/ 3438 w 74243"/>
                <a:gd name="connsiteY2" fmla="*/ 75 h 321469"/>
                <a:gd name="connsiteX3" fmla="*/ 238 w 74243"/>
                <a:gd name="connsiteY3" fmla="*/ 3289 h 321469"/>
                <a:gd name="connsiteX4" fmla="*/ 6318 w 74243"/>
                <a:gd name="connsiteY4" fmla="*/ 10683 h 321469"/>
                <a:gd name="connsiteX5" fmla="*/ 55921 w 74243"/>
                <a:gd name="connsiteY5" fmla="*/ 160809 h 321469"/>
                <a:gd name="connsiteX6" fmla="*/ 4398 w 74243"/>
                <a:gd name="connsiteY6" fmla="*/ 312865 h 321469"/>
                <a:gd name="connsiteX7" fmla="*/ 238 w 74243"/>
                <a:gd name="connsiteY7" fmla="*/ 318330 h 321469"/>
                <a:gd name="connsiteX8" fmla="*/ 3438 w 74243"/>
                <a:gd name="connsiteY8" fmla="*/ 321544 h 321469"/>
                <a:gd name="connsiteX9" fmla="*/ 54321 w 74243"/>
                <a:gd name="connsiteY9" fmla="*/ 258858 h 321469"/>
                <a:gd name="connsiteX10" fmla="*/ 74482 w 74243"/>
                <a:gd name="connsiteY10" fmla="*/ 160809 h 32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243" h="321469">
                  <a:moveTo>
                    <a:pt x="74482" y="160809"/>
                  </a:moveTo>
                  <a:cubicBezTo>
                    <a:pt x="74482" y="135735"/>
                    <a:pt x="70961" y="96837"/>
                    <a:pt x="53361" y="60511"/>
                  </a:cubicBezTo>
                  <a:cubicBezTo>
                    <a:pt x="34160" y="20970"/>
                    <a:pt x="6638" y="75"/>
                    <a:pt x="3438" y="75"/>
                  </a:cubicBezTo>
                  <a:cubicBezTo>
                    <a:pt x="1518" y="75"/>
                    <a:pt x="238" y="1361"/>
                    <a:pt x="238" y="3289"/>
                  </a:cubicBezTo>
                  <a:cubicBezTo>
                    <a:pt x="238" y="4254"/>
                    <a:pt x="238" y="4897"/>
                    <a:pt x="6318" y="10683"/>
                  </a:cubicBezTo>
                  <a:cubicBezTo>
                    <a:pt x="37680" y="42509"/>
                    <a:pt x="55921" y="93622"/>
                    <a:pt x="55921" y="160809"/>
                  </a:cubicBezTo>
                  <a:cubicBezTo>
                    <a:pt x="55921" y="215781"/>
                    <a:pt x="44080" y="272359"/>
                    <a:pt x="4398" y="312865"/>
                  </a:cubicBezTo>
                  <a:cubicBezTo>
                    <a:pt x="238" y="316722"/>
                    <a:pt x="238" y="317365"/>
                    <a:pt x="238" y="318330"/>
                  </a:cubicBezTo>
                  <a:cubicBezTo>
                    <a:pt x="238" y="320258"/>
                    <a:pt x="1518" y="321544"/>
                    <a:pt x="3438" y="321544"/>
                  </a:cubicBezTo>
                  <a:cubicBezTo>
                    <a:pt x="6638" y="321544"/>
                    <a:pt x="35440" y="299684"/>
                    <a:pt x="54321" y="258858"/>
                  </a:cubicBezTo>
                  <a:cubicBezTo>
                    <a:pt x="70641" y="223496"/>
                    <a:pt x="74482" y="187813"/>
                    <a:pt x="74482" y="160809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66" name="Group 65" descr="\documentclass{article}&#10;\usepackage{amsmath}&#10;\usepackage{gensymb}&#10;\usepackage{amssymb}&#10;\pagestyle{empty}&#10;\begin{document}&#10;&#10;\begin{equation*}&#10;h(t)&#10;\end{equation*}&#10;&#10;&#10;\end{document}" title="IguanaTex Vector Display">
            <a:extLst>
              <a:ext uri="{FF2B5EF4-FFF2-40B4-BE49-F238E27FC236}">
                <a16:creationId xmlns:a16="http://schemas.microsoft.com/office/drawing/2014/main" id="{5A509E8D-317E-4857-BEA6-577EC38035E0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4310101" y="4261777"/>
            <a:ext cx="521970" cy="321469"/>
            <a:chOff x="13596768" y="4348923"/>
            <a:chExt cx="521970" cy="321469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319B978-0338-4D63-B89A-2019CBC39BB3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3596768" y="4366925"/>
              <a:ext cx="164269" cy="226635"/>
            </a:xfrm>
            <a:custGeom>
              <a:avLst/>
              <a:gdLst>
                <a:gd name="connsiteX0" fmla="*/ 77843 w 164269"/>
                <a:gd name="connsiteY0" fmla="*/ 3611 h 226635"/>
                <a:gd name="connsiteX1" fmla="*/ 73494 w 164269"/>
                <a:gd name="connsiteY1" fmla="*/ 75 h 226635"/>
                <a:gd name="connsiteX2" fmla="*/ 32678 w 164269"/>
                <a:gd name="connsiteY2" fmla="*/ 3289 h 226635"/>
                <a:gd name="connsiteX3" fmla="*/ 26321 w 164269"/>
                <a:gd name="connsiteY3" fmla="*/ 9719 h 226635"/>
                <a:gd name="connsiteX4" fmla="*/ 34350 w 164269"/>
                <a:gd name="connsiteY4" fmla="*/ 13576 h 226635"/>
                <a:gd name="connsiteX5" fmla="*/ 51078 w 164269"/>
                <a:gd name="connsiteY5" fmla="*/ 19041 h 226635"/>
                <a:gd name="connsiteX6" fmla="*/ 50075 w 164269"/>
                <a:gd name="connsiteY6" fmla="*/ 25471 h 226635"/>
                <a:gd name="connsiteX7" fmla="*/ 1563 w 164269"/>
                <a:gd name="connsiteY7" fmla="*/ 210637 h 226635"/>
                <a:gd name="connsiteX8" fmla="*/ 225 w 164269"/>
                <a:gd name="connsiteY8" fmla="*/ 217710 h 226635"/>
                <a:gd name="connsiteX9" fmla="*/ 9927 w 164269"/>
                <a:gd name="connsiteY9" fmla="*/ 226711 h 226635"/>
                <a:gd name="connsiteX10" fmla="*/ 22306 w 164269"/>
                <a:gd name="connsiteY10" fmla="*/ 218352 h 226635"/>
                <a:gd name="connsiteX11" fmla="*/ 28663 w 164269"/>
                <a:gd name="connsiteY11" fmla="*/ 193921 h 226635"/>
                <a:gd name="connsiteX12" fmla="*/ 36023 w 164269"/>
                <a:gd name="connsiteY12" fmla="*/ 164989 h 226635"/>
                <a:gd name="connsiteX13" fmla="*/ 41711 w 164269"/>
                <a:gd name="connsiteY13" fmla="*/ 143450 h 226635"/>
                <a:gd name="connsiteX14" fmla="*/ 45391 w 164269"/>
                <a:gd name="connsiteY14" fmla="*/ 128984 h 226635"/>
                <a:gd name="connsiteX15" fmla="*/ 68141 w 164269"/>
                <a:gd name="connsiteY15" fmla="*/ 99409 h 226635"/>
                <a:gd name="connsiteX16" fmla="*/ 100259 w 164269"/>
                <a:gd name="connsiteY16" fmla="*/ 88157 h 226635"/>
                <a:gd name="connsiteX17" fmla="*/ 118325 w 164269"/>
                <a:gd name="connsiteY17" fmla="*/ 110660 h 226635"/>
                <a:gd name="connsiteX18" fmla="*/ 97582 w 164269"/>
                <a:gd name="connsiteY18" fmla="*/ 182669 h 226635"/>
                <a:gd name="connsiteX19" fmla="*/ 93233 w 164269"/>
                <a:gd name="connsiteY19" fmla="*/ 200350 h 226635"/>
                <a:gd name="connsiteX20" fmla="*/ 120667 w 164269"/>
                <a:gd name="connsiteY20" fmla="*/ 226711 h 226635"/>
                <a:gd name="connsiteX21" fmla="*/ 164495 w 164269"/>
                <a:gd name="connsiteY21" fmla="*/ 177204 h 226635"/>
                <a:gd name="connsiteX22" fmla="*/ 160480 w 164269"/>
                <a:gd name="connsiteY22" fmla="*/ 173990 h 226635"/>
                <a:gd name="connsiteX23" fmla="*/ 155462 w 164269"/>
                <a:gd name="connsiteY23" fmla="*/ 179776 h 226635"/>
                <a:gd name="connsiteX24" fmla="*/ 121336 w 164269"/>
                <a:gd name="connsiteY24" fmla="*/ 219638 h 226635"/>
                <a:gd name="connsiteX25" fmla="*/ 113307 w 164269"/>
                <a:gd name="connsiteY25" fmla="*/ 209030 h 226635"/>
                <a:gd name="connsiteX26" fmla="*/ 119329 w 164269"/>
                <a:gd name="connsiteY26" fmla="*/ 186206 h 226635"/>
                <a:gd name="connsiteX27" fmla="*/ 139737 w 164269"/>
                <a:gd name="connsiteY27" fmla="*/ 115482 h 226635"/>
                <a:gd name="connsiteX28" fmla="*/ 101263 w 164269"/>
                <a:gd name="connsiteY28" fmla="*/ 81085 h 226635"/>
                <a:gd name="connsiteX29" fmla="*/ 51748 w 164269"/>
                <a:gd name="connsiteY29" fmla="*/ 105838 h 226635"/>
                <a:gd name="connsiteX30" fmla="*/ 77843 w 164269"/>
                <a:gd name="connsiteY30" fmla="*/ 3611 h 226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64269" h="226635">
                  <a:moveTo>
                    <a:pt x="77843" y="3611"/>
                  </a:moveTo>
                  <a:cubicBezTo>
                    <a:pt x="77843" y="3289"/>
                    <a:pt x="77843" y="75"/>
                    <a:pt x="73494" y="75"/>
                  </a:cubicBezTo>
                  <a:cubicBezTo>
                    <a:pt x="65799" y="75"/>
                    <a:pt x="41376" y="2646"/>
                    <a:pt x="32678" y="3289"/>
                  </a:cubicBezTo>
                  <a:cubicBezTo>
                    <a:pt x="30001" y="3611"/>
                    <a:pt x="26321" y="3932"/>
                    <a:pt x="26321" y="9719"/>
                  </a:cubicBezTo>
                  <a:cubicBezTo>
                    <a:pt x="26321" y="13576"/>
                    <a:pt x="29332" y="13576"/>
                    <a:pt x="34350" y="13576"/>
                  </a:cubicBezTo>
                  <a:cubicBezTo>
                    <a:pt x="50409" y="13576"/>
                    <a:pt x="51078" y="15827"/>
                    <a:pt x="51078" y="19041"/>
                  </a:cubicBezTo>
                  <a:lnTo>
                    <a:pt x="50075" y="25471"/>
                  </a:lnTo>
                  <a:lnTo>
                    <a:pt x="1563" y="210637"/>
                  </a:lnTo>
                  <a:cubicBezTo>
                    <a:pt x="225" y="215138"/>
                    <a:pt x="225" y="215781"/>
                    <a:pt x="225" y="217710"/>
                  </a:cubicBezTo>
                  <a:cubicBezTo>
                    <a:pt x="225" y="225103"/>
                    <a:pt x="6916" y="226711"/>
                    <a:pt x="9927" y="226711"/>
                  </a:cubicBezTo>
                  <a:cubicBezTo>
                    <a:pt x="15280" y="226711"/>
                    <a:pt x="20633" y="222853"/>
                    <a:pt x="22306" y="218352"/>
                  </a:cubicBezTo>
                  <a:lnTo>
                    <a:pt x="28663" y="193921"/>
                  </a:lnTo>
                  <a:lnTo>
                    <a:pt x="36023" y="164989"/>
                  </a:lnTo>
                  <a:cubicBezTo>
                    <a:pt x="38031" y="157916"/>
                    <a:pt x="40038" y="150844"/>
                    <a:pt x="41711" y="143450"/>
                  </a:cubicBezTo>
                  <a:cubicBezTo>
                    <a:pt x="42380" y="141521"/>
                    <a:pt x="45056" y="130913"/>
                    <a:pt x="45391" y="128984"/>
                  </a:cubicBezTo>
                  <a:cubicBezTo>
                    <a:pt x="46395" y="126091"/>
                    <a:pt x="56766" y="108088"/>
                    <a:pt x="68141" y="99409"/>
                  </a:cubicBezTo>
                  <a:cubicBezTo>
                    <a:pt x="75501" y="94265"/>
                    <a:pt x="85873" y="88157"/>
                    <a:pt x="100259" y="88157"/>
                  </a:cubicBezTo>
                  <a:cubicBezTo>
                    <a:pt x="114645" y="88157"/>
                    <a:pt x="118325" y="99087"/>
                    <a:pt x="118325" y="110660"/>
                  </a:cubicBezTo>
                  <a:cubicBezTo>
                    <a:pt x="118325" y="128020"/>
                    <a:pt x="105612" y="163060"/>
                    <a:pt x="97582" y="182669"/>
                  </a:cubicBezTo>
                  <a:cubicBezTo>
                    <a:pt x="94906" y="190063"/>
                    <a:pt x="93233" y="193921"/>
                    <a:pt x="93233" y="200350"/>
                  </a:cubicBezTo>
                  <a:cubicBezTo>
                    <a:pt x="93233" y="215459"/>
                    <a:pt x="104943" y="226711"/>
                    <a:pt x="120667" y="226711"/>
                  </a:cubicBezTo>
                  <a:cubicBezTo>
                    <a:pt x="152116" y="226711"/>
                    <a:pt x="164495" y="179776"/>
                    <a:pt x="164495" y="177204"/>
                  </a:cubicBezTo>
                  <a:cubicBezTo>
                    <a:pt x="164495" y="173990"/>
                    <a:pt x="161484" y="173990"/>
                    <a:pt x="160480" y="173990"/>
                  </a:cubicBezTo>
                  <a:cubicBezTo>
                    <a:pt x="157134" y="173990"/>
                    <a:pt x="157134" y="174954"/>
                    <a:pt x="155462" y="179776"/>
                  </a:cubicBezTo>
                  <a:cubicBezTo>
                    <a:pt x="150443" y="196814"/>
                    <a:pt x="139737" y="219638"/>
                    <a:pt x="121336" y="219638"/>
                  </a:cubicBezTo>
                  <a:cubicBezTo>
                    <a:pt x="115649" y="219638"/>
                    <a:pt x="113307" y="216424"/>
                    <a:pt x="113307" y="209030"/>
                  </a:cubicBezTo>
                  <a:cubicBezTo>
                    <a:pt x="113307" y="200993"/>
                    <a:pt x="116318" y="193278"/>
                    <a:pt x="119329" y="186206"/>
                  </a:cubicBezTo>
                  <a:cubicBezTo>
                    <a:pt x="124682" y="172382"/>
                    <a:pt x="139737" y="134128"/>
                    <a:pt x="139737" y="115482"/>
                  </a:cubicBezTo>
                  <a:cubicBezTo>
                    <a:pt x="139737" y="94587"/>
                    <a:pt x="126355" y="81085"/>
                    <a:pt x="101263" y="81085"/>
                  </a:cubicBezTo>
                  <a:cubicBezTo>
                    <a:pt x="80185" y="81085"/>
                    <a:pt x="64126" y="91051"/>
                    <a:pt x="51748" y="105838"/>
                  </a:cubicBezTo>
                  <a:lnTo>
                    <a:pt x="77843" y="3611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3C1500B-707D-411C-A892-34D2C3EA8121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3804249" y="4348923"/>
              <a:ext cx="77618" cy="321469"/>
            </a:xfrm>
            <a:custGeom>
              <a:avLst/>
              <a:gdLst>
                <a:gd name="connsiteX0" fmla="*/ 77849 w 77618"/>
                <a:gd name="connsiteY0" fmla="*/ 318330 h 321469"/>
                <a:gd name="connsiteX1" fmla="*/ 72162 w 77618"/>
                <a:gd name="connsiteY1" fmla="*/ 311257 h 321469"/>
                <a:gd name="connsiteX2" fmla="*/ 19635 w 77618"/>
                <a:gd name="connsiteY2" fmla="*/ 160809 h 321469"/>
                <a:gd name="connsiteX3" fmla="*/ 73500 w 77618"/>
                <a:gd name="connsiteY3" fmla="*/ 8754 h 321469"/>
                <a:gd name="connsiteX4" fmla="*/ 77849 w 77618"/>
                <a:gd name="connsiteY4" fmla="*/ 3289 h 321469"/>
                <a:gd name="connsiteX5" fmla="*/ 74503 w 77618"/>
                <a:gd name="connsiteY5" fmla="*/ 75 h 321469"/>
                <a:gd name="connsiteX6" fmla="*/ 21308 w 77618"/>
                <a:gd name="connsiteY6" fmla="*/ 62761 h 321469"/>
                <a:gd name="connsiteX7" fmla="*/ 231 w 77618"/>
                <a:gd name="connsiteY7" fmla="*/ 160809 h 321469"/>
                <a:gd name="connsiteX8" fmla="*/ 22312 w 77618"/>
                <a:gd name="connsiteY8" fmla="*/ 261108 h 321469"/>
                <a:gd name="connsiteX9" fmla="*/ 74503 w 77618"/>
                <a:gd name="connsiteY9" fmla="*/ 321544 h 321469"/>
                <a:gd name="connsiteX10" fmla="*/ 77849 w 77618"/>
                <a:gd name="connsiteY10" fmla="*/ 318330 h 32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618" h="321469">
                  <a:moveTo>
                    <a:pt x="77849" y="318330"/>
                  </a:moveTo>
                  <a:cubicBezTo>
                    <a:pt x="77849" y="317365"/>
                    <a:pt x="77849" y="316722"/>
                    <a:pt x="72162" y="311257"/>
                  </a:cubicBezTo>
                  <a:cubicBezTo>
                    <a:pt x="30341" y="270752"/>
                    <a:pt x="19635" y="209994"/>
                    <a:pt x="19635" y="160809"/>
                  </a:cubicBezTo>
                  <a:cubicBezTo>
                    <a:pt x="19635" y="104874"/>
                    <a:pt x="32349" y="48938"/>
                    <a:pt x="73500" y="8754"/>
                  </a:cubicBezTo>
                  <a:cubicBezTo>
                    <a:pt x="77849" y="4897"/>
                    <a:pt x="77849" y="4254"/>
                    <a:pt x="77849" y="3289"/>
                  </a:cubicBezTo>
                  <a:cubicBezTo>
                    <a:pt x="77849" y="1039"/>
                    <a:pt x="76511" y="75"/>
                    <a:pt x="74503" y="75"/>
                  </a:cubicBezTo>
                  <a:cubicBezTo>
                    <a:pt x="71158" y="75"/>
                    <a:pt x="41047" y="21935"/>
                    <a:pt x="21308" y="62761"/>
                  </a:cubicBezTo>
                  <a:cubicBezTo>
                    <a:pt x="4246" y="98123"/>
                    <a:pt x="231" y="133806"/>
                    <a:pt x="231" y="160809"/>
                  </a:cubicBezTo>
                  <a:cubicBezTo>
                    <a:pt x="231" y="185884"/>
                    <a:pt x="3911" y="224782"/>
                    <a:pt x="22312" y="261108"/>
                  </a:cubicBezTo>
                  <a:cubicBezTo>
                    <a:pt x="42386" y="300649"/>
                    <a:pt x="71158" y="321544"/>
                    <a:pt x="74503" y="321544"/>
                  </a:cubicBezTo>
                  <a:cubicBezTo>
                    <a:pt x="76511" y="321544"/>
                    <a:pt x="77849" y="320580"/>
                    <a:pt x="77849" y="318330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04E88AE-B741-40E4-B126-F0351B18943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13908930" y="4388785"/>
              <a:ext cx="102710" cy="204776"/>
            </a:xfrm>
            <a:custGeom>
              <a:avLst/>
              <a:gdLst>
                <a:gd name="connsiteX0" fmla="*/ 61459 w 102710"/>
                <a:gd name="connsiteY0" fmla="*/ 72727 h 204776"/>
                <a:gd name="connsiteX1" fmla="*/ 92908 w 102710"/>
                <a:gd name="connsiteY1" fmla="*/ 72727 h 204776"/>
                <a:gd name="connsiteX2" fmla="*/ 102945 w 102710"/>
                <a:gd name="connsiteY2" fmla="*/ 66297 h 204776"/>
                <a:gd name="connsiteX3" fmla="*/ 93577 w 102710"/>
                <a:gd name="connsiteY3" fmla="*/ 62761 h 204776"/>
                <a:gd name="connsiteX4" fmla="*/ 64136 w 102710"/>
                <a:gd name="connsiteY4" fmla="*/ 62761 h 204776"/>
                <a:gd name="connsiteX5" fmla="*/ 77853 w 102710"/>
                <a:gd name="connsiteY5" fmla="*/ 8754 h 204776"/>
                <a:gd name="connsiteX6" fmla="*/ 68151 w 102710"/>
                <a:gd name="connsiteY6" fmla="*/ 75 h 204776"/>
                <a:gd name="connsiteX7" fmla="*/ 54768 w 102710"/>
                <a:gd name="connsiteY7" fmla="*/ 11648 h 204776"/>
                <a:gd name="connsiteX8" fmla="*/ 41720 w 102710"/>
                <a:gd name="connsiteY8" fmla="*/ 62761 h 204776"/>
                <a:gd name="connsiteX9" fmla="*/ 10272 w 102710"/>
                <a:gd name="connsiteY9" fmla="*/ 62761 h 204776"/>
                <a:gd name="connsiteX10" fmla="*/ 235 w 102710"/>
                <a:gd name="connsiteY10" fmla="*/ 68869 h 204776"/>
                <a:gd name="connsiteX11" fmla="*/ 9602 w 102710"/>
                <a:gd name="connsiteY11" fmla="*/ 72727 h 204776"/>
                <a:gd name="connsiteX12" fmla="*/ 39044 w 102710"/>
                <a:gd name="connsiteY12" fmla="*/ 72727 h 204776"/>
                <a:gd name="connsiteX13" fmla="*/ 13617 w 102710"/>
                <a:gd name="connsiteY13" fmla="*/ 175276 h 204776"/>
                <a:gd name="connsiteX14" fmla="*/ 44397 w 102710"/>
                <a:gd name="connsiteY14" fmla="*/ 204851 h 204776"/>
                <a:gd name="connsiteX15" fmla="*/ 97592 w 102710"/>
                <a:gd name="connsiteY15" fmla="*/ 155344 h 204776"/>
                <a:gd name="connsiteX16" fmla="*/ 93577 w 102710"/>
                <a:gd name="connsiteY16" fmla="*/ 152130 h 204776"/>
                <a:gd name="connsiteX17" fmla="*/ 88559 w 102710"/>
                <a:gd name="connsiteY17" fmla="*/ 156630 h 204776"/>
                <a:gd name="connsiteX18" fmla="*/ 45066 w 102710"/>
                <a:gd name="connsiteY18" fmla="*/ 197778 h 204776"/>
                <a:gd name="connsiteX19" fmla="*/ 34695 w 102710"/>
                <a:gd name="connsiteY19" fmla="*/ 182991 h 204776"/>
                <a:gd name="connsiteX20" fmla="*/ 36702 w 102710"/>
                <a:gd name="connsiteY20" fmla="*/ 167560 h 204776"/>
                <a:gd name="connsiteX21" fmla="*/ 61459 w 102710"/>
                <a:gd name="connsiteY21" fmla="*/ 72727 h 20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2710" h="204776">
                  <a:moveTo>
                    <a:pt x="61459" y="72727"/>
                  </a:moveTo>
                  <a:lnTo>
                    <a:pt x="92908" y="72727"/>
                  </a:lnTo>
                  <a:cubicBezTo>
                    <a:pt x="99599" y="72727"/>
                    <a:pt x="102945" y="72727"/>
                    <a:pt x="102945" y="66297"/>
                  </a:cubicBezTo>
                  <a:cubicBezTo>
                    <a:pt x="102945" y="62761"/>
                    <a:pt x="99599" y="62761"/>
                    <a:pt x="93577" y="62761"/>
                  </a:cubicBezTo>
                  <a:lnTo>
                    <a:pt x="64136" y="62761"/>
                  </a:lnTo>
                  <a:cubicBezTo>
                    <a:pt x="76180" y="17113"/>
                    <a:pt x="77853" y="10683"/>
                    <a:pt x="77853" y="8754"/>
                  </a:cubicBezTo>
                  <a:cubicBezTo>
                    <a:pt x="77853" y="3289"/>
                    <a:pt x="73838" y="75"/>
                    <a:pt x="68151" y="75"/>
                  </a:cubicBezTo>
                  <a:cubicBezTo>
                    <a:pt x="67147" y="75"/>
                    <a:pt x="57779" y="396"/>
                    <a:pt x="54768" y="11648"/>
                  </a:cubicBezTo>
                  <a:lnTo>
                    <a:pt x="41720" y="62761"/>
                  </a:lnTo>
                  <a:lnTo>
                    <a:pt x="10272" y="62761"/>
                  </a:lnTo>
                  <a:cubicBezTo>
                    <a:pt x="3580" y="62761"/>
                    <a:pt x="235" y="62761"/>
                    <a:pt x="235" y="68869"/>
                  </a:cubicBezTo>
                  <a:cubicBezTo>
                    <a:pt x="235" y="72727"/>
                    <a:pt x="2911" y="72727"/>
                    <a:pt x="9602" y="72727"/>
                  </a:cubicBezTo>
                  <a:lnTo>
                    <a:pt x="39044" y="72727"/>
                  </a:lnTo>
                  <a:cubicBezTo>
                    <a:pt x="14955" y="164024"/>
                    <a:pt x="13617" y="169489"/>
                    <a:pt x="13617" y="175276"/>
                  </a:cubicBezTo>
                  <a:cubicBezTo>
                    <a:pt x="13617" y="192635"/>
                    <a:pt x="26330" y="204851"/>
                    <a:pt x="44397" y="204851"/>
                  </a:cubicBezTo>
                  <a:cubicBezTo>
                    <a:pt x="78522" y="204851"/>
                    <a:pt x="97592" y="157916"/>
                    <a:pt x="97592" y="155344"/>
                  </a:cubicBezTo>
                  <a:cubicBezTo>
                    <a:pt x="97592" y="152130"/>
                    <a:pt x="94916" y="152130"/>
                    <a:pt x="93577" y="152130"/>
                  </a:cubicBezTo>
                  <a:cubicBezTo>
                    <a:pt x="90566" y="152130"/>
                    <a:pt x="90232" y="153094"/>
                    <a:pt x="88559" y="156630"/>
                  </a:cubicBezTo>
                  <a:cubicBezTo>
                    <a:pt x="74173" y="190063"/>
                    <a:pt x="56441" y="197778"/>
                    <a:pt x="45066" y="197778"/>
                  </a:cubicBezTo>
                  <a:cubicBezTo>
                    <a:pt x="38040" y="197778"/>
                    <a:pt x="34695" y="193599"/>
                    <a:pt x="34695" y="182991"/>
                  </a:cubicBezTo>
                  <a:cubicBezTo>
                    <a:pt x="34695" y="175276"/>
                    <a:pt x="35364" y="173025"/>
                    <a:pt x="36702" y="167560"/>
                  </a:cubicBezTo>
                  <a:lnTo>
                    <a:pt x="61459" y="72727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95C1EE7-8084-4FB8-8CEC-66467B6C29A2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4041120" y="4348923"/>
              <a:ext cx="77618" cy="321469"/>
            </a:xfrm>
            <a:custGeom>
              <a:avLst/>
              <a:gdLst>
                <a:gd name="connsiteX0" fmla="*/ 77857 w 77618"/>
                <a:gd name="connsiteY0" fmla="*/ 160809 h 321469"/>
                <a:gd name="connsiteX1" fmla="*/ 55775 w 77618"/>
                <a:gd name="connsiteY1" fmla="*/ 60511 h 321469"/>
                <a:gd name="connsiteX2" fmla="*/ 3584 w 77618"/>
                <a:gd name="connsiteY2" fmla="*/ 75 h 321469"/>
                <a:gd name="connsiteX3" fmla="*/ 238 w 77618"/>
                <a:gd name="connsiteY3" fmla="*/ 3289 h 321469"/>
                <a:gd name="connsiteX4" fmla="*/ 6595 w 77618"/>
                <a:gd name="connsiteY4" fmla="*/ 10683 h 321469"/>
                <a:gd name="connsiteX5" fmla="*/ 58452 w 77618"/>
                <a:gd name="connsiteY5" fmla="*/ 160809 h 321469"/>
                <a:gd name="connsiteX6" fmla="*/ 4588 w 77618"/>
                <a:gd name="connsiteY6" fmla="*/ 312865 h 321469"/>
                <a:gd name="connsiteX7" fmla="*/ 238 w 77618"/>
                <a:gd name="connsiteY7" fmla="*/ 318330 h 321469"/>
                <a:gd name="connsiteX8" fmla="*/ 3584 w 77618"/>
                <a:gd name="connsiteY8" fmla="*/ 321544 h 321469"/>
                <a:gd name="connsiteX9" fmla="*/ 56779 w 77618"/>
                <a:gd name="connsiteY9" fmla="*/ 258858 h 321469"/>
                <a:gd name="connsiteX10" fmla="*/ 77857 w 77618"/>
                <a:gd name="connsiteY10" fmla="*/ 160809 h 32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618" h="321469">
                  <a:moveTo>
                    <a:pt x="77857" y="160809"/>
                  </a:moveTo>
                  <a:cubicBezTo>
                    <a:pt x="77857" y="135735"/>
                    <a:pt x="74176" y="96837"/>
                    <a:pt x="55775" y="60511"/>
                  </a:cubicBezTo>
                  <a:cubicBezTo>
                    <a:pt x="35702" y="20970"/>
                    <a:pt x="6930" y="75"/>
                    <a:pt x="3584" y="75"/>
                  </a:cubicBezTo>
                  <a:cubicBezTo>
                    <a:pt x="1577" y="75"/>
                    <a:pt x="238" y="1361"/>
                    <a:pt x="238" y="3289"/>
                  </a:cubicBezTo>
                  <a:cubicBezTo>
                    <a:pt x="238" y="4254"/>
                    <a:pt x="238" y="4897"/>
                    <a:pt x="6595" y="10683"/>
                  </a:cubicBezTo>
                  <a:cubicBezTo>
                    <a:pt x="39382" y="42509"/>
                    <a:pt x="58452" y="93622"/>
                    <a:pt x="58452" y="160809"/>
                  </a:cubicBezTo>
                  <a:cubicBezTo>
                    <a:pt x="58452" y="215781"/>
                    <a:pt x="46073" y="272359"/>
                    <a:pt x="4588" y="312865"/>
                  </a:cubicBezTo>
                  <a:cubicBezTo>
                    <a:pt x="238" y="316722"/>
                    <a:pt x="238" y="317365"/>
                    <a:pt x="238" y="318330"/>
                  </a:cubicBezTo>
                  <a:cubicBezTo>
                    <a:pt x="238" y="320258"/>
                    <a:pt x="1577" y="321544"/>
                    <a:pt x="3584" y="321544"/>
                  </a:cubicBezTo>
                  <a:cubicBezTo>
                    <a:pt x="6930" y="321544"/>
                    <a:pt x="37040" y="299684"/>
                    <a:pt x="56779" y="258858"/>
                  </a:cubicBezTo>
                  <a:cubicBezTo>
                    <a:pt x="73842" y="223496"/>
                    <a:pt x="77857" y="187813"/>
                    <a:pt x="77857" y="160809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8152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0F9CF-6FAC-4D7C-9680-2B7536F3F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Impulse Response and LTI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DD06C-6D50-42CC-9782-BFF2502A4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0" y="849086"/>
            <a:ext cx="8356600" cy="5561239"/>
          </a:xfrm>
        </p:spPr>
        <p:txBody>
          <a:bodyPr/>
          <a:lstStyle/>
          <a:p>
            <a:r>
              <a:rPr lang="en-US" dirty="0"/>
              <a:t>Suppose we have a system with the following impulse response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if our input is a delayed delta function?</a:t>
            </a:r>
          </a:p>
        </p:txBody>
      </p:sp>
      <p:grpSp>
        <p:nvGrpSpPr>
          <p:cNvPr id="4" name="Group 3" descr="\documentclass{article}&#10;\usepackage{amsmath}&#10;\usepackage{gensymb}&#10;\usepackage{amssymb}&#10;\pagestyle{empty}&#10;\begin{document}&#10;&#10;\begin{equation*}&#10;\delta(t)&#10;\end{equation*}&#10;&#10;&#10;\end{document}" title="IguanaTex Vector Display">
            <a:extLst>
              <a:ext uri="{FF2B5EF4-FFF2-40B4-BE49-F238E27FC236}">
                <a16:creationId xmlns:a16="http://schemas.microsoft.com/office/drawing/2014/main" id="{DE9F3601-2E02-448D-BABB-5BE4B6AFF56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88646" y="1764506"/>
            <a:ext cx="502983" cy="321469"/>
            <a:chOff x="9642698" y="4538469"/>
            <a:chExt cx="463241" cy="296069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7B7FF83-CD7C-4F35-86B3-AF964C57E3CF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9642698" y="4550016"/>
              <a:ext cx="128391" cy="214058"/>
            </a:xfrm>
            <a:custGeom>
              <a:avLst/>
              <a:gdLst>
                <a:gd name="connsiteX0" fmla="*/ 69745 w 128391"/>
                <a:gd name="connsiteY0" fmla="*/ 81198 h 214058"/>
                <a:gd name="connsiteX1" fmla="*/ 226 w 128391"/>
                <a:gd name="connsiteY1" fmla="*/ 164393 h 214058"/>
                <a:gd name="connsiteX2" fmla="*/ 49703 w 128391"/>
                <a:gd name="connsiteY2" fmla="*/ 214133 h 214058"/>
                <a:gd name="connsiteX3" fmla="*/ 112333 w 128391"/>
                <a:gd name="connsiteY3" fmla="*/ 126793 h 214058"/>
                <a:gd name="connsiteX4" fmla="*/ 89160 w 128391"/>
                <a:gd name="connsiteY4" fmla="*/ 71724 h 214058"/>
                <a:gd name="connsiteX5" fmla="*/ 59411 w 128391"/>
                <a:gd name="connsiteY5" fmla="*/ 23168 h 214058"/>
                <a:gd name="connsiteX6" fmla="*/ 76634 w 128391"/>
                <a:gd name="connsiteY6" fmla="*/ 9549 h 214058"/>
                <a:gd name="connsiteX7" fmla="*/ 98868 w 128391"/>
                <a:gd name="connsiteY7" fmla="*/ 17543 h 214058"/>
                <a:gd name="connsiteX8" fmla="*/ 116091 w 128391"/>
                <a:gd name="connsiteY8" fmla="*/ 24945 h 214058"/>
                <a:gd name="connsiteX9" fmla="*/ 128617 w 128391"/>
                <a:gd name="connsiteY9" fmla="*/ 13102 h 214058"/>
                <a:gd name="connsiteX10" fmla="*/ 112333 w 128391"/>
                <a:gd name="connsiteY10" fmla="*/ 3331 h 214058"/>
                <a:gd name="connsiteX11" fmla="*/ 86655 w 128391"/>
                <a:gd name="connsiteY11" fmla="*/ 75 h 214058"/>
                <a:gd name="connsiteX12" fmla="*/ 50956 w 128391"/>
                <a:gd name="connsiteY12" fmla="*/ 30570 h 214058"/>
                <a:gd name="connsiteX13" fmla="*/ 69745 w 128391"/>
                <a:gd name="connsiteY13" fmla="*/ 81198 h 214058"/>
                <a:gd name="connsiteX14" fmla="*/ 73503 w 128391"/>
                <a:gd name="connsiteY14" fmla="*/ 87711 h 214058"/>
                <a:gd name="connsiteX15" fmla="*/ 90726 w 128391"/>
                <a:gd name="connsiteY15" fmla="*/ 138635 h 214058"/>
                <a:gd name="connsiteX16" fmla="*/ 49703 w 128391"/>
                <a:gd name="connsiteY16" fmla="*/ 207620 h 214058"/>
                <a:gd name="connsiteX17" fmla="*/ 19641 w 128391"/>
                <a:gd name="connsiteY17" fmla="*/ 172683 h 214058"/>
                <a:gd name="connsiteX18" fmla="*/ 73503 w 128391"/>
                <a:gd name="connsiteY18" fmla="*/ 87711 h 214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8391" h="214058">
                  <a:moveTo>
                    <a:pt x="69745" y="81198"/>
                  </a:moveTo>
                  <a:cubicBezTo>
                    <a:pt x="30601" y="90080"/>
                    <a:pt x="226" y="128569"/>
                    <a:pt x="226" y="164393"/>
                  </a:cubicBezTo>
                  <a:cubicBezTo>
                    <a:pt x="226" y="192816"/>
                    <a:pt x="20267" y="214133"/>
                    <a:pt x="49703" y="214133"/>
                  </a:cubicBezTo>
                  <a:cubicBezTo>
                    <a:pt x="86342" y="214133"/>
                    <a:pt x="112333" y="167650"/>
                    <a:pt x="112333" y="126793"/>
                  </a:cubicBezTo>
                  <a:cubicBezTo>
                    <a:pt x="112333" y="99850"/>
                    <a:pt x="99807" y="85047"/>
                    <a:pt x="89160" y="71724"/>
                  </a:cubicBezTo>
                  <a:cubicBezTo>
                    <a:pt x="77887" y="58400"/>
                    <a:pt x="59411" y="36195"/>
                    <a:pt x="59411" y="23168"/>
                  </a:cubicBezTo>
                  <a:cubicBezTo>
                    <a:pt x="59411" y="16655"/>
                    <a:pt x="65674" y="9549"/>
                    <a:pt x="76634" y="9549"/>
                  </a:cubicBezTo>
                  <a:cubicBezTo>
                    <a:pt x="86029" y="9549"/>
                    <a:pt x="92292" y="13398"/>
                    <a:pt x="98868" y="17543"/>
                  </a:cubicBezTo>
                  <a:cubicBezTo>
                    <a:pt x="105131" y="21096"/>
                    <a:pt x="111394" y="24945"/>
                    <a:pt x="116091" y="24945"/>
                  </a:cubicBezTo>
                  <a:cubicBezTo>
                    <a:pt x="123920" y="24945"/>
                    <a:pt x="128617" y="17839"/>
                    <a:pt x="128617" y="13102"/>
                  </a:cubicBezTo>
                  <a:cubicBezTo>
                    <a:pt x="128617" y="6588"/>
                    <a:pt x="123607" y="5700"/>
                    <a:pt x="112333" y="3331"/>
                  </a:cubicBezTo>
                  <a:cubicBezTo>
                    <a:pt x="96050" y="75"/>
                    <a:pt x="91666" y="75"/>
                    <a:pt x="86655" y="75"/>
                  </a:cubicBezTo>
                  <a:cubicBezTo>
                    <a:pt x="62229" y="75"/>
                    <a:pt x="50956" y="12806"/>
                    <a:pt x="50956" y="30570"/>
                  </a:cubicBezTo>
                  <a:cubicBezTo>
                    <a:pt x="50956" y="46558"/>
                    <a:pt x="60037" y="63138"/>
                    <a:pt x="69745" y="81198"/>
                  </a:cubicBezTo>
                  <a:close/>
                  <a:moveTo>
                    <a:pt x="73503" y="87711"/>
                  </a:moveTo>
                  <a:cubicBezTo>
                    <a:pt x="81332" y="101331"/>
                    <a:pt x="90726" y="117318"/>
                    <a:pt x="90726" y="138635"/>
                  </a:cubicBezTo>
                  <a:cubicBezTo>
                    <a:pt x="90726" y="158176"/>
                    <a:pt x="78826" y="207620"/>
                    <a:pt x="49703" y="207620"/>
                  </a:cubicBezTo>
                  <a:cubicBezTo>
                    <a:pt x="32480" y="207620"/>
                    <a:pt x="19641" y="195185"/>
                    <a:pt x="19641" y="172683"/>
                  </a:cubicBezTo>
                  <a:cubicBezTo>
                    <a:pt x="19641" y="154031"/>
                    <a:pt x="31227" y="98370"/>
                    <a:pt x="73503" y="87711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AF44C5E-9D3C-4C60-AFF6-9956FD6DD60A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9811578" y="4538469"/>
              <a:ext cx="72650" cy="296069"/>
            </a:xfrm>
            <a:custGeom>
              <a:avLst/>
              <a:gdLst>
                <a:gd name="connsiteX0" fmla="*/ 72881 w 72650"/>
                <a:gd name="connsiteY0" fmla="*/ 293184 h 296069"/>
                <a:gd name="connsiteX1" fmla="*/ 67558 w 72650"/>
                <a:gd name="connsiteY1" fmla="*/ 286670 h 296069"/>
                <a:gd name="connsiteX2" fmla="*/ 18393 w 72650"/>
                <a:gd name="connsiteY2" fmla="*/ 148110 h 296069"/>
                <a:gd name="connsiteX3" fmla="*/ 68810 w 72650"/>
                <a:gd name="connsiteY3" fmla="*/ 8069 h 296069"/>
                <a:gd name="connsiteX4" fmla="*/ 72881 w 72650"/>
                <a:gd name="connsiteY4" fmla="*/ 3035 h 296069"/>
                <a:gd name="connsiteX5" fmla="*/ 69750 w 72650"/>
                <a:gd name="connsiteY5" fmla="*/ 75 h 296069"/>
                <a:gd name="connsiteX6" fmla="*/ 19959 w 72650"/>
                <a:gd name="connsiteY6" fmla="*/ 57808 h 296069"/>
                <a:gd name="connsiteX7" fmla="*/ 230 w 72650"/>
                <a:gd name="connsiteY7" fmla="*/ 148110 h 296069"/>
                <a:gd name="connsiteX8" fmla="*/ 20898 w 72650"/>
                <a:gd name="connsiteY8" fmla="*/ 240483 h 296069"/>
                <a:gd name="connsiteX9" fmla="*/ 69750 w 72650"/>
                <a:gd name="connsiteY9" fmla="*/ 296144 h 296069"/>
                <a:gd name="connsiteX10" fmla="*/ 72881 w 72650"/>
                <a:gd name="connsiteY10" fmla="*/ 293184 h 296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650" h="296069">
                  <a:moveTo>
                    <a:pt x="72881" y="293184"/>
                  </a:moveTo>
                  <a:cubicBezTo>
                    <a:pt x="72881" y="292296"/>
                    <a:pt x="72881" y="291703"/>
                    <a:pt x="67558" y="286670"/>
                  </a:cubicBezTo>
                  <a:cubicBezTo>
                    <a:pt x="28414" y="249365"/>
                    <a:pt x="18393" y="193408"/>
                    <a:pt x="18393" y="148110"/>
                  </a:cubicBezTo>
                  <a:cubicBezTo>
                    <a:pt x="18393" y="96593"/>
                    <a:pt x="30293" y="45077"/>
                    <a:pt x="68810" y="8069"/>
                  </a:cubicBezTo>
                  <a:cubicBezTo>
                    <a:pt x="72881" y="4516"/>
                    <a:pt x="72881" y="3924"/>
                    <a:pt x="72881" y="3035"/>
                  </a:cubicBezTo>
                  <a:cubicBezTo>
                    <a:pt x="72881" y="963"/>
                    <a:pt x="71629" y="75"/>
                    <a:pt x="69750" y="75"/>
                  </a:cubicBezTo>
                  <a:cubicBezTo>
                    <a:pt x="66618" y="75"/>
                    <a:pt x="38435" y="20207"/>
                    <a:pt x="19959" y="57808"/>
                  </a:cubicBezTo>
                  <a:cubicBezTo>
                    <a:pt x="3988" y="90376"/>
                    <a:pt x="230" y="123240"/>
                    <a:pt x="230" y="148110"/>
                  </a:cubicBezTo>
                  <a:cubicBezTo>
                    <a:pt x="230" y="171203"/>
                    <a:pt x="3675" y="207027"/>
                    <a:pt x="20898" y="240483"/>
                  </a:cubicBezTo>
                  <a:cubicBezTo>
                    <a:pt x="39687" y="276900"/>
                    <a:pt x="66618" y="296144"/>
                    <a:pt x="69750" y="296144"/>
                  </a:cubicBezTo>
                  <a:cubicBezTo>
                    <a:pt x="71629" y="296144"/>
                    <a:pt x="72881" y="295256"/>
                    <a:pt x="72881" y="293184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195FAA7-CC78-49BB-9CD3-2527F0C031B9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9909560" y="4575181"/>
              <a:ext cx="96137" cy="188596"/>
            </a:xfrm>
            <a:custGeom>
              <a:avLst/>
              <a:gdLst>
                <a:gd name="connsiteX0" fmla="*/ 57541 w 96137"/>
                <a:gd name="connsiteY0" fmla="*/ 66986 h 188596"/>
                <a:gd name="connsiteX1" fmla="*/ 86977 w 96137"/>
                <a:gd name="connsiteY1" fmla="*/ 66986 h 188596"/>
                <a:gd name="connsiteX2" fmla="*/ 96371 w 96137"/>
                <a:gd name="connsiteY2" fmla="*/ 61065 h 188596"/>
                <a:gd name="connsiteX3" fmla="*/ 87603 w 96137"/>
                <a:gd name="connsiteY3" fmla="*/ 57808 h 188596"/>
                <a:gd name="connsiteX4" fmla="*/ 60046 w 96137"/>
                <a:gd name="connsiteY4" fmla="*/ 57808 h 188596"/>
                <a:gd name="connsiteX5" fmla="*/ 72885 w 96137"/>
                <a:gd name="connsiteY5" fmla="*/ 8069 h 188596"/>
                <a:gd name="connsiteX6" fmla="*/ 63804 w 96137"/>
                <a:gd name="connsiteY6" fmla="*/ 75 h 188596"/>
                <a:gd name="connsiteX7" fmla="*/ 51278 w 96137"/>
                <a:gd name="connsiteY7" fmla="*/ 10733 h 188596"/>
                <a:gd name="connsiteX8" fmla="*/ 39065 w 96137"/>
                <a:gd name="connsiteY8" fmla="*/ 57808 h 188596"/>
                <a:gd name="connsiteX9" fmla="*/ 9629 w 96137"/>
                <a:gd name="connsiteY9" fmla="*/ 57808 h 188596"/>
                <a:gd name="connsiteX10" fmla="*/ 234 w 96137"/>
                <a:gd name="connsiteY10" fmla="*/ 63434 h 188596"/>
                <a:gd name="connsiteX11" fmla="*/ 9002 w 96137"/>
                <a:gd name="connsiteY11" fmla="*/ 66986 h 188596"/>
                <a:gd name="connsiteX12" fmla="*/ 36560 w 96137"/>
                <a:gd name="connsiteY12" fmla="*/ 66986 h 188596"/>
                <a:gd name="connsiteX13" fmla="*/ 12760 w 96137"/>
                <a:gd name="connsiteY13" fmla="*/ 161433 h 188596"/>
                <a:gd name="connsiteX14" fmla="*/ 41570 w 96137"/>
                <a:gd name="connsiteY14" fmla="*/ 188671 h 188596"/>
                <a:gd name="connsiteX15" fmla="*/ 91361 w 96137"/>
                <a:gd name="connsiteY15" fmla="*/ 143076 h 188596"/>
                <a:gd name="connsiteX16" fmla="*/ 87603 w 96137"/>
                <a:gd name="connsiteY16" fmla="*/ 140116 h 188596"/>
                <a:gd name="connsiteX17" fmla="*/ 82906 w 96137"/>
                <a:gd name="connsiteY17" fmla="*/ 144261 h 188596"/>
                <a:gd name="connsiteX18" fmla="*/ 42196 w 96137"/>
                <a:gd name="connsiteY18" fmla="*/ 182158 h 188596"/>
                <a:gd name="connsiteX19" fmla="*/ 32489 w 96137"/>
                <a:gd name="connsiteY19" fmla="*/ 168538 h 188596"/>
                <a:gd name="connsiteX20" fmla="*/ 34368 w 96137"/>
                <a:gd name="connsiteY20" fmla="*/ 154327 h 188596"/>
                <a:gd name="connsiteX21" fmla="*/ 57541 w 96137"/>
                <a:gd name="connsiteY21" fmla="*/ 66986 h 188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6137" h="188596">
                  <a:moveTo>
                    <a:pt x="57541" y="66986"/>
                  </a:moveTo>
                  <a:lnTo>
                    <a:pt x="86977" y="66986"/>
                  </a:lnTo>
                  <a:cubicBezTo>
                    <a:pt x="93240" y="66986"/>
                    <a:pt x="96371" y="66986"/>
                    <a:pt x="96371" y="61065"/>
                  </a:cubicBezTo>
                  <a:cubicBezTo>
                    <a:pt x="96371" y="57808"/>
                    <a:pt x="93240" y="57808"/>
                    <a:pt x="87603" y="57808"/>
                  </a:cubicBezTo>
                  <a:lnTo>
                    <a:pt x="60046" y="57808"/>
                  </a:lnTo>
                  <a:cubicBezTo>
                    <a:pt x="71319" y="15766"/>
                    <a:pt x="72885" y="9845"/>
                    <a:pt x="72885" y="8069"/>
                  </a:cubicBezTo>
                  <a:cubicBezTo>
                    <a:pt x="72885" y="3035"/>
                    <a:pt x="69127" y="75"/>
                    <a:pt x="63804" y="75"/>
                  </a:cubicBezTo>
                  <a:cubicBezTo>
                    <a:pt x="62864" y="75"/>
                    <a:pt x="54096" y="371"/>
                    <a:pt x="51278" y="10733"/>
                  </a:cubicBezTo>
                  <a:lnTo>
                    <a:pt x="39065" y="57808"/>
                  </a:lnTo>
                  <a:lnTo>
                    <a:pt x="9629" y="57808"/>
                  </a:lnTo>
                  <a:cubicBezTo>
                    <a:pt x="3366" y="57808"/>
                    <a:pt x="234" y="57808"/>
                    <a:pt x="234" y="63434"/>
                  </a:cubicBezTo>
                  <a:cubicBezTo>
                    <a:pt x="234" y="66986"/>
                    <a:pt x="2739" y="66986"/>
                    <a:pt x="9002" y="66986"/>
                  </a:cubicBezTo>
                  <a:lnTo>
                    <a:pt x="36560" y="66986"/>
                  </a:lnTo>
                  <a:cubicBezTo>
                    <a:pt x="14013" y="151070"/>
                    <a:pt x="12760" y="156103"/>
                    <a:pt x="12760" y="161433"/>
                  </a:cubicBezTo>
                  <a:cubicBezTo>
                    <a:pt x="12760" y="177421"/>
                    <a:pt x="24660" y="188671"/>
                    <a:pt x="41570" y="188671"/>
                  </a:cubicBezTo>
                  <a:cubicBezTo>
                    <a:pt x="73512" y="188671"/>
                    <a:pt x="91361" y="145445"/>
                    <a:pt x="91361" y="143076"/>
                  </a:cubicBezTo>
                  <a:cubicBezTo>
                    <a:pt x="91361" y="140116"/>
                    <a:pt x="88856" y="140116"/>
                    <a:pt x="87603" y="140116"/>
                  </a:cubicBezTo>
                  <a:cubicBezTo>
                    <a:pt x="84785" y="140116"/>
                    <a:pt x="84472" y="141004"/>
                    <a:pt x="82906" y="144261"/>
                  </a:cubicBezTo>
                  <a:cubicBezTo>
                    <a:pt x="69441" y="175052"/>
                    <a:pt x="52844" y="182158"/>
                    <a:pt x="42196" y="182158"/>
                  </a:cubicBezTo>
                  <a:cubicBezTo>
                    <a:pt x="35620" y="182158"/>
                    <a:pt x="32489" y="178309"/>
                    <a:pt x="32489" y="168538"/>
                  </a:cubicBezTo>
                  <a:cubicBezTo>
                    <a:pt x="32489" y="161433"/>
                    <a:pt x="33115" y="159360"/>
                    <a:pt x="34368" y="154327"/>
                  </a:cubicBezTo>
                  <a:lnTo>
                    <a:pt x="57541" y="66986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150F608-E468-4396-B24A-B63D31307944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10033289" y="4538469"/>
              <a:ext cx="72650" cy="296069"/>
            </a:xfrm>
            <a:custGeom>
              <a:avLst/>
              <a:gdLst>
                <a:gd name="connsiteX0" fmla="*/ 72889 w 72650"/>
                <a:gd name="connsiteY0" fmla="*/ 148110 h 296069"/>
                <a:gd name="connsiteX1" fmla="*/ 52221 w 72650"/>
                <a:gd name="connsiteY1" fmla="*/ 55736 h 296069"/>
                <a:gd name="connsiteX2" fmla="*/ 3369 w 72650"/>
                <a:gd name="connsiteY2" fmla="*/ 75 h 296069"/>
                <a:gd name="connsiteX3" fmla="*/ 238 w 72650"/>
                <a:gd name="connsiteY3" fmla="*/ 3035 h 296069"/>
                <a:gd name="connsiteX4" fmla="*/ 6188 w 72650"/>
                <a:gd name="connsiteY4" fmla="*/ 9845 h 296069"/>
                <a:gd name="connsiteX5" fmla="*/ 54726 w 72650"/>
                <a:gd name="connsiteY5" fmla="*/ 148110 h 296069"/>
                <a:gd name="connsiteX6" fmla="*/ 4309 w 72650"/>
                <a:gd name="connsiteY6" fmla="*/ 288151 h 296069"/>
                <a:gd name="connsiteX7" fmla="*/ 238 w 72650"/>
                <a:gd name="connsiteY7" fmla="*/ 293184 h 296069"/>
                <a:gd name="connsiteX8" fmla="*/ 3369 w 72650"/>
                <a:gd name="connsiteY8" fmla="*/ 296144 h 296069"/>
                <a:gd name="connsiteX9" fmla="*/ 53160 w 72650"/>
                <a:gd name="connsiteY9" fmla="*/ 238411 h 296069"/>
                <a:gd name="connsiteX10" fmla="*/ 72889 w 72650"/>
                <a:gd name="connsiteY10" fmla="*/ 148110 h 296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650" h="296069">
                  <a:moveTo>
                    <a:pt x="72889" y="148110"/>
                  </a:moveTo>
                  <a:cubicBezTo>
                    <a:pt x="72889" y="125016"/>
                    <a:pt x="69444" y="89192"/>
                    <a:pt x="52221" y="55736"/>
                  </a:cubicBezTo>
                  <a:cubicBezTo>
                    <a:pt x="33432" y="19319"/>
                    <a:pt x="6501" y="75"/>
                    <a:pt x="3369" y="75"/>
                  </a:cubicBezTo>
                  <a:cubicBezTo>
                    <a:pt x="1490" y="75"/>
                    <a:pt x="238" y="1259"/>
                    <a:pt x="238" y="3035"/>
                  </a:cubicBezTo>
                  <a:cubicBezTo>
                    <a:pt x="238" y="3924"/>
                    <a:pt x="238" y="4516"/>
                    <a:pt x="6188" y="9845"/>
                  </a:cubicBezTo>
                  <a:cubicBezTo>
                    <a:pt x="36876" y="39156"/>
                    <a:pt x="54726" y="86231"/>
                    <a:pt x="54726" y="148110"/>
                  </a:cubicBezTo>
                  <a:cubicBezTo>
                    <a:pt x="54726" y="198738"/>
                    <a:pt x="43139" y="250846"/>
                    <a:pt x="4309" y="288151"/>
                  </a:cubicBezTo>
                  <a:cubicBezTo>
                    <a:pt x="238" y="291703"/>
                    <a:pt x="238" y="292296"/>
                    <a:pt x="238" y="293184"/>
                  </a:cubicBezTo>
                  <a:cubicBezTo>
                    <a:pt x="238" y="294960"/>
                    <a:pt x="1490" y="296144"/>
                    <a:pt x="3369" y="296144"/>
                  </a:cubicBezTo>
                  <a:cubicBezTo>
                    <a:pt x="6501" y="296144"/>
                    <a:pt x="34684" y="276012"/>
                    <a:pt x="53160" y="238411"/>
                  </a:cubicBezTo>
                  <a:cubicBezTo>
                    <a:pt x="69131" y="205843"/>
                    <a:pt x="72889" y="172979"/>
                    <a:pt x="72889" y="148110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551D59D-5FA7-463B-9590-34EA41887EF4}"/>
              </a:ext>
            </a:extLst>
          </p:cNvPr>
          <p:cNvCxnSpPr>
            <a:cxnSpLocks/>
          </p:cNvCxnSpPr>
          <p:nvPr/>
        </p:nvCxnSpPr>
        <p:spPr>
          <a:xfrm>
            <a:off x="719998" y="2481102"/>
            <a:ext cx="11430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252E5DB-3CC0-44A7-A137-245443F9ADBA}"/>
              </a:ext>
            </a:extLst>
          </p:cNvPr>
          <p:cNvCxnSpPr>
            <a:cxnSpLocks/>
          </p:cNvCxnSpPr>
          <p:nvPr/>
        </p:nvCxnSpPr>
        <p:spPr>
          <a:xfrm rot="16200000">
            <a:off x="674278" y="1978182"/>
            <a:ext cx="100584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499992BA-4A17-4B95-9003-9D041D7532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1594196"/>
              </p:ext>
            </p:extLst>
          </p:nvPr>
        </p:nvGraphicFramePr>
        <p:xfrm>
          <a:off x="1885858" y="2359182"/>
          <a:ext cx="1143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1" imgW="114120" imgH="203040" progId="Equation.DSMT4">
                  <p:embed/>
                </p:oleObj>
              </mc:Choice>
              <mc:Fallback>
                <p:oleObj name="Equation" r:id="rId51" imgW="114120" imgH="203040" progId="Equation.DSMT4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9EB4CB07-12F7-4037-8A3D-A6D29CBB1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2"/>
                      <a:stretch>
                        <a:fillRect/>
                      </a:stretch>
                    </p:blipFill>
                    <p:spPr>
                      <a:xfrm>
                        <a:off x="1885858" y="2359182"/>
                        <a:ext cx="1143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EBB5CAE-292D-460D-92A0-E0049405E187}"/>
              </a:ext>
            </a:extLst>
          </p:cNvPr>
          <p:cNvCxnSpPr>
            <a:cxnSpLocks/>
          </p:cNvCxnSpPr>
          <p:nvPr/>
        </p:nvCxnSpPr>
        <p:spPr>
          <a:xfrm rot="16200000">
            <a:off x="857158" y="2161062"/>
            <a:ext cx="640080" cy="0"/>
          </a:xfrm>
          <a:prstGeom prst="straightConnector1">
            <a:avLst/>
          </a:prstGeom>
          <a:ln w="317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06D6A7E-0F49-49E9-A6BA-23DFFD7B1108}"/>
              </a:ext>
            </a:extLst>
          </p:cNvPr>
          <p:cNvSpPr txBox="1"/>
          <p:nvPr/>
        </p:nvSpPr>
        <p:spPr>
          <a:xfrm>
            <a:off x="3139311" y="1463576"/>
            <a:ext cx="1447797" cy="923330"/>
          </a:xfrm>
          <a:prstGeom prst="rect">
            <a:avLst/>
          </a:prstGeom>
          <a:noFill/>
          <a:ln w="19050">
            <a:solidFill>
              <a:srgbClr val="6C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LTI System</a:t>
            </a:r>
          </a:p>
          <a:p>
            <a:pPr algn="ctr"/>
            <a:endParaRPr lang="en-US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CE6B659-5775-47AD-BC18-297879ADDD59}"/>
              </a:ext>
            </a:extLst>
          </p:cNvPr>
          <p:cNvCxnSpPr>
            <a:endCxn id="15" idx="1"/>
          </p:cNvCxnSpPr>
          <p:nvPr/>
        </p:nvCxnSpPr>
        <p:spPr>
          <a:xfrm>
            <a:off x="2496054" y="1925241"/>
            <a:ext cx="643257" cy="0"/>
          </a:xfrm>
          <a:prstGeom prst="straightConnector1">
            <a:avLst/>
          </a:prstGeom>
          <a:ln>
            <a:solidFill>
              <a:srgbClr val="6C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CD02EFA-BBE1-4F5D-AD57-A151A97FC4C1}"/>
              </a:ext>
            </a:extLst>
          </p:cNvPr>
          <p:cNvCxnSpPr/>
          <p:nvPr/>
        </p:nvCxnSpPr>
        <p:spPr>
          <a:xfrm>
            <a:off x="4587108" y="1925241"/>
            <a:ext cx="643257" cy="0"/>
          </a:xfrm>
          <a:prstGeom prst="straightConnector1">
            <a:avLst/>
          </a:prstGeom>
          <a:ln>
            <a:solidFill>
              <a:srgbClr val="6C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8" name="Group 17" descr="\documentclass{article}&#10;\usepackage{amsmath}&#10;\usepackage{gensymb}&#10;\usepackage{amssymb}&#10;\pagestyle{empty}&#10;\begin{document}&#10;&#10;\begin{equation*}&#10;h(t)&#10;\end{equation*}&#10;&#10;&#10;\end{document}" title="IguanaTex Vector Display">
            <a:extLst>
              <a:ext uri="{FF2B5EF4-FFF2-40B4-BE49-F238E27FC236}">
                <a16:creationId xmlns:a16="http://schemas.microsoft.com/office/drawing/2014/main" id="{4E07F922-A91C-4713-8149-B1F9F542C32E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5315454" y="1769902"/>
            <a:ext cx="521970" cy="321469"/>
            <a:chOff x="13596768" y="4348923"/>
            <a:chExt cx="521970" cy="321469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C833AA2-6C4E-42B7-A23D-92EF04681496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13596768" y="4366925"/>
              <a:ext cx="164269" cy="226635"/>
            </a:xfrm>
            <a:custGeom>
              <a:avLst/>
              <a:gdLst>
                <a:gd name="connsiteX0" fmla="*/ 77843 w 164269"/>
                <a:gd name="connsiteY0" fmla="*/ 3611 h 226635"/>
                <a:gd name="connsiteX1" fmla="*/ 73494 w 164269"/>
                <a:gd name="connsiteY1" fmla="*/ 75 h 226635"/>
                <a:gd name="connsiteX2" fmla="*/ 32678 w 164269"/>
                <a:gd name="connsiteY2" fmla="*/ 3289 h 226635"/>
                <a:gd name="connsiteX3" fmla="*/ 26321 w 164269"/>
                <a:gd name="connsiteY3" fmla="*/ 9719 h 226635"/>
                <a:gd name="connsiteX4" fmla="*/ 34350 w 164269"/>
                <a:gd name="connsiteY4" fmla="*/ 13576 h 226635"/>
                <a:gd name="connsiteX5" fmla="*/ 51078 w 164269"/>
                <a:gd name="connsiteY5" fmla="*/ 19041 h 226635"/>
                <a:gd name="connsiteX6" fmla="*/ 50075 w 164269"/>
                <a:gd name="connsiteY6" fmla="*/ 25471 h 226635"/>
                <a:gd name="connsiteX7" fmla="*/ 1563 w 164269"/>
                <a:gd name="connsiteY7" fmla="*/ 210637 h 226635"/>
                <a:gd name="connsiteX8" fmla="*/ 225 w 164269"/>
                <a:gd name="connsiteY8" fmla="*/ 217710 h 226635"/>
                <a:gd name="connsiteX9" fmla="*/ 9927 w 164269"/>
                <a:gd name="connsiteY9" fmla="*/ 226711 h 226635"/>
                <a:gd name="connsiteX10" fmla="*/ 22306 w 164269"/>
                <a:gd name="connsiteY10" fmla="*/ 218352 h 226635"/>
                <a:gd name="connsiteX11" fmla="*/ 28663 w 164269"/>
                <a:gd name="connsiteY11" fmla="*/ 193921 h 226635"/>
                <a:gd name="connsiteX12" fmla="*/ 36023 w 164269"/>
                <a:gd name="connsiteY12" fmla="*/ 164989 h 226635"/>
                <a:gd name="connsiteX13" fmla="*/ 41711 w 164269"/>
                <a:gd name="connsiteY13" fmla="*/ 143450 h 226635"/>
                <a:gd name="connsiteX14" fmla="*/ 45391 w 164269"/>
                <a:gd name="connsiteY14" fmla="*/ 128984 h 226635"/>
                <a:gd name="connsiteX15" fmla="*/ 68141 w 164269"/>
                <a:gd name="connsiteY15" fmla="*/ 99409 h 226635"/>
                <a:gd name="connsiteX16" fmla="*/ 100259 w 164269"/>
                <a:gd name="connsiteY16" fmla="*/ 88157 h 226635"/>
                <a:gd name="connsiteX17" fmla="*/ 118325 w 164269"/>
                <a:gd name="connsiteY17" fmla="*/ 110660 h 226635"/>
                <a:gd name="connsiteX18" fmla="*/ 97582 w 164269"/>
                <a:gd name="connsiteY18" fmla="*/ 182669 h 226635"/>
                <a:gd name="connsiteX19" fmla="*/ 93233 w 164269"/>
                <a:gd name="connsiteY19" fmla="*/ 200350 h 226635"/>
                <a:gd name="connsiteX20" fmla="*/ 120667 w 164269"/>
                <a:gd name="connsiteY20" fmla="*/ 226711 h 226635"/>
                <a:gd name="connsiteX21" fmla="*/ 164495 w 164269"/>
                <a:gd name="connsiteY21" fmla="*/ 177204 h 226635"/>
                <a:gd name="connsiteX22" fmla="*/ 160480 w 164269"/>
                <a:gd name="connsiteY22" fmla="*/ 173990 h 226635"/>
                <a:gd name="connsiteX23" fmla="*/ 155462 w 164269"/>
                <a:gd name="connsiteY23" fmla="*/ 179776 h 226635"/>
                <a:gd name="connsiteX24" fmla="*/ 121336 w 164269"/>
                <a:gd name="connsiteY24" fmla="*/ 219638 h 226635"/>
                <a:gd name="connsiteX25" fmla="*/ 113307 w 164269"/>
                <a:gd name="connsiteY25" fmla="*/ 209030 h 226635"/>
                <a:gd name="connsiteX26" fmla="*/ 119329 w 164269"/>
                <a:gd name="connsiteY26" fmla="*/ 186206 h 226635"/>
                <a:gd name="connsiteX27" fmla="*/ 139737 w 164269"/>
                <a:gd name="connsiteY27" fmla="*/ 115482 h 226635"/>
                <a:gd name="connsiteX28" fmla="*/ 101263 w 164269"/>
                <a:gd name="connsiteY28" fmla="*/ 81085 h 226635"/>
                <a:gd name="connsiteX29" fmla="*/ 51748 w 164269"/>
                <a:gd name="connsiteY29" fmla="*/ 105838 h 226635"/>
                <a:gd name="connsiteX30" fmla="*/ 77843 w 164269"/>
                <a:gd name="connsiteY30" fmla="*/ 3611 h 226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64269" h="226635">
                  <a:moveTo>
                    <a:pt x="77843" y="3611"/>
                  </a:moveTo>
                  <a:cubicBezTo>
                    <a:pt x="77843" y="3289"/>
                    <a:pt x="77843" y="75"/>
                    <a:pt x="73494" y="75"/>
                  </a:cubicBezTo>
                  <a:cubicBezTo>
                    <a:pt x="65799" y="75"/>
                    <a:pt x="41376" y="2646"/>
                    <a:pt x="32678" y="3289"/>
                  </a:cubicBezTo>
                  <a:cubicBezTo>
                    <a:pt x="30001" y="3611"/>
                    <a:pt x="26321" y="3932"/>
                    <a:pt x="26321" y="9719"/>
                  </a:cubicBezTo>
                  <a:cubicBezTo>
                    <a:pt x="26321" y="13576"/>
                    <a:pt x="29332" y="13576"/>
                    <a:pt x="34350" y="13576"/>
                  </a:cubicBezTo>
                  <a:cubicBezTo>
                    <a:pt x="50409" y="13576"/>
                    <a:pt x="51078" y="15827"/>
                    <a:pt x="51078" y="19041"/>
                  </a:cubicBezTo>
                  <a:lnTo>
                    <a:pt x="50075" y="25471"/>
                  </a:lnTo>
                  <a:lnTo>
                    <a:pt x="1563" y="210637"/>
                  </a:lnTo>
                  <a:cubicBezTo>
                    <a:pt x="225" y="215138"/>
                    <a:pt x="225" y="215781"/>
                    <a:pt x="225" y="217710"/>
                  </a:cubicBezTo>
                  <a:cubicBezTo>
                    <a:pt x="225" y="225103"/>
                    <a:pt x="6916" y="226711"/>
                    <a:pt x="9927" y="226711"/>
                  </a:cubicBezTo>
                  <a:cubicBezTo>
                    <a:pt x="15280" y="226711"/>
                    <a:pt x="20633" y="222853"/>
                    <a:pt x="22306" y="218352"/>
                  </a:cubicBezTo>
                  <a:lnTo>
                    <a:pt x="28663" y="193921"/>
                  </a:lnTo>
                  <a:lnTo>
                    <a:pt x="36023" y="164989"/>
                  </a:lnTo>
                  <a:cubicBezTo>
                    <a:pt x="38031" y="157916"/>
                    <a:pt x="40038" y="150844"/>
                    <a:pt x="41711" y="143450"/>
                  </a:cubicBezTo>
                  <a:cubicBezTo>
                    <a:pt x="42380" y="141521"/>
                    <a:pt x="45056" y="130913"/>
                    <a:pt x="45391" y="128984"/>
                  </a:cubicBezTo>
                  <a:cubicBezTo>
                    <a:pt x="46395" y="126091"/>
                    <a:pt x="56766" y="108088"/>
                    <a:pt x="68141" y="99409"/>
                  </a:cubicBezTo>
                  <a:cubicBezTo>
                    <a:pt x="75501" y="94265"/>
                    <a:pt x="85873" y="88157"/>
                    <a:pt x="100259" y="88157"/>
                  </a:cubicBezTo>
                  <a:cubicBezTo>
                    <a:pt x="114645" y="88157"/>
                    <a:pt x="118325" y="99087"/>
                    <a:pt x="118325" y="110660"/>
                  </a:cubicBezTo>
                  <a:cubicBezTo>
                    <a:pt x="118325" y="128020"/>
                    <a:pt x="105612" y="163060"/>
                    <a:pt x="97582" y="182669"/>
                  </a:cubicBezTo>
                  <a:cubicBezTo>
                    <a:pt x="94906" y="190063"/>
                    <a:pt x="93233" y="193921"/>
                    <a:pt x="93233" y="200350"/>
                  </a:cubicBezTo>
                  <a:cubicBezTo>
                    <a:pt x="93233" y="215459"/>
                    <a:pt x="104943" y="226711"/>
                    <a:pt x="120667" y="226711"/>
                  </a:cubicBezTo>
                  <a:cubicBezTo>
                    <a:pt x="152116" y="226711"/>
                    <a:pt x="164495" y="179776"/>
                    <a:pt x="164495" y="177204"/>
                  </a:cubicBezTo>
                  <a:cubicBezTo>
                    <a:pt x="164495" y="173990"/>
                    <a:pt x="161484" y="173990"/>
                    <a:pt x="160480" y="173990"/>
                  </a:cubicBezTo>
                  <a:cubicBezTo>
                    <a:pt x="157134" y="173990"/>
                    <a:pt x="157134" y="174954"/>
                    <a:pt x="155462" y="179776"/>
                  </a:cubicBezTo>
                  <a:cubicBezTo>
                    <a:pt x="150443" y="196814"/>
                    <a:pt x="139737" y="219638"/>
                    <a:pt x="121336" y="219638"/>
                  </a:cubicBezTo>
                  <a:cubicBezTo>
                    <a:pt x="115649" y="219638"/>
                    <a:pt x="113307" y="216424"/>
                    <a:pt x="113307" y="209030"/>
                  </a:cubicBezTo>
                  <a:cubicBezTo>
                    <a:pt x="113307" y="200993"/>
                    <a:pt x="116318" y="193278"/>
                    <a:pt x="119329" y="186206"/>
                  </a:cubicBezTo>
                  <a:cubicBezTo>
                    <a:pt x="124682" y="172382"/>
                    <a:pt x="139737" y="134128"/>
                    <a:pt x="139737" y="115482"/>
                  </a:cubicBezTo>
                  <a:cubicBezTo>
                    <a:pt x="139737" y="94587"/>
                    <a:pt x="126355" y="81085"/>
                    <a:pt x="101263" y="81085"/>
                  </a:cubicBezTo>
                  <a:cubicBezTo>
                    <a:pt x="80185" y="81085"/>
                    <a:pt x="64126" y="91051"/>
                    <a:pt x="51748" y="105838"/>
                  </a:cubicBezTo>
                  <a:lnTo>
                    <a:pt x="77843" y="3611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18BF7A-7DA2-4EA6-B145-B88D54687EB0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13804249" y="4348923"/>
              <a:ext cx="77618" cy="321469"/>
            </a:xfrm>
            <a:custGeom>
              <a:avLst/>
              <a:gdLst>
                <a:gd name="connsiteX0" fmla="*/ 77849 w 77618"/>
                <a:gd name="connsiteY0" fmla="*/ 318330 h 321469"/>
                <a:gd name="connsiteX1" fmla="*/ 72162 w 77618"/>
                <a:gd name="connsiteY1" fmla="*/ 311257 h 321469"/>
                <a:gd name="connsiteX2" fmla="*/ 19635 w 77618"/>
                <a:gd name="connsiteY2" fmla="*/ 160809 h 321469"/>
                <a:gd name="connsiteX3" fmla="*/ 73500 w 77618"/>
                <a:gd name="connsiteY3" fmla="*/ 8754 h 321469"/>
                <a:gd name="connsiteX4" fmla="*/ 77849 w 77618"/>
                <a:gd name="connsiteY4" fmla="*/ 3289 h 321469"/>
                <a:gd name="connsiteX5" fmla="*/ 74503 w 77618"/>
                <a:gd name="connsiteY5" fmla="*/ 75 h 321469"/>
                <a:gd name="connsiteX6" fmla="*/ 21308 w 77618"/>
                <a:gd name="connsiteY6" fmla="*/ 62761 h 321469"/>
                <a:gd name="connsiteX7" fmla="*/ 231 w 77618"/>
                <a:gd name="connsiteY7" fmla="*/ 160809 h 321469"/>
                <a:gd name="connsiteX8" fmla="*/ 22312 w 77618"/>
                <a:gd name="connsiteY8" fmla="*/ 261108 h 321469"/>
                <a:gd name="connsiteX9" fmla="*/ 74503 w 77618"/>
                <a:gd name="connsiteY9" fmla="*/ 321544 h 321469"/>
                <a:gd name="connsiteX10" fmla="*/ 77849 w 77618"/>
                <a:gd name="connsiteY10" fmla="*/ 318330 h 32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618" h="321469">
                  <a:moveTo>
                    <a:pt x="77849" y="318330"/>
                  </a:moveTo>
                  <a:cubicBezTo>
                    <a:pt x="77849" y="317365"/>
                    <a:pt x="77849" y="316722"/>
                    <a:pt x="72162" y="311257"/>
                  </a:cubicBezTo>
                  <a:cubicBezTo>
                    <a:pt x="30341" y="270752"/>
                    <a:pt x="19635" y="209994"/>
                    <a:pt x="19635" y="160809"/>
                  </a:cubicBezTo>
                  <a:cubicBezTo>
                    <a:pt x="19635" y="104874"/>
                    <a:pt x="32349" y="48938"/>
                    <a:pt x="73500" y="8754"/>
                  </a:cubicBezTo>
                  <a:cubicBezTo>
                    <a:pt x="77849" y="4897"/>
                    <a:pt x="77849" y="4254"/>
                    <a:pt x="77849" y="3289"/>
                  </a:cubicBezTo>
                  <a:cubicBezTo>
                    <a:pt x="77849" y="1039"/>
                    <a:pt x="76511" y="75"/>
                    <a:pt x="74503" y="75"/>
                  </a:cubicBezTo>
                  <a:cubicBezTo>
                    <a:pt x="71158" y="75"/>
                    <a:pt x="41047" y="21935"/>
                    <a:pt x="21308" y="62761"/>
                  </a:cubicBezTo>
                  <a:cubicBezTo>
                    <a:pt x="4246" y="98123"/>
                    <a:pt x="231" y="133806"/>
                    <a:pt x="231" y="160809"/>
                  </a:cubicBezTo>
                  <a:cubicBezTo>
                    <a:pt x="231" y="185884"/>
                    <a:pt x="3911" y="224782"/>
                    <a:pt x="22312" y="261108"/>
                  </a:cubicBezTo>
                  <a:cubicBezTo>
                    <a:pt x="42386" y="300649"/>
                    <a:pt x="71158" y="321544"/>
                    <a:pt x="74503" y="321544"/>
                  </a:cubicBezTo>
                  <a:cubicBezTo>
                    <a:pt x="76511" y="321544"/>
                    <a:pt x="77849" y="320580"/>
                    <a:pt x="77849" y="318330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43BB27A-FAAB-4743-8513-3AA6755A1D08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13908930" y="4388785"/>
              <a:ext cx="102710" cy="204776"/>
            </a:xfrm>
            <a:custGeom>
              <a:avLst/>
              <a:gdLst>
                <a:gd name="connsiteX0" fmla="*/ 61459 w 102710"/>
                <a:gd name="connsiteY0" fmla="*/ 72727 h 204776"/>
                <a:gd name="connsiteX1" fmla="*/ 92908 w 102710"/>
                <a:gd name="connsiteY1" fmla="*/ 72727 h 204776"/>
                <a:gd name="connsiteX2" fmla="*/ 102945 w 102710"/>
                <a:gd name="connsiteY2" fmla="*/ 66297 h 204776"/>
                <a:gd name="connsiteX3" fmla="*/ 93577 w 102710"/>
                <a:gd name="connsiteY3" fmla="*/ 62761 h 204776"/>
                <a:gd name="connsiteX4" fmla="*/ 64136 w 102710"/>
                <a:gd name="connsiteY4" fmla="*/ 62761 h 204776"/>
                <a:gd name="connsiteX5" fmla="*/ 77853 w 102710"/>
                <a:gd name="connsiteY5" fmla="*/ 8754 h 204776"/>
                <a:gd name="connsiteX6" fmla="*/ 68151 w 102710"/>
                <a:gd name="connsiteY6" fmla="*/ 75 h 204776"/>
                <a:gd name="connsiteX7" fmla="*/ 54768 w 102710"/>
                <a:gd name="connsiteY7" fmla="*/ 11648 h 204776"/>
                <a:gd name="connsiteX8" fmla="*/ 41720 w 102710"/>
                <a:gd name="connsiteY8" fmla="*/ 62761 h 204776"/>
                <a:gd name="connsiteX9" fmla="*/ 10272 w 102710"/>
                <a:gd name="connsiteY9" fmla="*/ 62761 h 204776"/>
                <a:gd name="connsiteX10" fmla="*/ 235 w 102710"/>
                <a:gd name="connsiteY10" fmla="*/ 68869 h 204776"/>
                <a:gd name="connsiteX11" fmla="*/ 9602 w 102710"/>
                <a:gd name="connsiteY11" fmla="*/ 72727 h 204776"/>
                <a:gd name="connsiteX12" fmla="*/ 39044 w 102710"/>
                <a:gd name="connsiteY12" fmla="*/ 72727 h 204776"/>
                <a:gd name="connsiteX13" fmla="*/ 13617 w 102710"/>
                <a:gd name="connsiteY13" fmla="*/ 175276 h 204776"/>
                <a:gd name="connsiteX14" fmla="*/ 44397 w 102710"/>
                <a:gd name="connsiteY14" fmla="*/ 204851 h 204776"/>
                <a:gd name="connsiteX15" fmla="*/ 97592 w 102710"/>
                <a:gd name="connsiteY15" fmla="*/ 155344 h 204776"/>
                <a:gd name="connsiteX16" fmla="*/ 93577 w 102710"/>
                <a:gd name="connsiteY16" fmla="*/ 152130 h 204776"/>
                <a:gd name="connsiteX17" fmla="*/ 88559 w 102710"/>
                <a:gd name="connsiteY17" fmla="*/ 156630 h 204776"/>
                <a:gd name="connsiteX18" fmla="*/ 45066 w 102710"/>
                <a:gd name="connsiteY18" fmla="*/ 197778 h 204776"/>
                <a:gd name="connsiteX19" fmla="*/ 34695 w 102710"/>
                <a:gd name="connsiteY19" fmla="*/ 182991 h 204776"/>
                <a:gd name="connsiteX20" fmla="*/ 36702 w 102710"/>
                <a:gd name="connsiteY20" fmla="*/ 167560 h 204776"/>
                <a:gd name="connsiteX21" fmla="*/ 61459 w 102710"/>
                <a:gd name="connsiteY21" fmla="*/ 72727 h 20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2710" h="204776">
                  <a:moveTo>
                    <a:pt x="61459" y="72727"/>
                  </a:moveTo>
                  <a:lnTo>
                    <a:pt x="92908" y="72727"/>
                  </a:lnTo>
                  <a:cubicBezTo>
                    <a:pt x="99599" y="72727"/>
                    <a:pt x="102945" y="72727"/>
                    <a:pt x="102945" y="66297"/>
                  </a:cubicBezTo>
                  <a:cubicBezTo>
                    <a:pt x="102945" y="62761"/>
                    <a:pt x="99599" y="62761"/>
                    <a:pt x="93577" y="62761"/>
                  </a:cubicBezTo>
                  <a:lnTo>
                    <a:pt x="64136" y="62761"/>
                  </a:lnTo>
                  <a:cubicBezTo>
                    <a:pt x="76180" y="17113"/>
                    <a:pt x="77853" y="10683"/>
                    <a:pt x="77853" y="8754"/>
                  </a:cubicBezTo>
                  <a:cubicBezTo>
                    <a:pt x="77853" y="3289"/>
                    <a:pt x="73838" y="75"/>
                    <a:pt x="68151" y="75"/>
                  </a:cubicBezTo>
                  <a:cubicBezTo>
                    <a:pt x="67147" y="75"/>
                    <a:pt x="57779" y="396"/>
                    <a:pt x="54768" y="11648"/>
                  </a:cubicBezTo>
                  <a:lnTo>
                    <a:pt x="41720" y="62761"/>
                  </a:lnTo>
                  <a:lnTo>
                    <a:pt x="10272" y="62761"/>
                  </a:lnTo>
                  <a:cubicBezTo>
                    <a:pt x="3580" y="62761"/>
                    <a:pt x="235" y="62761"/>
                    <a:pt x="235" y="68869"/>
                  </a:cubicBezTo>
                  <a:cubicBezTo>
                    <a:pt x="235" y="72727"/>
                    <a:pt x="2911" y="72727"/>
                    <a:pt x="9602" y="72727"/>
                  </a:cubicBezTo>
                  <a:lnTo>
                    <a:pt x="39044" y="72727"/>
                  </a:lnTo>
                  <a:cubicBezTo>
                    <a:pt x="14955" y="164024"/>
                    <a:pt x="13617" y="169489"/>
                    <a:pt x="13617" y="175276"/>
                  </a:cubicBezTo>
                  <a:cubicBezTo>
                    <a:pt x="13617" y="192635"/>
                    <a:pt x="26330" y="204851"/>
                    <a:pt x="44397" y="204851"/>
                  </a:cubicBezTo>
                  <a:cubicBezTo>
                    <a:pt x="78522" y="204851"/>
                    <a:pt x="97592" y="157916"/>
                    <a:pt x="97592" y="155344"/>
                  </a:cubicBezTo>
                  <a:cubicBezTo>
                    <a:pt x="97592" y="152130"/>
                    <a:pt x="94916" y="152130"/>
                    <a:pt x="93577" y="152130"/>
                  </a:cubicBezTo>
                  <a:cubicBezTo>
                    <a:pt x="90566" y="152130"/>
                    <a:pt x="90232" y="153094"/>
                    <a:pt x="88559" y="156630"/>
                  </a:cubicBezTo>
                  <a:cubicBezTo>
                    <a:pt x="74173" y="190063"/>
                    <a:pt x="56441" y="197778"/>
                    <a:pt x="45066" y="197778"/>
                  </a:cubicBezTo>
                  <a:cubicBezTo>
                    <a:pt x="38040" y="197778"/>
                    <a:pt x="34695" y="193599"/>
                    <a:pt x="34695" y="182991"/>
                  </a:cubicBezTo>
                  <a:cubicBezTo>
                    <a:pt x="34695" y="175276"/>
                    <a:pt x="35364" y="173025"/>
                    <a:pt x="36702" y="167560"/>
                  </a:cubicBezTo>
                  <a:lnTo>
                    <a:pt x="61459" y="72727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8D6396-0036-4FF2-B682-9DAFF43841AE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14041120" y="4348923"/>
              <a:ext cx="77618" cy="321469"/>
            </a:xfrm>
            <a:custGeom>
              <a:avLst/>
              <a:gdLst>
                <a:gd name="connsiteX0" fmla="*/ 77857 w 77618"/>
                <a:gd name="connsiteY0" fmla="*/ 160809 h 321469"/>
                <a:gd name="connsiteX1" fmla="*/ 55775 w 77618"/>
                <a:gd name="connsiteY1" fmla="*/ 60511 h 321469"/>
                <a:gd name="connsiteX2" fmla="*/ 3584 w 77618"/>
                <a:gd name="connsiteY2" fmla="*/ 75 h 321469"/>
                <a:gd name="connsiteX3" fmla="*/ 238 w 77618"/>
                <a:gd name="connsiteY3" fmla="*/ 3289 h 321469"/>
                <a:gd name="connsiteX4" fmla="*/ 6595 w 77618"/>
                <a:gd name="connsiteY4" fmla="*/ 10683 h 321469"/>
                <a:gd name="connsiteX5" fmla="*/ 58452 w 77618"/>
                <a:gd name="connsiteY5" fmla="*/ 160809 h 321469"/>
                <a:gd name="connsiteX6" fmla="*/ 4588 w 77618"/>
                <a:gd name="connsiteY6" fmla="*/ 312865 h 321469"/>
                <a:gd name="connsiteX7" fmla="*/ 238 w 77618"/>
                <a:gd name="connsiteY7" fmla="*/ 318330 h 321469"/>
                <a:gd name="connsiteX8" fmla="*/ 3584 w 77618"/>
                <a:gd name="connsiteY8" fmla="*/ 321544 h 321469"/>
                <a:gd name="connsiteX9" fmla="*/ 56779 w 77618"/>
                <a:gd name="connsiteY9" fmla="*/ 258858 h 321469"/>
                <a:gd name="connsiteX10" fmla="*/ 77857 w 77618"/>
                <a:gd name="connsiteY10" fmla="*/ 160809 h 32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618" h="321469">
                  <a:moveTo>
                    <a:pt x="77857" y="160809"/>
                  </a:moveTo>
                  <a:cubicBezTo>
                    <a:pt x="77857" y="135735"/>
                    <a:pt x="74176" y="96837"/>
                    <a:pt x="55775" y="60511"/>
                  </a:cubicBezTo>
                  <a:cubicBezTo>
                    <a:pt x="35702" y="20970"/>
                    <a:pt x="6930" y="75"/>
                    <a:pt x="3584" y="75"/>
                  </a:cubicBezTo>
                  <a:cubicBezTo>
                    <a:pt x="1577" y="75"/>
                    <a:pt x="238" y="1361"/>
                    <a:pt x="238" y="3289"/>
                  </a:cubicBezTo>
                  <a:cubicBezTo>
                    <a:pt x="238" y="4254"/>
                    <a:pt x="238" y="4897"/>
                    <a:pt x="6595" y="10683"/>
                  </a:cubicBezTo>
                  <a:cubicBezTo>
                    <a:pt x="39382" y="42509"/>
                    <a:pt x="58452" y="93622"/>
                    <a:pt x="58452" y="160809"/>
                  </a:cubicBezTo>
                  <a:cubicBezTo>
                    <a:pt x="58452" y="215781"/>
                    <a:pt x="46073" y="272359"/>
                    <a:pt x="4588" y="312865"/>
                  </a:cubicBezTo>
                  <a:cubicBezTo>
                    <a:pt x="238" y="316722"/>
                    <a:pt x="238" y="317365"/>
                    <a:pt x="238" y="318330"/>
                  </a:cubicBezTo>
                  <a:cubicBezTo>
                    <a:pt x="238" y="320258"/>
                    <a:pt x="1577" y="321544"/>
                    <a:pt x="3584" y="321544"/>
                  </a:cubicBezTo>
                  <a:cubicBezTo>
                    <a:pt x="6930" y="321544"/>
                    <a:pt x="37040" y="299684"/>
                    <a:pt x="56779" y="258858"/>
                  </a:cubicBezTo>
                  <a:cubicBezTo>
                    <a:pt x="73842" y="223496"/>
                    <a:pt x="77857" y="187813"/>
                    <a:pt x="77857" y="160809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65" name="Group 64" descr="\documentclass{article}&#10;\usepackage{amsmath}&#10;\usepackage{gensymb}&#10;\usepackage{amssymb}&#10;\pagestyle{empty}&#10;\begin{document}&#10;&#10;\begin{equation*}&#10;\delta(t)&#10;\end{equation*}&#10;&#10;&#10;\end{document}" title="IguanaTex Vector Display">
            <a:extLst>
              <a:ext uri="{FF2B5EF4-FFF2-40B4-BE49-F238E27FC236}">
                <a16:creationId xmlns:a16="http://schemas.microsoft.com/office/drawing/2014/main" id="{008A18F1-B8DB-4313-BD59-E7DD60BC01DE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1226491" y="1324129"/>
            <a:ext cx="349920" cy="223643"/>
            <a:chOff x="9642698" y="4538469"/>
            <a:chExt cx="463241" cy="296069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D3DBEB3-7680-4F0F-8BD0-8C98FBCD11F2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9642698" y="4550016"/>
              <a:ext cx="128391" cy="214058"/>
            </a:xfrm>
            <a:custGeom>
              <a:avLst/>
              <a:gdLst>
                <a:gd name="connsiteX0" fmla="*/ 69745 w 128391"/>
                <a:gd name="connsiteY0" fmla="*/ 81198 h 214058"/>
                <a:gd name="connsiteX1" fmla="*/ 226 w 128391"/>
                <a:gd name="connsiteY1" fmla="*/ 164393 h 214058"/>
                <a:gd name="connsiteX2" fmla="*/ 49703 w 128391"/>
                <a:gd name="connsiteY2" fmla="*/ 214133 h 214058"/>
                <a:gd name="connsiteX3" fmla="*/ 112333 w 128391"/>
                <a:gd name="connsiteY3" fmla="*/ 126793 h 214058"/>
                <a:gd name="connsiteX4" fmla="*/ 89160 w 128391"/>
                <a:gd name="connsiteY4" fmla="*/ 71724 h 214058"/>
                <a:gd name="connsiteX5" fmla="*/ 59411 w 128391"/>
                <a:gd name="connsiteY5" fmla="*/ 23168 h 214058"/>
                <a:gd name="connsiteX6" fmla="*/ 76634 w 128391"/>
                <a:gd name="connsiteY6" fmla="*/ 9549 h 214058"/>
                <a:gd name="connsiteX7" fmla="*/ 98868 w 128391"/>
                <a:gd name="connsiteY7" fmla="*/ 17543 h 214058"/>
                <a:gd name="connsiteX8" fmla="*/ 116091 w 128391"/>
                <a:gd name="connsiteY8" fmla="*/ 24945 h 214058"/>
                <a:gd name="connsiteX9" fmla="*/ 128617 w 128391"/>
                <a:gd name="connsiteY9" fmla="*/ 13102 h 214058"/>
                <a:gd name="connsiteX10" fmla="*/ 112333 w 128391"/>
                <a:gd name="connsiteY10" fmla="*/ 3331 h 214058"/>
                <a:gd name="connsiteX11" fmla="*/ 86655 w 128391"/>
                <a:gd name="connsiteY11" fmla="*/ 75 h 214058"/>
                <a:gd name="connsiteX12" fmla="*/ 50956 w 128391"/>
                <a:gd name="connsiteY12" fmla="*/ 30570 h 214058"/>
                <a:gd name="connsiteX13" fmla="*/ 69745 w 128391"/>
                <a:gd name="connsiteY13" fmla="*/ 81198 h 214058"/>
                <a:gd name="connsiteX14" fmla="*/ 73503 w 128391"/>
                <a:gd name="connsiteY14" fmla="*/ 87711 h 214058"/>
                <a:gd name="connsiteX15" fmla="*/ 90726 w 128391"/>
                <a:gd name="connsiteY15" fmla="*/ 138635 h 214058"/>
                <a:gd name="connsiteX16" fmla="*/ 49703 w 128391"/>
                <a:gd name="connsiteY16" fmla="*/ 207620 h 214058"/>
                <a:gd name="connsiteX17" fmla="*/ 19641 w 128391"/>
                <a:gd name="connsiteY17" fmla="*/ 172683 h 214058"/>
                <a:gd name="connsiteX18" fmla="*/ 73503 w 128391"/>
                <a:gd name="connsiteY18" fmla="*/ 87711 h 214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8391" h="214058">
                  <a:moveTo>
                    <a:pt x="69745" y="81198"/>
                  </a:moveTo>
                  <a:cubicBezTo>
                    <a:pt x="30601" y="90080"/>
                    <a:pt x="226" y="128569"/>
                    <a:pt x="226" y="164393"/>
                  </a:cubicBezTo>
                  <a:cubicBezTo>
                    <a:pt x="226" y="192816"/>
                    <a:pt x="20267" y="214133"/>
                    <a:pt x="49703" y="214133"/>
                  </a:cubicBezTo>
                  <a:cubicBezTo>
                    <a:pt x="86342" y="214133"/>
                    <a:pt x="112333" y="167650"/>
                    <a:pt x="112333" y="126793"/>
                  </a:cubicBezTo>
                  <a:cubicBezTo>
                    <a:pt x="112333" y="99850"/>
                    <a:pt x="99807" y="85047"/>
                    <a:pt x="89160" y="71724"/>
                  </a:cubicBezTo>
                  <a:cubicBezTo>
                    <a:pt x="77887" y="58400"/>
                    <a:pt x="59411" y="36195"/>
                    <a:pt x="59411" y="23168"/>
                  </a:cubicBezTo>
                  <a:cubicBezTo>
                    <a:pt x="59411" y="16655"/>
                    <a:pt x="65674" y="9549"/>
                    <a:pt x="76634" y="9549"/>
                  </a:cubicBezTo>
                  <a:cubicBezTo>
                    <a:pt x="86029" y="9549"/>
                    <a:pt x="92292" y="13398"/>
                    <a:pt x="98868" y="17543"/>
                  </a:cubicBezTo>
                  <a:cubicBezTo>
                    <a:pt x="105131" y="21096"/>
                    <a:pt x="111394" y="24945"/>
                    <a:pt x="116091" y="24945"/>
                  </a:cubicBezTo>
                  <a:cubicBezTo>
                    <a:pt x="123920" y="24945"/>
                    <a:pt x="128617" y="17839"/>
                    <a:pt x="128617" y="13102"/>
                  </a:cubicBezTo>
                  <a:cubicBezTo>
                    <a:pt x="128617" y="6588"/>
                    <a:pt x="123607" y="5700"/>
                    <a:pt x="112333" y="3331"/>
                  </a:cubicBezTo>
                  <a:cubicBezTo>
                    <a:pt x="96050" y="75"/>
                    <a:pt x="91666" y="75"/>
                    <a:pt x="86655" y="75"/>
                  </a:cubicBezTo>
                  <a:cubicBezTo>
                    <a:pt x="62229" y="75"/>
                    <a:pt x="50956" y="12806"/>
                    <a:pt x="50956" y="30570"/>
                  </a:cubicBezTo>
                  <a:cubicBezTo>
                    <a:pt x="50956" y="46558"/>
                    <a:pt x="60037" y="63138"/>
                    <a:pt x="69745" y="81198"/>
                  </a:cubicBezTo>
                  <a:close/>
                  <a:moveTo>
                    <a:pt x="73503" y="87711"/>
                  </a:moveTo>
                  <a:cubicBezTo>
                    <a:pt x="81332" y="101331"/>
                    <a:pt x="90726" y="117318"/>
                    <a:pt x="90726" y="138635"/>
                  </a:cubicBezTo>
                  <a:cubicBezTo>
                    <a:pt x="90726" y="158176"/>
                    <a:pt x="78826" y="207620"/>
                    <a:pt x="49703" y="207620"/>
                  </a:cubicBezTo>
                  <a:cubicBezTo>
                    <a:pt x="32480" y="207620"/>
                    <a:pt x="19641" y="195185"/>
                    <a:pt x="19641" y="172683"/>
                  </a:cubicBezTo>
                  <a:cubicBezTo>
                    <a:pt x="19641" y="154031"/>
                    <a:pt x="31227" y="98370"/>
                    <a:pt x="73503" y="87711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9FE2C1D9-878D-4A45-A817-C7EE0522B7C0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9811578" y="4538469"/>
              <a:ext cx="72650" cy="296069"/>
            </a:xfrm>
            <a:custGeom>
              <a:avLst/>
              <a:gdLst>
                <a:gd name="connsiteX0" fmla="*/ 72881 w 72650"/>
                <a:gd name="connsiteY0" fmla="*/ 293184 h 296069"/>
                <a:gd name="connsiteX1" fmla="*/ 67558 w 72650"/>
                <a:gd name="connsiteY1" fmla="*/ 286670 h 296069"/>
                <a:gd name="connsiteX2" fmla="*/ 18393 w 72650"/>
                <a:gd name="connsiteY2" fmla="*/ 148110 h 296069"/>
                <a:gd name="connsiteX3" fmla="*/ 68810 w 72650"/>
                <a:gd name="connsiteY3" fmla="*/ 8069 h 296069"/>
                <a:gd name="connsiteX4" fmla="*/ 72881 w 72650"/>
                <a:gd name="connsiteY4" fmla="*/ 3035 h 296069"/>
                <a:gd name="connsiteX5" fmla="*/ 69750 w 72650"/>
                <a:gd name="connsiteY5" fmla="*/ 75 h 296069"/>
                <a:gd name="connsiteX6" fmla="*/ 19959 w 72650"/>
                <a:gd name="connsiteY6" fmla="*/ 57808 h 296069"/>
                <a:gd name="connsiteX7" fmla="*/ 230 w 72650"/>
                <a:gd name="connsiteY7" fmla="*/ 148110 h 296069"/>
                <a:gd name="connsiteX8" fmla="*/ 20898 w 72650"/>
                <a:gd name="connsiteY8" fmla="*/ 240483 h 296069"/>
                <a:gd name="connsiteX9" fmla="*/ 69750 w 72650"/>
                <a:gd name="connsiteY9" fmla="*/ 296144 h 296069"/>
                <a:gd name="connsiteX10" fmla="*/ 72881 w 72650"/>
                <a:gd name="connsiteY10" fmla="*/ 293184 h 296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650" h="296069">
                  <a:moveTo>
                    <a:pt x="72881" y="293184"/>
                  </a:moveTo>
                  <a:cubicBezTo>
                    <a:pt x="72881" y="292296"/>
                    <a:pt x="72881" y="291703"/>
                    <a:pt x="67558" y="286670"/>
                  </a:cubicBezTo>
                  <a:cubicBezTo>
                    <a:pt x="28414" y="249365"/>
                    <a:pt x="18393" y="193408"/>
                    <a:pt x="18393" y="148110"/>
                  </a:cubicBezTo>
                  <a:cubicBezTo>
                    <a:pt x="18393" y="96593"/>
                    <a:pt x="30293" y="45077"/>
                    <a:pt x="68810" y="8069"/>
                  </a:cubicBezTo>
                  <a:cubicBezTo>
                    <a:pt x="72881" y="4516"/>
                    <a:pt x="72881" y="3924"/>
                    <a:pt x="72881" y="3035"/>
                  </a:cubicBezTo>
                  <a:cubicBezTo>
                    <a:pt x="72881" y="963"/>
                    <a:pt x="71629" y="75"/>
                    <a:pt x="69750" y="75"/>
                  </a:cubicBezTo>
                  <a:cubicBezTo>
                    <a:pt x="66618" y="75"/>
                    <a:pt x="38435" y="20207"/>
                    <a:pt x="19959" y="57808"/>
                  </a:cubicBezTo>
                  <a:cubicBezTo>
                    <a:pt x="3988" y="90376"/>
                    <a:pt x="230" y="123240"/>
                    <a:pt x="230" y="148110"/>
                  </a:cubicBezTo>
                  <a:cubicBezTo>
                    <a:pt x="230" y="171203"/>
                    <a:pt x="3675" y="207027"/>
                    <a:pt x="20898" y="240483"/>
                  </a:cubicBezTo>
                  <a:cubicBezTo>
                    <a:pt x="39687" y="276900"/>
                    <a:pt x="66618" y="296144"/>
                    <a:pt x="69750" y="296144"/>
                  </a:cubicBezTo>
                  <a:cubicBezTo>
                    <a:pt x="71629" y="296144"/>
                    <a:pt x="72881" y="295256"/>
                    <a:pt x="72881" y="293184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0DCFCD7-FCD2-4AD8-BCFD-7CBD155ABD0E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9909560" y="4575181"/>
              <a:ext cx="96137" cy="188596"/>
            </a:xfrm>
            <a:custGeom>
              <a:avLst/>
              <a:gdLst>
                <a:gd name="connsiteX0" fmla="*/ 57541 w 96137"/>
                <a:gd name="connsiteY0" fmla="*/ 66986 h 188596"/>
                <a:gd name="connsiteX1" fmla="*/ 86977 w 96137"/>
                <a:gd name="connsiteY1" fmla="*/ 66986 h 188596"/>
                <a:gd name="connsiteX2" fmla="*/ 96371 w 96137"/>
                <a:gd name="connsiteY2" fmla="*/ 61065 h 188596"/>
                <a:gd name="connsiteX3" fmla="*/ 87603 w 96137"/>
                <a:gd name="connsiteY3" fmla="*/ 57808 h 188596"/>
                <a:gd name="connsiteX4" fmla="*/ 60046 w 96137"/>
                <a:gd name="connsiteY4" fmla="*/ 57808 h 188596"/>
                <a:gd name="connsiteX5" fmla="*/ 72885 w 96137"/>
                <a:gd name="connsiteY5" fmla="*/ 8069 h 188596"/>
                <a:gd name="connsiteX6" fmla="*/ 63804 w 96137"/>
                <a:gd name="connsiteY6" fmla="*/ 75 h 188596"/>
                <a:gd name="connsiteX7" fmla="*/ 51278 w 96137"/>
                <a:gd name="connsiteY7" fmla="*/ 10733 h 188596"/>
                <a:gd name="connsiteX8" fmla="*/ 39065 w 96137"/>
                <a:gd name="connsiteY8" fmla="*/ 57808 h 188596"/>
                <a:gd name="connsiteX9" fmla="*/ 9629 w 96137"/>
                <a:gd name="connsiteY9" fmla="*/ 57808 h 188596"/>
                <a:gd name="connsiteX10" fmla="*/ 234 w 96137"/>
                <a:gd name="connsiteY10" fmla="*/ 63434 h 188596"/>
                <a:gd name="connsiteX11" fmla="*/ 9002 w 96137"/>
                <a:gd name="connsiteY11" fmla="*/ 66986 h 188596"/>
                <a:gd name="connsiteX12" fmla="*/ 36560 w 96137"/>
                <a:gd name="connsiteY12" fmla="*/ 66986 h 188596"/>
                <a:gd name="connsiteX13" fmla="*/ 12760 w 96137"/>
                <a:gd name="connsiteY13" fmla="*/ 161433 h 188596"/>
                <a:gd name="connsiteX14" fmla="*/ 41570 w 96137"/>
                <a:gd name="connsiteY14" fmla="*/ 188671 h 188596"/>
                <a:gd name="connsiteX15" fmla="*/ 91361 w 96137"/>
                <a:gd name="connsiteY15" fmla="*/ 143076 h 188596"/>
                <a:gd name="connsiteX16" fmla="*/ 87603 w 96137"/>
                <a:gd name="connsiteY16" fmla="*/ 140116 h 188596"/>
                <a:gd name="connsiteX17" fmla="*/ 82906 w 96137"/>
                <a:gd name="connsiteY17" fmla="*/ 144261 h 188596"/>
                <a:gd name="connsiteX18" fmla="*/ 42196 w 96137"/>
                <a:gd name="connsiteY18" fmla="*/ 182158 h 188596"/>
                <a:gd name="connsiteX19" fmla="*/ 32489 w 96137"/>
                <a:gd name="connsiteY19" fmla="*/ 168538 h 188596"/>
                <a:gd name="connsiteX20" fmla="*/ 34368 w 96137"/>
                <a:gd name="connsiteY20" fmla="*/ 154327 h 188596"/>
                <a:gd name="connsiteX21" fmla="*/ 57541 w 96137"/>
                <a:gd name="connsiteY21" fmla="*/ 66986 h 188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6137" h="188596">
                  <a:moveTo>
                    <a:pt x="57541" y="66986"/>
                  </a:moveTo>
                  <a:lnTo>
                    <a:pt x="86977" y="66986"/>
                  </a:lnTo>
                  <a:cubicBezTo>
                    <a:pt x="93240" y="66986"/>
                    <a:pt x="96371" y="66986"/>
                    <a:pt x="96371" y="61065"/>
                  </a:cubicBezTo>
                  <a:cubicBezTo>
                    <a:pt x="96371" y="57808"/>
                    <a:pt x="93240" y="57808"/>
                    <a:pt x="87603" y="57808"/>
                  </a:cubicBezTo>
                  <a:lnTo>
                    <a:pt x="60046" y="57808"/>
                  </a:lnTo>
                  <a:cubicBezTo>
                    <a:pt x="71319" y="15766"/>
                    <a:pt x="72885" y="9845"/>
                    <a:pt x="72885" y="8069"/>
                  </a:cubicBezTo>
                  <a:cubicBezTo>
                    <a:pt x="72885" y="3035"/>
                    <a:pt x="69127" y="75"/>
                    <a:pt x="63804" y="75"/>
                  </a:cubicBezTo>
                  <a:cubicBezTo>
                    <a:pt x="62864" y="75"/>
                    <a:pt x="54096" y="371"/>
                    <a:pt x="51278" y="10733"/>
                  </a:cubicBezTo>
                  <a:lnTo>
                    <a:pt x="39065" y="57808"/>
                  </a:lnTo>
                  <a:lnTo>
                    <a:pt x="9629" y="57808"/>
                  </a:lnTo>
                  <a:cubicBezTo>
                    <a:pt x="3366" y="57808"/>
                    <a:pt x="234" y="57808"/>
                    <a:pt x="234" y="63434"/>
                  </a:cubicBezTo>
                  <a:cubicBezTo>
                    <a:pt x="234" y="66986"/>
                    <a:pt x="2739" y="66986"/>
                    <a:pt x="9002" y="66986"/>
                  </a:cubicBezTo>
                  <a:lnTo>
                    <a:pt x="36560" y="66986"/>
                  </a:lnTo>
                  <a:cubicBezTo>
                    <a:pt x="14013" y="151070"/>
                    <a:pt x="12760" y="156103"/>
                    <a:pt x="12760" y="161433"/>
                  </a:cubicBezTo>
                  <a:cubicBezTo>
                    <a:pt x="12760" y="177421"/>
                    <a:pt x="24660" y="188671"/>
                    <a:pt x="41570" y="188671"/>
                  </a:cubicBezTo>
                  <a:cubicBezTo>
                    <a:pt x="73512" y="188671"/>
                    <a:pt x="91361" y="145445"/>
                    <a:pt x="91361" y="143076"/>
                  </a:cubicBezTo>
                  <a:cubicBezTo>
                    <a:pt x="91361" y="140116"/>
                    <a:pt x="88856" y="140116"/>
                    <a:pt x="87603" y="140116"/>
                  </a:cubicBezTo>
                  <a:cubicBezTo>
                    <a:pt x="84785" y="140116"/>
                    <a:pt x="84472" y="141004"/>
                    <a:pt x="82906" y="144261"/>
                  </a:cubicBezTo>
                  <a:cubicBezTo>
                    <a:pt x="69441" y="175052"/>
                    <a:pt x="52844" y="182158"/>
                    <a:pt x="42196" y="182158"/>
                  </a:cubicBezTo>
                  <a:cubicBezTo>
                    <a:pt x="35620" y="182158"/>
                    <a:pt x="32489" y="178309"/>
                    <a:pt x="32489" y="168538"/>
                  </a:cubicBezTo>
                  <a:cubicBezTo>
                    <a:pt x="32489" y="161433"/>
                    <a:pt x="33115" y="159360"/>
                    <a:pt x="34368" y="154327"/>
                  </a:cubicBezTo>
                  <a:lnTo>
                    <a:pt x="57541" y="66986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4C9D5D16-5882-47D6-B935-94AAEFFE1EED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10033289" y="4538469"/>
              <a:ext cx="72650" cy="296069"/>
            </a:xfrm>
            <a:custGeom>
              <a:avLst/>
              <a:gdLst>
                <a:gd name="connsiteX0" fmla="*/ 72889 w 72650"/>
                <a:gd name="connsiteY0" fmla="*/ 148110 h 296069"/>
                <a:gd name="connsiteX1" fmla="*/ 52221 w 72650"/>
                <a:gd name="connsiteY1" fmla="*/ 55736 h 296069"/>
                <a:gd name="connsiteX2" fmla="*/ 3369 w 72650"/>
                <a:gd name="connsiteY2" fmla="*/ 75 h 296069"/>
                <a:gd name="connsiteX3" fmla="*/ 238 w 72650"/>
                <a:gd name="connsiteY3" fmla="*/ 3035 h 296069"/>
                <a:gd name="connsiteX4" fmla="*/ 6188 w 72650"/>
                <a:gd name="connsiteY4" fmla="*/ 9845 h 296069"/>
                <a:gd name="connsiteX5" fmla="*/ 54726 w 72650"/>
                <a:gd name="connsiteY5" fmla="*/ 148110 h 296069"/>
                <a:gd name="connsiteX6" fmla="*/ 4309 w 72650"/>
                <a:gd name="connsiteY6" fmla="*/ 288151 h 296069"/>
                <a:gd name="connsiteX7" fmla="*/ 238 w 72650"/>
                <a:gd name="connsiteY7" fmla="*/ 293184 h 296069"/>
                <a:gd name="connsiteX8" fmla="*/ 3369 w 72650"/>
                <a:gd name="connsiteY8" fmla="*/ 296144 h 296069"/>
                <a:gd name="connsiteX9" fmla="*/ 53160 w 72650"/>
                <a:gd name="connsiteY9" fmla="*/ 238411 h 296069"/>
                <a:gd name="connsiteX10" fmla="*/ 72889 w 72650"/>
                <a:gd name="connsiteY10" fmla="*/ 148110 h 296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650" h="296069">
                  <a:moveTo>
                    <a:pt x="72889" y="148110"/>
                  </a:moveTo>
                  <a:cubicBezTo>
                    <a:pt x="72889" y="125016"/>
                    <a:pt x="69444" y="89192"/>
                    <a:pt x="52221" y="55736"/>
                  </a:cubicBezTo>
                  <a:cubicBezTo>
                    <a:pt x="33432" y="19319"/>
                    <a:pt x="6501" y="75"/>
                    <a:pt x="3369" y="75"/>
                  </a:cubicBezTo>
                  <a:cubicBezTo>
                    <a:pt x="1490" y="75"/>
                    <a:pt x="238" y="1259"/>
                    <a:pt x="238" y="3035"/>
                  </a:cubicBezTo>
                  <a:cubicBezTo>
                    <a:pt x="238" y="3924"/>
                    <a:pt x="238" y="4516"/>
                    <a:pt x="6188" y="9845"/>
                  </a:cubicBezTo>
                  <a:cubicBezTo>
                    <a:pt x="36876" y="39156"/>
                    <a:pt x="54726" y="86231"/>
                    <a:pt x="54726" y="148110"/>
                  </a:cubicBezTo>
                  <a:cubicBezTo>
                    <a:pt x="54726" y="198738"/>
                    <a:pt x="43139" y="250846"/>
                    <a:pt x="4309" y="288151"/>
                  </a:cubicBezTo>
                  <a:cubicBezTo>
                    <a:pt x="238" y="291703"/>
                    <a:pt x="238" y="292296"/>
                    <a:pt x="238" y="293184"/>
                  </a:cubicBezTo>
                  <a:cubicBezTo>
                    <a:pt x="238" y="294960"/>
                    <a:pt x="1490" y="296144"/>
                    <a:pt x="3369" y="296144"/>
                  </a:cubicBezTo>
                  <a:cubicBezTo>
                    <a:pt x="6501" y="296144"/>
                    <a:pt x="34684" y="276012"/>
                    <a:pt x="53160" y="238411"/>
                  </a:cubicBezTo>
                  <a:cubicBezTo>
                    <a:pt x="69131" y="205843"/>
                    <a:pt x="72889" y="172979"/>
                    <a:pt x="72889" y="148110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6" name="Group 75" descr="\documentclass{article}&#10;\usepackage{amsmath}&#10;\usepackage{gensymb}&#10;\usepackage{amssymb}&#10;\pagestyle{empty}&#10;\begin{document}&#10;&#10;\begin{equation*}&#10;t=0&#10;\end{equation*}&#10;&#10;&#10;\end{document}" title="IguanaTex Vector Display">
            <a:extLst>
              <a:ext uri="{FF2B5EF4-FFF2-40B4-BE49-F238E27FC236}">
                <a16:creationId xmlns:a16="http://schemas.microsoft.com/office/drawing/2014/main" id="{046CA72E-C057-4DAD-8A56-49B46EF9CB0F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963944" y="2534329"/>
            <a:ext cx="431800" cy="158604"/>
            <a:chOff x="8137871" y="4485518"/>
            <a:chExt cx="533232" cy="195861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976BD92-9550-4BFB-9916-82188D67A370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8137871" y="4496906"/>
              <a:ext cx="76803" cy="181342"/>
            </a:xfrm>
            <a:custGeom>
              <a:avLst/>
              <a:gdLst>
                <a:gd name="connsiteX0" fmla="*/ 46005 w 76803"/>
                <a:gd name="connsiteY0" fmla="*/ 64413 h 181342"/>
                <a:gd name="connsiteX1" fmla="*/ 69521 w 76803"/>
                <a:gd name="connsiteY1" fmla="*/ 64413 h 181342"/>
                <a:gd name="connsiteX2" fmla="*/ 77027 w 76803"/>
                <a:gd name="connsiteY2" fmla="*/ 58719 h 181342"/>
                <a:gd name="connsiteX3" fmla="*/ 70022 w 76803"/>
                <a:gd name="connsiteY3" fmla="*/ 55588 h 181342"/>
                <a:gd name="connsiteX4" fmla="*/ 48006 w 76803"/>
                <a:gd name="connsiteY4" fmla="*/ 55588 h 181342"/>
                <a:gd name="connsiteX5" fmla="*/ 58263 w 76803"/>
                <a:gd name="connsiteY5" fmla="*/ 7761 h 181342"/>
                <a:gd name="connsiteX6" fmla="*/ 51008 w 76803"/>
                <a:gd name="connsiteY6" fmla="*/ 75 h 181342"/>
                <a:gd name="connsiteX7" fmla="*/ 41001 w 76803"/>
                <a:gd name="connsiteY7" fmla="*/ 10323 h 181342"/>
                <a:gd name="connsiteX8" fmla="*/ 31244 w 76803"/>
                <a:gd name="connsiteY8" fmla="*/ 55588 h 181342"/>
                <a:gd name="connsiteX9" fmla="*/ 7728 w 76803"/>
                <a:gd name="connsiteY9" fmla="*/ 55588 h 181342"/>
                <a:gd name="connsiteX10" fmla="*/ 223 w 76803"/>
                <a:gd name="connsiteY10" fmla="*/ 60997 h 181342"/>
                <a:gd name="connsiteX11" fmla="*/ 7228 w 76803"/>
                <a:gd name="connsiteY11" fmla="*/ 64413 h 181342"/>
                <a:gd name="connsiteX12" fmla="*/ 29243 w 76803"/>
                <a:gd name="connsiteY12" fmla="*/ 64413 h 181342"/>
                <a:gd name="connsiteX13" fmla="*/ 10230 w 76803"/>
                <a:gd name="connsiteY13" fmla="*/ 155227 h 181342"/>
                <a:gd name="connsiteX14" fmla="*/ 33246 w 76803"/>
                <a:gd name="connsiteY14" fmla="*/ 181417 h 181342"/>
                <a:gd name="connsiteX15" fmla="*/ 73024 w 76803"/>
                <a:gd name="connsiteY15" fmla="*/ 137576 h 181342"/>
                <a:gd name="connsiteX16" fmla="*/ 70022 w 76803"/>
                <a:gd name="connsiteY16" fmla="*/ 134730 h 181342"/>
                <a:gd name="connsiteX17" fmla="*/ 66269 w 76803"/>
                <a:gd name="connsiteY17" fmla="*/ 138715 h 181342"/>
                <a:gd name="connsiteX18" fmla="*/ 33746 w 76803"/>
                <a:gd name="connsiteY18" fmla="*/ 175154 h 181342"/>
                <a:gd name="connsiteX19" fmla="*/ 25991 w 76803"/>
                <a:gd name="connsiteY19" fmla="*/ 162059 h 181342"/>
                <a:gd name="connsiteX20" fmla="*/ 27492 w 76803"/>
                <a:gd name="connsiteY20" fmla="*/ 148394 h 181342"/>
                <a:gd name="connsiteX21" fmla="*/ 46005 w 76803"/>
                <a:gd name="connsiteY21" fmla="*/ 64413 h 181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6803" h="181342">
                  <a:moveTo>
                    <a:pt x="46005" y="64413"/>
                  </a:moveTo>
                  <a:lnTo>
                    <a:pt x="69521" y="64413"/>
                  </a:lnTo>
                  <a:cubicBezTo>
                    <a:pt x="74525" y="64413"/>
                    <a:pt x="77027" y="64413"/>
                    <a:pt x="77027" y="58719"/>
                  </a:cubicBezTo>
                  <a:cubicBezTo>
                    <a:pt x="77027" y="55588"/>
                    <a:pt x="74525" y="55588"/>
                    <a:pt x="70022" y="55588"/>
                  </a:cubicBezTo>
                  <a:lnTo>
                    <a:pt x="48006" y="55588"/>
                  </a:lnTo>
                  <a:cubicBezTo>
                    <a:pt x="57013" y="15163"/>
                    <a:pt x="58263" y="9469"/>
                    <a:pt x="58263" y="7761"/>
                  </a:cubicBezTo>
                  <a:cubicBezTo>
                    <a:pt x="58263" y="2922"/>
                    <a:pt x="55261" y="75"/>
                    <a:pt x="51008" y="75"/>
                  </a:cubicBezTo>
                  <a:cubicBezTo>
                    <a:pt x="50258" y="75"/>
                    <a:pt x="43253" y="359"/>
                    <a:pt x="41001" y="10323"/>
                  </a:cubicBezTo>
                  <a:lnTo>
                    <a:pt x="31244" y="55588"/>
                  </a:lnTo>
                  <a:lnTo>
                    <a:pt x="7728" y="55588"/>
                  </a:lnTo>
                  <a:cubicBezTo>
                    <a:pt x="2724" y="55588"/>
                    <a:pt x="223" y="55588"/>
                    <a:pt x="223" y="60997"/>
                  </a:cubicBezTo>
                  <a:cubicBezTo>
                    <a:pt x="223" y="64413"/>
                    <a:pt x="2224" y="64413"/>
                    <a:pt x="7228" y="64413"/>
                  </a:cubicBezTo>
                  <a:lnTo>
                    <a:pt x="29243" y="64413"/>
                  </a:lnTo>
                  <a:cubicBezTo>
                    <a:pt x="11230" y="145263"/>
                    <a:pt x="10230" y="150102"/>
                    <a:pt x="10230" y="155227"/>
                  </a:cubicBezTo>
                  <a:cubicBezTo>
                    <a:pt x="10230" y="170600"/>
                    <a:pt x="19736" y="181417"/>
                    <a:pt x="33246" y="181417"/>
                  </a:cubicBezTo>
                  <a:cubicBezTo>
                    <a:pt x="58764" y="181417"/>
                    <a:pt x="73024" y="139854"/>
                    <a:pt x="73024" y="137576"/>
                  </a:cubicBezTo>
                  <a:cubicBezTo>
                    <a:pt x="73024" y="134730"/>
                    <a:pt x="71022" y="134730"/>
                    <a:pt x="70022" y="134730"/>
                  </a:cubicBezTo>
                  <a:cubicBezTo>
                    <a:pt x="67770" y="134730"/>
                    <a:pt x="67520" y="135584"/>
                    <a:pt x="66269" y="138715"/>
                  </a:cubicBezTo>
                  <a:cubicBezTo>
                    <a:pt x="55511" y="168322"/>
                    <a:pt x="42252" y="175154"/>
                    <a:pt x="33746" y="175154"/>
                  </a:cubicBezTo>
                  <a:cubicBezTo>
                    <a:pt x="28493" y="175154"/>
                    <a:pt x="25991" y="171454"/>
                    <a:pt x="25991" y="162059"/>
                  </a:cubicBezTo>
                  <a:cubicBezTo>
                    <a:pt x="25991" y="155227"/>
                    <a:pt x="26491" y="153234"/>
                    <a:pt x="27492" y="148394"/>
                  </a:cubicBezTo>
                  <a:lnTo>
                    <a:pt x="46005" y="64413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568B563E-60B1-418E-966E-BFFE160E7933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8305960" y="4570638"/>
              <a:ext cx="166366" cy="66615"/>
            </a:xfrm>
            <a:custGeom>
              <a:avLst/>
              <a:gdLst>
                <a:gd name="connsiteX0" fmla="*/ 158090 w 166366"/>
                <a:gd name="connsiteY0" fmla="*/ 11462 h 66615"/>
                <a:gd name="connsiteX1" fmla="*/ 166596 w 166366"/>
                <a:gd name="connsiteY1" fmla="*/ 5768 h 66615"/>
                <a:gd name="connsiteX2" fmla="*/ 158340 w 166366"/>
                <a:gd name="connsiteY2" fmla="*/ 75 h 66615"/>
                <a:gd name="connsiteX3" fmla="*/ 8485 w 166366"/>
                <a:gd name="connsiteY3" fmla="*/ 75 h 66615"/>
                <a:gd name="connsiteX4" fmla="*/ 229 w 166366"/>
                <a:gd name="connsiteY4" fmla="*/ 5768 h 66615"/>
                <a:gd name="connsiteX5" fmla="*/ 8735 w 166366"/>
                <a:gd name="connsiteY5" fmla="*/ 11462 h 66615"/>
                <a:gd name="connsiteX6" fmla="*/ 158090 w 166366"/>
                <a:gd name="connsiteY6" fmla="*/ 11462 h 66615"/>
                <a:gd name="connsiteX7" fmla="*/ 158340 w 166366"/>
                <a:gd name="connsiteY7" fmla="*/ 66690 h 66615"/>
                <a:gd name="connsiteX8" fmla="*/ 166596 w 166366"/>
                <a:gd name="connsiteY8" fmla="*/ 60997 h 66615"/>
                <a:gd name="connsiteX9" fmla="*/ 158090 w 166366"/>
                <a:gd name="connsiteY9" fmla="*/ 55303 h 66615"/>
                <a:gd name="connsiteX10" fmla="*/ 8735 w 166366"/>
                <a:gd name="connsiteY10" fmla="*/ 55303 h 66615"/>
                <a:gd name="connsiteX11" fmla="*/ 229 w 166366"/>
                <a:gd name="connsiteY11" fmla="*/ 60997 h 66615"/>
                <a:gd name="connsiteX12" fmla="*/ 8485 w 166366"/>
                <a:gd name="connsiteY12" fmla="*/ 66690 h 66615"/>
                <a:gd name="connsiteX13" fmla="*/ 158340 w 166366"/>
                <a:gd name="connsiteY13" fmla="*/ 66690 h 66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6366" h="66615">
                  <a:moveTo>
                    <a:pt x="158090" y="11462"/>
                  </a:moveTo>
                  <a:cubicBezTo>
                    <a:pt x="161842" y="11462"/>
                    <a:pt x="166596" y="11462"/>
                    <a:pt x="166596" y="5768"/>
                  </a:cubicBezTo>
                  <a:cubicBezTo>
                    <a:pt x="166596" y="75"/>
                    <a:pt x="161842" y="75"/>
                    <a:pt x="158340" y="75"/>
                  </a:cubicBezTo>
                  <a:lnTo>
                    <a:pt x="8485" y="75"/>
                  </a:lnTo>
                  <a:cubicBezTo>
                    <a:pt x="4982" y="75"/>
                    <a:pt x="229" y="75"/>
                    <a:pt x="229" y="5768"/>
                  </a:cubicBezTo>
                  <a:cubicBezTo>
                    <a:pt x="229" y="11462"/>
                    <a:pt x="4982" y="11462"/>
                    <a:pt x="8735" y="11462"/>
                  </a:cubicBezTo>
                  <a:lnTo>
                    <a:pt x="158090" y="11462"/>
                  </a:lnTo>
                  <a:close/>
                  <a:moveTo>
                    <a:pt x="158340" y="66690"/>
                  </a:moveTo>
                  <a:cubicBezTo>
                    <a:pt x="161842" y="66690"/>
                    <a:pt x="166596" y="66690"/>
                    <a:pt x="166596" y="60997"/>
                  </a:cubicBezTo>
                  <a:cubicBezTo>
                    <a:pt x="166596" y="55303"/>
                    <a:pt x="161842" y="55303"/>
                    <a:pt x="158090" y="55303"/>
                  </a:cubicBezTo>
                  <a:lnTo>
                    <a:pt x="8735" y="55303"/>
                  </a:lnTo>
                  <a:cubicBezTo>
                    <a:pt x="4982" y="55303"/>
                    <a:pt x="229" y="55303"/>
                    <a:pt x="229" y="60997"/>
                  </a:cubicBezTo>
                  <a:cubicBezTo>
                    <a:pt x="229" y="66690"/>
                    <a:pt x="4982" y="66690"/>
                    <a:pt x="8485" y="66690"/>
                  </a:cubicBezTo>
                  <a:lnTo>
                    <a:pt x="158340" y="66690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89CEB42-B5D1-4A2C-BB67-46D7B73D79A0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8565780" y="4485518"/>
              <a:ext cx="105323" cy="195861"/>
            </a:xfrm>
            <a:custGeom>
              <a:avLst/>
              <a:gdLst>
                <a:gd name="connsiteX0" fmla="*/ 105563 w 105323"/>
                <a:gd name="connsiteY0" fmla="*/ 98575 h 195861"/>
                <a:gd name="connsiteX1" fmla="*/ 95556 w 105323"/>
                <a:gd name="connsiteY1" fmla="*/ 31959 h 195861"/>
                <a:gd name="connsiteX2" fmla="*/ 53027 w 105323"/>
                <a:gd name="connsiteY2" fmla="*/ 75 h 195861"/>
                <a:gd name="connsiteX3" fmla="*/ 9496 w 105323"/>
                <a:gd name="connsiteY3" fmla="*/ 33952 h 195861"/>
                <a:gd name="connsiteX4" fmla="*/ 240 w 105323"/>
                <a:gd name="connsiteY4" fmla="*/ 98575 h 195861"/>
                <a:gd name="connsiteX5" fmla="*/ 11497 w 105323"/>
                <a:gd name="connsiteY5" fmla="*/ 167183 h 195861"/>
                <a:gd name="connsiteX6" fmla="*/ 52776 w 105323"/>
                <a:gd name="connsiteY6" fmla="*/ 195936 h 195861"/>
                <a:gd name="connsiteX7" fmla="*/ 96307 w 105323"/>
                <a:gd name="connsiteY7" fmla="*/ 162913 h 195861"/>
                <a:gd name="connsiteX8" fmla="*/ 105563 w 105323"/>
                <a:gd name="connsiteY8" fmla="*/ 98575 h 195861"/>
                <a:gd name="connsiteX9" fmla="*/ 52776 w 105323"/>
                <a:gd name="connsiteY9" fmla="*/ 189673 h 195861"/>
                <a:gd name="connsiteX10" fmla="*/ 23756 w 105323"/>
                <a:gd name="connsiteY10" fmla="*/ 155227 h 195861"/>
                <a:gd name="connsiteX11" fmla="*/ 21004 w 105323"/>
                <a:gd name="connsiteY11" fmla="*/ 95159 h 195861"/>
                <a:gd name="connsiteX12" fmla="*/ 23006 w 105323"/>
                <a:gd name="connsiteY12" fmla="*/ 42777 h 195861"/>
                <a:gd name="connsiteX13" fmla="*/ 52776 w 105323"/>
                <a:gd name="connsiteY13" fmla="*/ 6338 h 195861"/>
                <a:gd name="connsiteX14" fmla="*/ 82297 w 105323"/>
                <a:gd name="connsiteY14" fmla="*/ 39646 h 195861"/>
                <a:gd name="connsiteX15" fmla="*/ 84799 w 105323"/>
                <a:gd name="connsiteY15" fmla="*/ 95159 h 195861"/>
                <a:gd name="connsiteX16" fmla="*/ 82047 w 105323"/>
                <a:gd name="connsiteY16" fmla="*/ 154088 h 195861"/>
                <a:gd name="connsiteX17" fmla="*/ 52776 w 105323"/>
                <a:gd name="connsiteY17" fmla="*/ 189673 h 19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323" h="195861">
                  <a:moveTo>
                    <a:pt x="105563" y="98575"/>
                  </a:moveTo>
                  <a:cubicBezTo>
                    <a:pt x="105563" y="75800"/>
                    <a:pt x="104313" y="53026"/>
                    <a:pt x="95556" y="31959"/>
                  </a:cubicBezTo>
                  <a:cubicBezTo>
                    <a:pt x="84048" y="4630"/>
                    <a:pt x="63534" y="75"/>
                    <a:pt x="53027" y="75"/>
                  </a:cubicBezTo>
                  <a:cubicBezTo>
                    <a:pt x="38016" y="75"/>
                    <a:pt x="19753" y="7476"/>
                    <a:pt x="9496" y="33952"/>
                  </a:cubicBezTo>
                  <a:cubicBezTo>
                    <a:pt x="1490" y="53595"/>
                    <a:pt x="240" y="75800"/>
                    <a:pt x="240" y="98575"/>
                  </a:cubicBezTo>
                  <a:cubicBezTo>
                    <a:pt x="240" y="119926"/>
                    <a:pt x="1240" y="145547"/>
                    <a:pt x="11497" y="167183"/>
                  </a:cubicBezTo>
                  <a:cubicBezTo>
                    <a:pt x="22255" y="190243"/>
                    <a:pt x="40518" y="195936"/>
                    <a:pt x="52776" y="195936"/>
                  </a:cubicBezTo>
                  <a:cubicBezTo>
                    <a:pt x="66286" y="195936"/>
                    <a:pt x="85299" y="189958"/>
                    <a:pt x="96307" y="162913"/>
                  </a:cubicBezTo>
                  <a:cubicBezTo>
                    <a:pt x="104313" y="143270"/>
                    <a:pt x="105563" y="121065"/>
                    <a:pt x="105563" y="98575"/>
                  </a:cubicBezTo>
                  <a:close/>
                  <a:moveTo>
                    <a:pt x="52776" y="189673"/>
                  </a:moveTo>
                  <a:cubicBezTo>
                    <a:pt x="43020" y="189673"/>
                    <a:pt x="28259" y="182556"/>
                    <a:pt x="23756" y="155227"/>
                  </a:cubicBezTo>
                  <a:cubicBezTo>
                    <a:pt x="21004" y="138146"/>
                    <a:pt x="21004" y="111955"/>
                    <a:pt x="21004" y="95159"/>
                  </a:cubicBezTo>
                  <a:cubicBezTo>
                    <a:pt x="21004" y="76939"/>
                    <a:pt x="21004" y="58150"/>
                    <a:pt x="23006" y="42777"/>
                  </a:cubicBezTo>
                  <a:cubicBezTo>
                    <a:pt x="27759" y="8900"/>
                    <a:pt x="46522" y="6338"/>
                    <a:pt x="52776" y="6338"/>
                  </a:cubicBezTo>
                  <a:cubicBezTo>
                    <a:pt x="61032" y="6338"/>
                    <a:pt x="77544" y="11462"/>
                    <a:pt x="82297" y="39646"/>
                  </a:cubicBezTo>
                  <a:cubicBezTo>
                    <a:pt x="84799" y="55588"/>
                    <a:pt x="84799" y="77224"/>
                    <a:pt x="84799" y="95159"/>
                  </a:cubicBezTo>
                  <a:cubicBezTo>
                    <a:pt x="84799" y="116510"/>
                    <a:pt x="84799" y="135868"/>
                    <a:pt x="82047" y="154088"/>
                  </a:cubicBezTo>
                  <a:cubicBezTo>
                    <a:pt x="78294" y="181133"/>
                    <a:pt x="64034" y="189673"/>
                    <a:pt x="52776" y="189673"/>
                  </a:cubicBez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9" name="Group 138" descr="\documentclass{article}&#10;\usepackage{amsmath}&#10;\usepackage{gensymb}&#10;\usepackage{amssymb}&#10;\pagestyle{empty}&#10;\begin{document}&#10;&#10;\begin{equation*}&#10;\delta(t-3)&#10;\end{equation*}&#10;&#10;&#10;\end{document}" title="IguanaTex Vector Display">
            <a:extLst>
              <a:ext uri="{FF2B5EF4-FFF2-40B4-BE49-F238E27FC236}">
                <a16:creationId xmlns:a16="http://schemas.microsoft.com/office/drawing/2014/main" id="{0293620F-F987-4E05-B1C0-3BAADD5F368B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1704834" y="4044800"/>
            <a:ext cx="734359" cy="223644"/>
            <a:chOff x="9083076" y="6049767"/>
            <a:chExt cx="1055578" cy="321469"/>
          </a:xfrm>
        </p:grpSpPr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283FA2D3-1C8C-479F-B6AD-C56A5A85EC61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9083076" y="6062304"/>
              <a:ext cx="135182" cy="232422"/>
            </a:xfrm>
            <a:custGeom>
              <a:avLst/>
              <a:gdLst>
                <a:gd name="connsiteX0" fmla="*/ 73413 w 135182"/>
                <a:gd name="connsiteY0" fmla="*/ 88157 h 232422"/>
                <a:gd name="connsiteX1" fmla="*/ 217 w 135182"/>
                <a:gd name="connsiteY1" fmla="*/ 178490 h 232422"/>
                <a:gd name="connsiteX2" fmla="*/ 52312 w 135182"/>
                <a:gd name="connsiteY2" fmla="*/ 232497 h 232422"/>
                <a:gd name="connsiteX3" fmla="*/ 118254 w 135182"/>
                <a:gd name="connsiteY3" fmla="*/ 137664 h 232422"/>
                <a:gd name="connsiteX4" fmla="*/ 93855 w 135182"/>
                <a:gd name="connsiteY4" fmla="*/ 77870 h 232422"/>
                <a:gd name="connsiteX5" fmla="*/ 62533 w 135182"/>
                <a:gd name="connsiteY5" fmla="*/ 25149 h 232422"/>
                <a:gd name="connsiteX6" fmla="*/ 80667 w 135182"/>
                <a:gd name="connsiteY6" fmla="*/ 10362 h 232422"/>
                <a:gd name="connsiteX7" fmla="*/ 104076 w 135182"/>
                <a:gd name="connsiteY7" fmla="*/ 19041 h 232422"/>
                <a:gd name="connsiteX8" fmla="*/ 122211 w 135182"/>
                <a:gd name="connsiteY8" fmla="*/ 27078 h 232422"/>
                <a:gd name="connsiteX9" fmla="*/ 135399 w 135182"/>
                <a:gd name="connsiteY9" fmla="*/ 14219 h 232422"/>
                <a:gd name="connsiteX10" fmla="*/ 118254 w 135182"/>
                <a:gd name="connsiteY10" fmla="*/ 3611 h 232422"/>
                <a:gd name="connsiteX11" fmla="*/ 91218 w 135182"/>
                <a:gd name="connsiteY11" fmla="*/ 75 h 232422"/>
                <a:gd name="connsiteX12" fmla="*/ 53630 w 135182"/>
                <a:gd name="connsiteY12" fmla="*/ 33186 h 232422"/>
                <a:gd name="connsiteX13" fmla="*/ 73413 w 135182"/>
                <a:gd name="connsiteY13" fmla="*/ 88157 h 232422"/>
                <a:gd name="connsiteX14" fmla="*/ 77370 w 135182"/>
                <a:gd name="connsiteY14" fmla="*/ 95230 h 232422"/>
                <a:gd name="connsiteX15" fmla="*/ 95504 w 135182"/>
                <a:gd name="connsiteY15" fmla="*/ 150522 h 232422"/>
                <a:gd name="connsiteX16" fmla="*/ 52312 w 135182"/>
                <a:gd name="connsiteY16" fmla="*/ 225425 h 232422"/>
                <a:gd name="connsiteX17" fmla="*/ 20659 w 135182"/>
                <a:gd name="connsiteY17" fmla="*/ 187491 h 232422"/>
                <a:gd name="connsiteX18" fmla="*/ 77370 w 135182"/>
                <a:gd name="connsiteY18" fmla="*/ 95230 h 232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5182" h="232422">
                  <a:moveTo>
                    <a:pt x="73413" y="88157"/>
                  </a:moveTo>
                  <a:cubicBezTo>
                    <a:pt x="32199" y="97801"/>
                    <a:pt x="217" y="139592"/>
                    <a:pt x="217" y="178490"/>
                  </a:cubicBezTo>
                  <a:cubicBezTo>
                    <a:pt x="217" y="209351"/>
                    <a:pt x="21319" y="232497"/>
                    <a:pt x="52312" y="232497"/>
                  </a:cubicBezTo>
                  <a:cubicBezTo>
                    <a:pt x="90888" y="232497"/>
                    <a:pt x="118254" y="182026"/>
                    <a:pt x="118254" y="137664"/>
                  </a:cubicBezTo>
                  <a:cubicBezTo>
                    <a:pt x="118254" y="108410"/>
                    <a:pt x="105066" y="92336"/>
                    <a:pt x="93855" y="77870"/>
                  </a:cubicBezTo>
                  <a:cubicBezTo>
                    <a:pt x="81986" y="63404"/>
                    <a:pt x="62533" y="39294"/>
                    <a:pt x="62533" y="25149"/>
                  </a:cubicBezTo>
                  <a:cubicBezTo>
                    <a:pt x="62533" y="18077"/>
                    <a:pt x="69127" y="10362"/>
                    <a:pt x="80667" y="10362"/>
                  </a:cubicBezTo>
                  <a:cubicBezTo>
                    <a:pt x="90558" y="10362"/>
                    <a:pt x="97152" y="14541"/>
                    <a:pt x="104076" y="19041"/>
                  </a:cubicBezTo>
                  <a:cubicBezTo>
                    <a:pt x="110671" y="22899"/>
                    <a:pt x="117265" y="27078"/>
                    <a:pt x="122211" y="27078"/>
                  </a:cubicBezTo>
                  <a:cubicBezTo>
                    <a:pt x="130453" y="27078"/>
                    <a:pt x="135399" y="19363"/>
                    <a:pt x="135399" y="14219"/>
                  </a:cubicBezTo>
                  <a:cubicBezTo>
                    <a:pt x="135399" y="7147"/>
                    <a:pt x="130124" y="6183"/>
                    <a:pt x="118254" y="3611"/>
                  </a:cubicBezTo>
                  <a:cubicBezTo>
                    <a:pt x="101109" y="75"/>
                    <a:pt x="96493" y="75"/>
                    <a:pt x="91218" y="75"/>
                  </a:cubicBezTo>
                  <a:cubicBezTo>
                    <a:pt x="65500" y="75"/>
                    <a:pt x="53630" y="13898"/>
                    <a:pt x="53630" y="33186"/>
                  </a:cubicBezTo>
                  <a:cubicBezTo>
                    <a:pt x="53630" y="50545"/>
                    <a:pt x="63192" y="68548"/>
                    <a:pt x="73413" y="88157"/>
                  </a:cubicBezTo>
                  <a:close/>
                  <a:moveTo>
                    <a:pt x="77370" y="95230"/>
                  </a:moveTo>
                  <a:cubicBezTo>
                    <a:pt x="85613" y="110017"/>
                    <a:pt x="95504" y="127377"/>
                    <a:pt x="95504" y="150522"/>
                  </a:cubicBezTo>
                  <a:cubicBezTo>
                    <a:pt x="95504" y="171739"/>
                    <a:pt x="82975" y="225425"/>
                    <a:pt x="52312" y="225425"/>
                  </a:cubicBezTo>
                  <a:cubicBezTo>
                    <a:pt x="34177" y="225425"/>
                    <a:pt x="20659" y="211923"/>
                    <a:pt x="20659" y="187491"/>
                  </a:cubicBezTo>
                  <a:cubicBezTo>
                    <a:pt x="20659" y="167239"/>
                    <a:pt x="32859" y="106803"/>
                    <a:pt x="77370" y="95230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1B3711C-3BA6-44EF-8D24-04D7860629C7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9260887" y="6049767"/>
              <a:ext cx="76493" cy="321469"/>
            </a:xfrm>
            <a:custGeom>
              <a:avLst/>
              <a:gdLst>
                <a:gd name="connsiteX0" fmla="*/ 76715 w 76493"/>
                <a:gd name="connsiteY0" fmla="*/ 318330 h 321469"/>
                <a:gd name="connsiteX1" fmla="*/ 71110 w 76493"/>
                <a:gd name="connsiteY1" fmla="*/ 311257 h 321469"/>
                <a:gd name="connsiteX2" fmla="*/ 19345 w 76493"/>
                <a:gd name="connsiteY2" fmla="*/ 160809 h 321469"/>
                <a:gd name="connsiteX3" fmla="*/ 72429 w 76493"/>
                <a:gd name="connsiteY3" fmla="*/ 8754 h 321469"/>
                <a:gd name="connsiteX4" fmla="*/ 76715 w 76493"/>
                <a:gd name="connsiteY4" fmla="*/ 3289 h 321469"/>
                <a:gd name="connsiteX5" fmla="*/ 73418 w 76493"/>
                <a:gd name="connsiteY5" fmla="*/ 75 h 321469"/>
                <a:gd name="connsiteX6" fmla="*/ 20994 w 76493"/>
                <a:gd name="connsiteY6" fmla="*/ 62761 h 321469"/>
                <a:gd name="connsiteX7" fmla="*/ 222 w 76493"/>
                <a:gd name="connsiteY7" fmla="*/ 160809 h 321469"/>
                <a:gd name="connsiteX8" fmla="*/ 21983 w 76493"/>
                <a:gd name="connsiteY8" fmla="*/ 261108 h 321469"/>
                <a:gd name="connsiteX9" fmla="*/ 73418 w 76493"/>
                <a:gd name="connsiteY9" fmla="*/ 321544 h 321469"/>
                <a:gd name="connsiteX10" fmla="*/ 76715 w 76493"/>
                <a:gd name="connsiteY10" fmla="*/ 318330 h 32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493" h="321469">
                  <a:moveTo>
                    <a:pt x="76715" y="318330"/>
                  </a:moveTo>
                  <a:cubicBezTo>
                    <a:pt x="76715" y="317365"/>
                    <a:pt x="76715" y="316722"/>
                    <a:pt x="71110" y="311257"/>
                  </a:cubicBezTo>
                  <a:cubicBezTo>
                    <a:pt x="29896" y="270752"/>
                    <a:pt x="19345" y="209994"/>
                    <a:pt x="19345" y="160809"/>
                  </a:cubicBezTo>
                  <a:cubicBezTo>
                    <a:pt x="19345" y="104874"/>
                    <a:pt x="31874" y="48938"/>
                    <a:pt x="72429" y="8754"/>
                  </a:cubicBezTo>
                  <a:cubicBezTo>
                    <a:pt x="76715" y="4897"/>
                    <a:pt x="76715" y="4254"/>
                    <a:pt x="76715" y="3289"/>
                  </a:cubicBezTo>
                  <a:cubicBezTo>
                    <a:pt x="76715" y="1039"/>
                    <a:pt x="75396" y="75"/>
                    <a:pt x="73418" y="75"/>
                  </a:cubicBezTo>
                  <a:cubicBezTo>
                    <a:pt x="70121" y="75"/>
                    <a:pt x="40447" y="21935"/>
                    <a:pt x="20994" y="62761"/>
                  </a:cubicBezTo>
                  <a:cubicBezTo>
                    <a:pt x="4178" y="98123"/>
                    <a:pt x="222" y="133806"/>
                    <a:pt x="222" y="160809"/>
                  </a:cubicBezTo>
                  <a:cubicBezTo>
                    <a:pt x="222" y="185884"/>
                    <a:pt x="3849" y="224782"/>
                    <a:pt x="21983" y="261108"/>
                  </a:cubicBezTo>
                  <a:cubicBezTo>
                    <a:pt x="41766" y="300649"/>
                    <a:pt x="70121" y="321544"/>
                    <a:pt x="73418" y="321544"/>
                  </a:cubicBezTo>
                  <a:cubicBezTo>
                    <a:pt x="75396" y="321544"/>
                    <a:pt x="76715" y="320580"/>
                    <a:pt x="76715" y="318330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3627ADA-74FC-4E30-ACD7-DC94D6484E5A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9364050" y="6089629"/>
              <a:ext cx="101221" cy="204776"/>
            </a:xfrm>
            <a:custGeom>
              <a:avLst/>
              <a:gdLst>
                <a:gd name="connsiteX0" fmla="*/ 60563 w 101221"/>
                <a:gd name="connsiteY0" fmla="*/ 72727 h 204776"/>
                <a:gd name="connsiteX1" fmla="*/ 91556 w 101221"/>
                <a:gd name="connsiteY1" fmla="*/ 72727 h 204776"/>
                <a:gd name="connsiteX2" fmla="*/ 101447 w 101221"/>
                <a:gd name="connsiteY2" fmla="*/ 66297 h 204776"/>
                <a:gd name="connsiteX3" fmla="*/ 92215 w 101221"/>
                <a:gd name="connsiteY3" fmla="*/ 62761 h 204776"/>
                <a:gd name="connsiteX4" fmla="*/ 63201 w 101221"/>
                <a:gd name="connsiteY4" fmla="*/ 62761 h 204776"/>
                <a:gd name="connsiteX5" fmla="*/ 76719 w 101221"/>
                <a:gd name="connsiteY5" fmla="*/ 8754 h 204776"/>
                <a:gd name="connsiteX6" fmla="*/ 67157 w 101221"/>
                <a:gd name="connsiteY6" fmla="*/ 75 h 204776"/>
                <a:gd name="connsiteX7" fmla="*/ 53969 w 101221"/>
                <a:gd name="connsiteY7" fmla="*/ 11648 h 204776"/>
                <a:gd name="connsiteX8" fmla="*/ 41110 w 101221"/>
                <a:gd name="connsiteY8" fmla="*/ 62761 h 204776"/>
                <a:gd name="connsiteX9" fmla="*/ 10117 w 101221"/>
                <a:gd name="connsiteY9" fmla="*/ 62761 h 204776"/>
                <a:gd name="connsiteX10" fmla="*/ 226 w 101221"/>
                <a:gd name="connsiteY10" fmla="*/ 68869 h 204776"/>
                <a:gd name="connsiteX11" fmla="*/ 9458 w 101221"/>
                <a:gd name="connsiteY11" fmla="*/ 72727 h 204776"/>
                <a:gd name="connsiteX12" fmla="*/ 38472 w 101221"/>
                <a:gd name="connsiteY12" fmla="*/ 72727 h 204776"/>
                <a:gd name="connsiteX13" fmla="*/ 13414 w 101221"/>
                <a:gd name="connsiteY13" fmla="*/ 175276 h 204776"/>
                <a:gd name="connsiteX14" fmla="*/ 43748 w 101221"/>
                <a:gd name="connsiteY14" fmla="*/ 204851 h 204776"/>
                <a:gd name="connsiteX15" fmla="*/ 96172 w 101221"/>
                <a:gd name="connsiteY15" fmla="*/ 155344 h 204776"/>
                <a:gd name="connsiteX16" fmla="*/ 92215 w 101221"/>
                <a:gd name="connsiteY16" fmla="*/ 152130 h 204776"/>
                <a:gd name="connsiteX17" fmla="*/ 87270 w 101221"/>
                <a:gd name="connsiteY17" fmla="*/ 156630 h 204776"/>
                <a:gd name="connsiteX18" fmla="*/ 44407 w 101221"/>
                <a:gd name="connsiteY18" fmla="*/ 197778 h 204776"/>
                <a:gd name="connsiteX19" fmla="*/ 34186 w 101221"/>
                <a:gd name="connsiteY19" fmla="*/ 182991 h 204776"/>
                <a:gd name="connsiteX20" fmla="*/ 36164 w 101221"/>
                <a:gd name="connsiteY20" fmla="*/ 167560 h 204776"/>
                <a:gd name="connsiteX21" fmla="*/ 60563 w 101221"/>
                <a:gd name="connsiteY21" fmla="*/ 72727 h 20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1221" h="204776">
                  <a:moveTo>
                    <a:pt x="60563" y="72727"/>
                  </a:moveTo>
                  <a:lnTo>
                    <a:pt x="91556" y="72727"/>
                  </a:lnTo>
                  <a:cubicBezTo>
                    <a:pt x="98150" y="72727"/>
                    <a:pt x="101447" y="72727"/>
                    <a:pt x="101447" y="66297"/>
                  </a:cubicBezTo>
                  <a:cubicBezTo>
                    <a:pt x="101447" y="62761"/>
                    <a:pt x="98150" y="62761"/>
                    <a:pt x="92215" y="62761"/>
                  </a:cubicBezTo>
                  <a:lnTo>
                    <a:pt x="63201" y="62761"/>
                  </a:lnTo>
                  <a:cubicBezTo>
                    <a:pt x="75070" y="17113"/>
                    <a:pt x="76719" y="10683"/>
                    <a:pt x="76719" y="8754"/>
                  </a:cubicBezTo>
                  <a:cubicBezTo>
                    <a:pt x="76719" y="3289"/>
                    <a:pt x="72762" y="75"/>
                    <a:pt x="67157" y="75"/>
                  </a:cubicBezTo>
                  <a:cubicBezTo>
                    <a:pt x="66168" y="75"/>
                    <a:pt x="56936" y="396"/>
                    <a:pt x="53969" y="11648"/>
                  </a:cubicBezTo>
                  <a:lnTo>
                    <a:pt x="41110" y="62761"/>
                  </a:lnTo>
                  <a:lnTo>
                    <a:pt x="10117" y="62761"/>
                  </a:lnTo>
                  <a:cubicBezTo>
                    <a:pt x="3523" y="62761"/>
                    <a:pt x="226" y="62761"/>
                    <a:pt x="226" y="68869"/>
                  </a:cubicBezTo>
                  <a:cubicBezTo>
                    <a:pt x="226" y="72727"/>
                    <a:pt x="2863" y="72727"/>
                    <a:pt x="9458" y="72727"/>
                  </a:cubicBezTo>
                  <a:lnTo>
                    <a:pt x="38472" y="72727"/>
                  </a:lnTo>
                  <a:cubicBezTo>
                    <a:pt x="14733" y="164024"/>
                    <a:pt x="13414" y="169489"/>
                    <a:pt x="13414" y="175276"/>
                  </a:cubicBezTo>
                  <a:cubicBezTo>
                    <a:pt x="13414" y="192635"/>
                    <a:pt x="25943" y="204851"/>
                    <a:pt x="43748" y="204851"/>
                  </a:cubicBezTo>
                  <a:cubicBezTo>
                    <a:pt x="77378" y="204851"/>
                    <a:pt x="96172" y="157916"/>
                    <a:pt x="96172" y="155344"/>
                  </a:cubicBezTo>
                  <a:cubicBezTo>
                    <a:pt x="96172" y="152130"/>
                    <a:pt x="93534" y="152130"/>
                    <a:pt x="92215" y="152130"/>
                  </a:cubicBezTo>
                  <a:cubicBezTo>
                    <a:pt x="89248" y="152130"/>
                    <a:pt x="88918" y="153094"/>
                    <a:pt x="87270" y="156630"/>
                  </a:cubicBezTo>
                  <a:cubicBezTo>
                    <a:pt x="73092" y="190063"/>
                    <a:pt x="55617" y="197778"/>
                    <a:pt x="44407" y="197778"/>
                  </a:cubicBezTo>
                  <a:cubicBezTo>
                    <a:pt x="37483" y="197778"/>
                    <a:pt x="34186" y="193599"/>
                    <a:pt x="34186" y="182991"/>
                  </a:cubicBezTo>
                  <a:cubicBezTo>
                    <a:pt x="34186" y="175276"/>
                    <a:pt x="34845" y="173025"/>
                    <a:pt x="36164" y="167560"/>
                  </a:cubicBezTo>
                  <a:lnTo>
                    <a:pt x="60563" y="72727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9CD3BFDA-7507-4D0A-8610-15FE8F6D6C31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9576164" y="6204072"/>
              <a:ext cx="201454" cy="12858"/>
            </a:xfrm>
            <a:custGeom>
              <a:avLst/>
              <a:gdLst>
                <a:gd name="connsiteX0" fmla="*/ 190146 w 201454"/>
                <a:gd name="connsiteY0" fmla="*/ 12934 h 12858"/>
                <a:gd name="connsiteX1" fmla="*/ 201686 w 201454"/>
                <a:gd name="connsiteY1" fmla="*/ 6504 h 12858"/>
                <a:gd name="connsiteX2" fmla="*/ 190146 w 201454"/>
                <a:gd name="connsiteY2" fmla="*/ 75 h 12858"/>
                <a:gd name="connsiteX3" fmla="*/ 11771 w 201454"/>
                <a:gd name="connsiteY3" fmla="*/ 75 h 12858"/>
                <a:gd name="connsiteX4" fmla="*/ 231 w 201454"/>
                <a:gd name="connsiteY4" fmla="*/ 6504 h 12858"/>
                <a:gd name="connsiteX5" fmla="*/ 11771 w 201454"/>
                <a:gd name="connsiteY5" fmla="*/ 12934 h 12858"/>
                <a:gd name="connsiteX6" fmla="*/ 190146 w 201454"/>
                <a:gd name="connsiteY6" fmla="*/ 12934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454" h="12858">
                  <a:moveTo>
                    <a:pt x="190146" y="12934"/>
                  </a:moveTo>
                  <a:cubicBezTo>
                    <a:pt x="195751" y="12934"/>
                    <a:pt x="201686" y="12934"/>
                    <a:pt x="201686" y="6504"/>
                  </a:cubicBezTo>
                  <a:cubicBezTo>
                    <a:pt x="201686" y="75"/>
                    <a:pt x="195751" y="75"/>
                    <a:pt x="190146" y="75"/>
                  </a:cubicBezTo>
                  <a:lnTo>
                    <a:pt x="11771" y="75"/>
                  </a:lnTo>
                  <a:cubicBezTo>
                    <a:pt x="6166" y="75"/>
                    <a:pt x="231" y="75"/>
                    <a:pt x="231" y="6504"/>
                  </a:cubicBezTo>
                  <a:cubicBezTo>
                    <a:pt x="231" y="12934"/>
                    <a:pt x="6166" y="12934"/>
                    <a:pt x="11771" y="12934"/>
                  </a:cubicBezTo>
                  <a:lnTo>
                    <a:pt x="190146" y="12934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FF52C858-6D54-4BC9-B199-12BDDB751A67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9892358" y="6076770"/>
              <a:ext cx="136830" cy="221170"/>
            </a:xfrm>
            <a:custGeom>
              <a:avLst/>
              <a:gdLst>
                <a:gd name="connsiteX0" fmla="*/ 82010 w 136830"/>
                <a:gd name="connsiteY0" fmla="*/ 101016 h 221170"/>
                <a:gd name="connsiteX1" fmla="*/ 128170 w 136830"/>
                <a:gd name="connsiteY1" fmla="*/ 44438 h 221170"/>
                <a:gd name="connsiteX2" fmla="*/ 67503 w 136830"/>
                <a:gd name="connsiteY2" fmla="*/ 75 h 221170"/>
                <a:gd name="connsiteX3" fmla="*/ 9144 w 136830"/>
                <a:gd name="connsiteY3" fmla="*/ 43795 h 221170"/>
                <a:gd name="connsiteX4" fmla="*/ 25959 w 136830"/>
                <a:gd name="connsiteY4" fmla="*/ 60511 h 221170"/>
                <a:gd name="connsiteX5" fmla="*/ 42774 w 136830"/>
                <a:gd name="connsiteY5" fmla="*/ 44116 h 221170"/>
                <a:gd name="connsiteX6" fmla="*/ 22332 w 136830"/>
                <a:gd name="connsiteY6" fmla="*/ 28043 h 221170"/>
                <a:gd name="connsiteX7" fmla="*/ 66184 w 136830"/>
                <a:gd name="connsiteY7" fmla="*/ 8111 h 221170"/>
                <a:gd name="connsiteX8" fmla="*/ 97836 w 136830"/>
                <a:gd name="connsiteY8" fmla="*/ 44116 h 221170"/>
                <a:gd name="connsiteX9" fmla="*/ 88604 w 136830"/>
                <a:gd name="connsiteY9" fmla="*/ 80764 h 221170"/>
                <a:gd name="connsiteX10" fmla="*/ 59260 w 136830"/>
                <a:gd name="connsiteY10" fmla="*/ 97480 h 221170"/>
                <a:gd name="connsiteX11" fmla="*/ 46401 w 136830"/>
                <a:gd name="connsiteY11" fmla="*/ 98444 h 221170"/>
                <a:gd name="connsiteX12" fmla="*/ 41456 w 136830"/>
                <a:gd name="connsiteY12" fmla="*/ 102302 h 221170"/>
                <a:gd name="connsiteX13" fmla="*/ 49369 w 136830"/>
                <a:gd name="connsiteY13" fmla="*/ 105838 h 221170"/>
                <a:gd name="connsiteX14" fmla="*/ 63876 w 136830"/>
                <a:gd name="connsiteY14" fmla="*/ 105838 h 221170"/>
                <a:gd name="connsiteX15" fmla="*/ 103112 w 136830"/>
                <a:gd name="connsiteY15" fmla="*/ 159202 h 221170"/>
                <a:gd name="connsiteX16" fmla="*/ 65854 w 136830"/>
                <a:gd name="connsiteY16" fmla="*/ 212245 h 221170"/>
                <a:gd name="connsiteX17" fmla="*/ 15408 w 136830"/>
                <a:gd name="connsiteY17" fmla="*/ 187813 h 221170"/>
                <a:gd name="connsiteX18" fmla="*/ 37169 w 136830"/>
                <a:gd name="connsiteY18" fmla="*/ 170132 h 221170"/>
                <a:gd name="connsiteX19" fmla="*/ 18705 w 136830"/>
                <a:gd name="connsiteY19" fmla="*/ 152130 h 221170"/>
                <a:gd name="connsiteX20" fmla="*/ 241 w 136830"/>
                <a:gd name="connsiteY20" fmla="*/ 170775 h 221170"/>
                <a:gd name="connsiteX21" fmla="*/ 66843 w 136830"/>
                <a:gd name="connsiteY21" fmla="*/ 221246 h 221170"/>
                <a:gd name="connsiteX22" fmla="*/ 137072 w 136830"/>
                <a:gd name="connsiteY22" fmla="*/ 159202 h 221170"/>
                <a:gd name="connsiteX23" fmla="*/ 82010 w 136830"/>
                <a:gd name="connsiteY23" fmla="*/ 101016 h 221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6830" h="221170">
                  <a:moveTo>
                    <a:pt x="82010" y="101016"/>
                  </a:moveTo>
                  <a:cubicBezTo>
                    <a:pt x="109047" y="92336"/>
                    <a:pt x="128170" y="69834"/>
                    <a:pt x="128170" y="44438"/>
                  </a:cubicBezTo>
                  <a:cubicBezTo>
                    <a:pt x="128170" y="18077"/>
                    <a:pt x="99155" y="75"/>
                    <a:pt x="67503" y="75"/>
                  </a:cubicBezTo>
                  <a:cubicBezTo>
                    <a:pt x="34202" y="75"/>
                    <a:pt x="9144" y="19363"/>
                    <a:pt x="9144" y="43795"/>
                  </a:cubicBezTo>
                  <a:cubicBezTo>
                    <a:pt x="9144" y="54403"/>
                    <a:pt x="16397" y="60511"/>
                    <a:pt x="25959" y="60511"/>
                  </a:cubicBezTo>
                  <a:cubicBezTo>
                    <a:pt x="36180" y="60511"/>
                    <a:pt x="42774" y="53439"/>
                    <a:pt x="42774" y="44116"/>
                  </a:cubicBezTo>
                  <a:cubicBezTo>
                    <a:pt x="42774" y="28043"/>
                    <a:pt x="27278" y="28043"/>
                    <a:pt x="22332" y="28043"/>
                  </a:cubicBezTo>
                  <a:cubicBezTo>
                    <a:pt x="32553" y="12291"/>
                    <a:pt x="54314" y="8111"/>
                    <a:pt x="66184" y="8111"/>
                  </a:cubicBezTo>
                  <a:cubicBezTo>
                    <a:pt x="79702" y="8111"/>
                    <a:pt x="97836" y="15184"/>
                    <a:pt x="97836" y="44116"/>
                  </a:cubicBezTo>
                  <a:cubicBezTo>
                    <a:pt x="97836" y="47974"/>
                    <a:pt x="97177" y="66619"/>
                    <a:pt x="88604" y="80764"/>
                  </a:cubicBezTo>
                  <a:cubicBezTo>
                    <a:pt x="78713" y="96194"/>
                    <a:pt x="67503" y="97159"/>
                    <a:pt x="59260" y="97480"/>
                  </a:cubicBezTo>
                  <a:cubicBezTo>
                    <a:pt x="56622" y="97801"/>
                    <a:pt x="48709" y="98444"/>
                    <a:pt x="46401" y="98444"/>
                  </a:cubicBezTo>
                  <a:cubicBezTo>
                    <a:pt x="43763" y="98766"/>
                    <a:pt x="41456" y="99087"/>
                    <a:pt x="41456" y="102302"/>
                  </a:cubicBezTo>
                  <a:cubicBezTo>
                    <a:pt x="41456" y="105838"/>
                    <a:pt x="43763" y="105838"/>
                    <a:pt x="49369" y="105838"/>
                  </a:cubicBezTo>
                  <a:lnTo>
                    <a:pt x="63876" y="105838"/>
                  </a:lnTo>
                  <a:cubicBezTo>
                    <a:pt x="90912" y="105838"/>
                    <a:pt x="103112" y="127698"/>
                    <a:pt x="103112" y="159202"/>
                  </a:cubicBezTo>
                  <a:cubicBezTo>
                    <a:pt x="103112" y="202922"/>
                    <a:pt x="80362" y="212245"/>
                    <a:pt x="65854" y="212245"/>
                  </a:cubicBezTo>
                  <a:cubicBezTo>
                    <a:pt x="51677" y="212245"/>
                    <a:pt x="26948" y="206780"/>
                    <a:pt x="15408" y="187813"/>
                  </a:cubicBezTo>
                  <a:cubicBezTo>
                    <a:pt x="26948" y="189420"/>
                    <a:pt x="37169" y="182348"/>
                    <a:pt x="37169" y="170132"/>
                  </a:cubicBezTo>
                  <a:cubicBezTo>
                    <a:pt x="37169" y="158559"/>
                    <a:pt x="28267" y="152130"/>
                    <a:pt x="18705" y="152130"/>
                  </a:cubicBezTo>
                  <a:cubicBezTo>
                    <a:pt x="10792" y="152130"/>
                    <a:pt x="241" y="156630"/>
                    <a:pt x="241" y="170775"/>
                  </a:cubicBezTo>
                  <a:cubicBezTo>
                    <a:pt x="241" y="200029"/>
                    <a:pt x="30905" y="221246"/>
                    <a:pt x="66843" y="221246"/>
                  </a:cubicBezTo>
                  <a:cubicBezTo>
                    <a:pt x="107068" y="221246"/>
                    <a:pt x="137072" y="191992"/>
                    <a:pt x="137072" y="159202"/>
                  </a:cubicBezTo>
                  <a:cubicBezTo>
                    <a:pt x="137072" y="132842"/>
                    <a:pt x="116300" y="107767"/>
                    <a:pt x="82010" y="101016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8EFAEA42-8AD7-4C5F-B2D3-DB214B629E2A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10062161" y="6049767"/>
              <a:ext cx="76493" cy="321469"/>
            </a:xfrm>
            <a:custGeom>
              <a:avLst/>
              <a:gdLst>
                <a:gd name="connsiteX0" fmla="*/ 76740 w 76493"/>
                <a:gd name="connsiteY0" fmla="*/ 160809 h 321469"/>
                <a:gd name="connsiteX1" fmla="*/ 54979 w 76493"/>
                <a:gd name="connsiteY1" fmla="*/ 60511 h 321469"/>
                <a:gd name="connsiteX2" fmla="*/ 3544 w 76493"/>
                <a:gd name="connsiteY2" fmla="*/ 75 h 321469"/>
                <a:gd name="connsiteX3" fmla="*/ 246 w 76493"/>
                <a:gd name="connsiteY3" fmla="*/ 3289 h 321469"/>
                <a:gd name="connsiteX4" fmla="*/ 6511 w 76493"/>
                <a:gd name="connsiteY4" fmla="*/ 10683 h 321469"/>
                <a:gd name="connsiteX5" fmla="*/ 57616 w 76493"/>
                <a:gd name="connsiteY5" fmla="*/ 160809 h 321469"/>
                <a:gd name="connsiteX6" fmla="*/ 4533 w 76493"/>
                <a:gd name="connsiteY6" fmla="*/ 312865 h 321469"/>
                <a:gd name="connsiteX7" fmla="*/ 246 w 76493"/>
                <a:gd name="connsiteY7" fmla="*/ 318330 h 321469"/>
                <a:gd name="connsiteX8" fmla="*/ 3544 w 76493"/>
                <a:gd name="connsiteY8" fmla="*/ 321544 h 321469"/>
                <a:gd name="connsiteX9" fmla="*/ 55968 w 76493"/>
                <a:gd name="connsiteY9" fmla="*/ 258858 h 321469"/>
                <a:gd name="connsiteX10" fmla="*/ 76740 w 76493"/>
                <a:gd name="connsiteY10" fmla="*/ 160809 h 32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493" h="321469">
                  <a:moveTo>
                    <a:pt x="76740" y="160809"/>
                  </a:moveTo>
                  <a:cubicBezTo>
                    <a:pt x="76740" y="135735"/>
                    <a:pt x="73113" y="96837"/>
                    <a:pt x="54979" y="60511"/>
                  </a:cubicBezTo>
                  <a:cubicBezTo>
                    <a:pt x="35196" y="20970"/>
                    <a:pt x="6841" y="75"/>
                    <a:pt x="3544" y="75"/>
                  </a:cubicBezTo>
                  <a:cubicBezTo>
                    <a:pt x="1565" y="75"/>
                    <a:pt x="246" y="1361"/>
                    <a:pt x="246" y="3289"/>
                  </a:cubicBezTo>
                  <a:cubicBezTo>
                    <a:pt x="246" y="4254"/>
                    <a:pt x="246" y="4897"/>
                    <a:pt x="6511" y="10683"/>
                  </a:cubicBezTo>
                  <a:cubicBezTo>
                    <a:pt x="38823" y="42509"/>
                    <a:pt x="57616" y="93622"/>
                    <a:pt x="57616" y="160809"/>
                  </a:cubicBezTo>
                  <a:cubicBezTo>
                    <a:pt x="57616" y="215781"/>
                    <a:pt x="45417" y="272359"/>
                    <a:pt x="4533" y="312865"/>
                  </a:cubicBezTo>
                  <a:cubicBezTo>
                    <a:pt x="246" y="316722"/>
                    <a:pt x="246" y="317365"/>
                    <a:pt x="246" y="318330"/>
                  </a:cubicBezTo>
                  <a:cubicBezTo>
                    <a:pt x="246" y="320258"/>
                    <a:pt x="1565" y="321544"/>
                    <a:pt x="3544" y="321544"/>
                  </a:cubicBezTo>
                  <a:cubicBezTo>
                    <a:pt x="6841" y="321544"/>
                    <a:pt x="36515" y="299684"/>
                    <a:pt x="55968" y="258858"/>
                  </a:cubicBezTo>
                  <a:cubicBezTo>
                    <a:pt x="72783" y="223496"/>
                    <a:pt x="76740" y="187813"/>
                    <a:pt x="76740" y="160809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5071B602-B7E6-48C7-BAC0-9949F717AE80}"/>
              </a:ext>
            </a:extLst>
          </p:cNvPr>
          <p:cNvCxnSpPr>
            <a:cxnSpLocks/>
          </p:cNvCxnSpPr>
          <p:nvPr/>
        </p:nvCxnSpPr>
        <p:spPr>
          <a:xfrm>
            <a:off x="443458" y="4719958"/>
            <a:ext cx="11430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03BEA594-1B20-49D6-A3E5-DE039508DA36}"/>
              </a:ext>
            </a:extLst>
          </p:cNvPr>
          <p:cNvCxnSpPr>
            <a:cxnSpLocks/>
          </p:cNvCxnSpPr>
          <p:nvPr/>
        </p:nvCxnSpPr>
        <p:spPr>
          <a:xfrm rot="16200000">
            <a:off x="397738" y="4217038"/>
            <a:ext cx="100584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4" name="Object 83">
            <a:extLst>
              <a:ext uri="{FF2B5EF4-FFF2-40B4-BE49-F238E27FC236}">
                <a16:creationId xmlns:a16="http://schemas.microsoft.com/office/drawing/2014/main" id="{778E32F2-4C58-4224-8E4B-3ECDF7A9A9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5512189"/>
              </p:ext>
            </p:extLst>
          </p:nvPr>
        </p:nvGraphicFramePr>
        <p:xfrm>
          <a:off x="1609318" y="4598038"/>
          <a:ext cx="1143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1" imgW="114120" imgH="203040" progId="Equation.DSMT4">
                  <p:embed/>
                </p:oleObj>
              </mc:Choice>
              <mc:Fallback>
                <p:oleObj name="Equation" r:id="rId51" imgW="114120" imgH="203040" progId="Equation.DSMT4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499992BA-4A17-4B95-9003-9D041D75325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2"/>
                      <a:stretch>
                        <a:fillRect/>
                      </a:stretch>
                    </p:blipFill>
                    <p:spPr>
                      <a:xfrm>
                        <a:off x="1609318" y="4598038"/>
                        <a:ext cx="1143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65694DA7-CA30-45FB-9F01-16FA9350B57A}"/>
              </a:ext>
            </a:extLst>
          </p:cNvPr>
          <p:cNvCxnSpPr>
            <a:cxnSpLocks/>
          </p:cNvCxnSpPr>
          <p:nvPr/>
        </p:nvCxnSpPr>
        <p:spPr>
          <a:xfrm rot="16200000">
            <a:off x="991773" y="4399918"/>
            <a:ext cx="640080" cy="0"/>
          </a:xfrm>
          <a:prstGeom prst="straightConnector1">
            <a:avLst/>
          </a:prstGeom>
          <a:ln w="317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04746B98-4C3E-4086-A431-3CFDA99E0278}"/>
              </a:ext>
            </a:extLst>
          </p:cNvPr>
          <p:cNvSpPr txBox="1"/>
          <p:nvPr/>
        </p:nvSpPr>
        <p:spPr>
          <a:xfrm>
            <a:off x="3139311" y="3702432"/>
            <a:ext cx="1447797" cy="923330"/>
          </a:xfrm>
          <a:prstGeom prst="rect">
            <a:avLst/>
          </a:prstGeom>
          <a:noFill/>
          <a:ln w="19050">
            <a:solidFill>
              <a:srgbClr val="6C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 </a:t>
            </a:r>
          </a:p>
          <a:p>
            <a:pPr algn="ctr"/>
            <a:endParaRPr lang="en-US" dirty="0"/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303E706-8FAA-4508-BF0C-BF9F421BCAFC}"/>
              </a:ext>
            </a:extLst>
          </p:cNvPr>
          <p:cNvCxnSpPr>
            <a:cxnSpLocks/>
            <a:endCxn id="86" idx="1"/>
          </p:cNvCxnSpPr>
          <p:nvPr/>
        </p:nvCxnSpPr>
        <p:spPr>
          <a:xfrm>
            <a:off x="2496054" y="4164097"/>
            <a:ext cx="643257" cy="0"/>
          </a:xfrm>
          <a:prstGeom prst="straightConnector1">
            <a:avLst/>
          </a:prstGeom>
          <a:ln>
            <a:solidFill>
              <a:srgbClr val="6C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A946EA4F-9890-4E61-99C6-E397109096A7}"/>
              </a:ext>
            </a:extLst>
          </p:cNvPr>
          <p:cNvCxnSpPr/>
          <p:nvPr/>
        </p:nvCxnSpPr>
        <p:spPr>
          <a:xfrm>
            <a:off x="4587108" y="4164097"/>
            <a:ext cx="643257" cy="0"/>
          </a:xfrm>
          <a:prstGeom prst="straightConnector1">
            <a:avLst/>
          </a:prstGeom>
          <a:ln>
            <a:solidFill>
              <a:srgbClr val="6C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54" name="Group 153" descr="\documentclass{article}&#10;\usepackage{amsmath}&#10;\usepackage{gensymb}&#10;\usepackage{amssymb}&#10;\pagestyle{empty}&#10;\begin{document}&#10;&#10;\begin{equation*}&#10;h(t-3)&#10;\end{equation*}&#10;&#10;&#10;\end{document}" title="IguanaTex Vector Display">
            <a:extLst>
              <a:ext uri="{FF2B5EF4-FFF2-40B4-BE49-F238E27FC236}">
                <a16:creationId xmlns:a16="http://schemas.microsoft.com/office/drawing/2014/main" id="{40366736-7B2D-45F4-8CC5-697EAE251E0F}"/>
              </a:ext>
            </a:extLst>
          </p:cNvPr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5301803" y="4072532"/>
            <a:ext cx="699527" cy="204776"/>
            <a:chOff x="12604328" y="6055163"/>
            <a:chExt cx="1098157" cy="321469"/>
          </a:xfrm>
        </p:grpSpPr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4E0C67D-A91F-4C6C-A217-F7FF83D8153C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12604328" y="6073165"/>
              <a:ext cx="164269" cy="226635"/>
            </a:xfrm>
            <a:custGeom>
              <a:avLst/>
              <a:gdLst>
                <a:gd name="connsiteX0" fmla="*/ 77835 w 164269"/>
                <a:gd name="connsiteY0" fmla="*/ 3611 h 226635"/>
                <a:gd name="connsiteX1" fmla="*/ 73485 w 164269"/>
                <a:gd name="connsiteY1" fmla="*/ 75 h 226635"/>
                <a:gd name="connsiteX2" fmla="*/ 32669 w 164269"/>
                <a:gd name="connsiteY2" fmla="*/ 3289 h 226635"/>
                <a:gd name="connsiteX3" fmla="*/ 26312 w 164269"/>
                <a:gd name="connsiteY3" fmla="*/ 9719 h 226635"/>
                <a:gd name="connsiteX4" fmla="*/ 34342 w 164269"/>
                <a:gd name="connsiteY4" fmla="*/ 13576 h 226635"/>
                <a:gd name="connsiteX5" fmla="*/ 51070 w 164269"/>
                <a:gd name="connsiteY5" fmla="*/ 19041 h 226635"/>
                <a:gd name="connsiteX6" fmla="*/ 50066 w 164269"/>
                <a:gd name="connsiteY6" fmla="*/ 25471 h 226635"/>
                <a:gd name="connsiteX7" fmla="*/ 1555 w 164269"/>
                <a:gd name="connsiteY7" fmla="*/ 210637 h 226635"/>
                <a:gd name="connsiteX8" fmla="*/ 217 w 164269"/>
                <a:gd name="connsiteY8" fmla="*/ 217710 h 226635"/>
                <a:gd name="connsiteX9" fmla="*/ 9919 w 164269"/>
                <a:gd name="connsiteY9" fmla="*/ 226711 h 226635"/>
                <a:gd name="connsiteX10" fmla="*/ 22298 w 164269"/>
                <a:gd name="connsiteY10" fmla="*/ 218352 h 226635"/>
                <a:gd name="connsiteX11" fmla="*/ 28654 w 164269"/>
                <a:gd name="connsiteY11" fmla="*/ 193921 h 226635"/>
                <a:gd name="connsiteX12" fmla="*/ 36015 w 164269"/>
                <a:gd name="connsiteY12" fmla="*/ 164989 h 226635"/>
                <a:gd name="connsiteX13" fmla="*/ 41702 w 164269"/>
                <a:gd name="connsiteY13" fmla="*/ 143450 h 226635"/>
                <a:gd name="connsiteX14" fmla="*/ 45382 w 164269"/>
                <a:gd name="connsiteY14" fmla="*/ 128984 h 226635"/>
                <a:gd name="connsiteX15" fmla="*/ 68132 w 164269"/>
                <a:gd name="connsiteY15" fmla="*/ 99409 h 226635"/>
                <a:gd name="connsiteX16" fmla="*/ 100250 w 164269"/>
                <a:gd name="connsiteY16" fmla="*/ 88157 h 226635"/>
                <a:gd name="connsiteX17" fmla="*/ 118317 w 164269"/>
                <a:gd name="connsiteY17" fmla="*/ 110660 h 226635"/>
                <a:gd name="connsiteX18" fmla="*/ 97574 w 164269"/>
                <a:gd name="connsiteY18" fmla="*/ 182669 h 226635"/>
                <a:gd name="connsiteX19" fmla="*/ 93225 w 164269"/>
                <a:gd name="connsiteY19" fmla="*/ 200350 h 226635"/>
                <a:gd name="connsiteX20" fmla="*/ 120659 w 164269"/>
                <a:gd name="connsiteY20" fmla="*/ 226711 h 226635"/>
                <a:gd name="connsiteX21" fmla="*/ 164486 w 164269"/>
                <a:gd name="connsiteY21" fmla="*/ 177204 h 226635"/>
                <a:gd name="connsiteX22" fmla="*/ 160471 w 164269"/>
                <a:gd name="connsiteY22" fmla="*/ 173990 h 226635"/>
                <a:gd name="connsiteX23" fmla="*/ 155453 w 164269"/>
                <a:gd name="connsiteY23" fmla="*/ 179776 h 226635"/>
                <a:gd name="connsiteX24" fmla="*/ 121328 w 164269"/>
                <a:gd name="connsiteY24" fmla="*/ 219638 h 226635"/>
                <a:gd name="connsiteX25" fmla="*/ 113298 w 164269"/>
                <a:gd name="connsiteY25" fmla="*/ 209030 h 226635"/>
                <a:gd name="connsiteX26" fmla="*/ 119320 w 164269"/>
                <a:gd name="connsiteY26" fmla="*/ 186206 h 226635"/>
                <a:gd name="connsiteX27" fmla="*/ 139729 w 164269"/>
                <a:gd name="connsiteY27" fmla="*/ 115482 h 226635"/>
                <a:gd name="connsiteX28" fmla="*/ 101254 w 164269"/>
                <a:gd name="connsiteY28" fmla="*/ 81085 h 226635"/>
                <a:gd name="connsiteX29" fmla="*/ 51739 w 164269"/>
                <a:gd name="connsiteY29" fmla="*/ 105838 h 226635"/>
                <a:gd name="connsiteX30" fmla="*/ 77835 w 164269"/>
                <a:gd name="connsiteY30" fmla="*/ 3611 h 226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64269" h="226635">
                  <a:moveTo>
                    <a:pt x="77835" y="3611"/>
                  </a:moveTo>
                  <a:cubicBezTo>
                    <a:pt x="77835" y="3289"/>
                    <a:pt x="77835" y="75"/>
                    <a:pt x="73485" y="75"/>
                  </a:cubicBezTo>
                  <a:cubicBezTo>
                    <a:pt x="65791" y="75"/>
                    <a:pt x="41368" y="2646"/>
                    <a:pt x="32669" y="3289"/>
                  </a:cubicBezTo>
                  <a:cubicBezTo>
                    <a:pt x="29992" y="3611"/>
                    <a:pt x="26312" y="3932"/>
                    <a:pt x="26312" y="9719"/>
                  </a:cubicBezTo>
                  <a:cubicBezTo>
                    <a:pt x="26312" y="13576"/>
                    <a:pt x="29323" y="13576"/>
                    <a:pt x="34342" y="13576"/>
                  </a:cubicBezTo>
                  <a:cubicBezTo>
                    <a:pt x="50401" y="13576"/>
                    <a:pt x="51070" y="15827"/>
                    <a:pt x="51070" y="19041"/>
                  </a:cubicBezTo>
                  <a:lnTo>
                    <a:pt x="50066" y="25471"/>
                  </a:lnTo>
                  <a:lnTo>
                    <a:pt x="1555" y="210637"/>
                  </a:lnTo>
                  <a:cubicBezTo>
                    <a:pt x="217" y="215138"/>
                    <a:pt x="217" y="215781"/>
                    <a:pt x="217" y="217710"/>
                  </a:cubicBezTo>
                  <a:cubicBezTo>
                    <a:pt x="217" y="225103"/>
                    <a:pt x="6908" y="226711"/>
                    <a:pt x="9919" y="226711"/>
                  </a:cubicBezTo>
                  <a:cubicBezTo>
                    <a:pt x="15272" y="226711"/>
                    <a:pt x="20625" y="222853"/>
                    <a:pt x="22298" y="218352"/>
                  </a:cubicBezTo>
                  <a:lnTo>
                    <a:pt x="28654" y="193921"/>
                  </a:lnTo>
                  <a:lnTo>
                    <a:pt x="36015" y="164989"/>
                  </a:lnTo>
                  <a:cubicBezTo>
                    <a:pt x="38022" y="157916"/>
                    <a:pt x="40029" y="150844"/>
                    <a:pt x="41702" y="143450"/>
                  </a:cubicBezTo>
                  <a:cubicBezTo>
                    <a:pt x="42371" y="141521"/>
                    <a:pt x="45048" y="130913"/>
                    <a:pt x="45382" y="128984"/>
                  </a:cubicBezTo>
                  <a:cubicBezTo>
                    <a:pt x="46386" y="126091"/>
                    <a:pt x="56757" y="108088"/>
                    <a:pt x="68132" y="99409"/>
                  </a:cubicBezTo>
                  <a:cubicBezTo>
                    <a:pt x="75493" y="94265"/>
                    <a:pt x="85864" y="88157"/>
                    <a:pt x="100250" y="88157"/>
                  </a:cubicBezTo>
                  <a:cubicBezTo>
                    <a:pt x="114636" y="88157"/>
                    <a:pt x="118317" y="99087"/>
                    <a:pt x="118317" y="110660"/>
                  </a:cubicBezTo>
                  <a:cubicBezTo>
                    <a:pt x="118317" y="128020"/>
                    <a:pt x="105603" y="163060"/>
                    <a:pt x="97574" y="182669"/>
                  </a:cubicBezTo>
                  <a:cubicBezTo>
                    <a:pt x="94897" y="190063"/>
                    <a:pt x="93225" y="193921"/>
                    <a:pt x="93225" y="200350"/>
                  </a:cubicBezTo>
                  <a:cubicBezTo>
                    <a:pt x="93225" y="215459"/>
                    <a:pt x="104934" y="226711"/>
                    <a:pt x="120659" y="226711"/>
                  </a:cubicBezTo>
                  <a:cubicBezTo>
                    <a:pt x="152107" y="226711"/>
                    <a:pt x="164486" y="179776"/>
                    <a:pt x="164486" y="177204"/>
                  </a:cubicBezTo>
                  <a:cubicBezTo>
                    <a:pt x="164486" y="173990"/>
                    <a:pt x="161475" y="173990"/>
                    <a:pt x="160471" y="173990"/>
                  </a:cubicBezTo>
                  <a:cubicBezTo>
                    <a:pt x="157126" y="173990"/>
                    <a:pt x="157126" y="174954"/>
                    <a:pt x="155453" y="179776"/>
                  </a:cubicBezTo>
                  <a:cubicBezTo>
                    <a:pt x="150435" y="196814"/>
                    <a:pt x="139729" y="219638"/>
                    <a:pt x="121328" y="219638"/>
                  </a:cubicBezTo>
                  <a:cubicBezTo>
                    <a:pt x="115640" y="219638"/>
                    <a:pt x="113298" y="216424"/>
                    <a:pt x="113298" y="209030"/>
                  </a:cubicBezTo>
                  <a:cubicBezTo>
                    <a:pt x="113298" y="200993"/>
                    <a:pt x="116309" y="193278"/>
                    <a:pt x="119320" y="186206"/>
                  </a:cubicBezTo>
                  <a:cubicBezTo>
                    <a:pt x="124673" y="172382"/>
                    <a:pt x="139729" y="134128"/>
                    <a:pt x="139729" y="115482"/>
                  </a:cubicBezTo>
                  <a:cubicBezTo>
                    <a:pt x="139729" y="94587"/>
                    <a:pt x="126346" y="81085"/>
                    <a:pt x="101254" y="81085"/>
                  </a:cubicBezTo>
                  <a:cubicBezTo>
                    <a:pt x="80177" y="81085"/>
                    <a:pt x="64118" y="91051"/>
                    <a:pt x="51739" y="105838"/>
                  </a:cubicBezTo>
                  <a:lnTo>
                    <a:pt x="77835" y="3611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CA93BF77-9E2C-4F74-AE25-E2B955A1D486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12811810" y="6055163"/>
              <a:ext cx="77618" cy="321469"/>
            </a:xfrm>
            <a:custGeom>
              <a:avLst/>
              <a:gdLst>
                <a:gd name="connsiteX0" fmla="*/ 77840 w 77618"/>
                <a:gd name="connsiteY0" fmla="*/ 318330 h 321469"/>
                <a:gd name="connsiteX1" fmla="*/ 72153 w 77618"/>
                <a:gd name="connsiteY1" fmla="*/ 311257 h 321469"/>
                <a:gd name="connsiteX2" fmla="*/ 19627 w 77618"/>
                <a:gd name="connsiteY2" fmla="*/ 160809 h 321469"/>
                <a:gd name="connsiteX3" fmla="*/ 73491 w 77618"/>
                <a:gd name="connsiteY3" fmla="*/ 8754 h 321469"/>
                <a:gd name="connsiteX4" fmla="*/ 77840 w 77618"/>
                <a:gd name="connsiteY4" fmla="*/ 3289 h 321469"/>
                <a:gd name="connsiteX5" fmla="*/ 74495 w 77618"/>
                <a:gd name="connsiteY5" fmla="*/ 75 h 321469"/>
                <a:gd name="connsiteX6" fmla="*/ 21300 w 77618"/>
                <a:gd name="connsiteY6" fmla="*/ 62761 h 321469"/>
                <a:gd name="connsiteX7" fmla="*/ 222 w 77618"/>
                <a:gd name="connsiteY7" fmla="*/ 160809 h 321469"/>
                <a:gd name="connsiteX8" fmla="*/ 22303 w 77618"/>
                <a:gd name="connsiteY8" fmla="*/ 261108 h 321469"/>
                <a:gd name="connsiteX9" fmla="*/ 74495 w 77618"/>
                <a:gd name="connsiteY9" fmla="*/ 321544 h 321469"/>
                <a:gd name="connsiteX10" fmla="*/ 77840 w 77618"/>
                <a:gd name="connsiteY10" fmla="*/ 318330 h 32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618" h="321469">
                  <a:moveTo>
                    <a:pt x="77840" y="318330"/>
                  </a:moveTo>
                  <a:cubicBezTo>
                    <a:pt x="77840" y="317365"/>
                    <a:pt x="77840" y="316722"/>
                    <a:pt x="72153" y="311257"/>
                  </a:cubicBezTo>
                  <a:cubicBezTo>
                    <a:pt x="30333" y="270752"/>
                    <a:pt x="19627" y="209994"/>
                    <a:pt x="19627" y="160809"/>
                  </a:cubicBezTo>
                  <a:cubicBezTo>
                    <a:pt x="19627" y="104874"/>
                    <a:pt x="32340" y="48938"/>
                    <a:pt x="73491" y="8754"/>
                  </a:cubicBezTo>
                  <a:cubicBezTo>
                    <a:pt x="77840" y="4897"/>
                    <a:pt x="77840" y="4254"/>
                    <a:pt x="77840" y="3289"/>
                  </a:cubicBezTo>
                  <a:cubicBezTo>
                    <a:pt x="77840" y="1039"/>
                    <a:pt x="76502" y="75"/>
                    <a:pt x="74495" y="75"/>
                  </a:cubicBezTo>
                  <a:cubicBezTo>
                    <a:pt x="71149" y="75"/>
                    <a:pt x="41039" y="21935"/>
                    <a:pt x="21300" y="62761"/>
                  </a:cubicBezTo>
                  <a:cubicBezTo>
                    <a:pt x="4237" y="98123"/>
                    <a:pt x="222" y="133806"/>
                    <a:pt x="222" y="160809"/>
                  </a:cubicBezTo>
                  <a:cubicBezTo>
                    <a:pt x="222" y="185884"/>
                    <a:pt x="3902" y="224782"/>
                    <a:pt x="22303" y="261108"/>
                  </a:cubicBezTo>
                  <a:cubicBezTo>
                    <a:pt x="42377" y="300649"/>
                    <a:pt x="71149" y="321544"/>
                    <a:pt x="74495" y="321544"/>
                  </a:cubicBezTo>
                  <a:cubicBezTo>
                    <a:pt x="76502" y="321544"/>
                    <a:pt x="77840" y="320580"/>
                    <a:pt x="77840" y="318330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18F24C54-9FF9-41AA-B468-1CC6B3BC888F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12916491" y="6095025"/>
              <a:ext cx="102710" cy="204776"/>
            </a:xfrm>
            <a:custGeom>
              <a:avLst/>
              <a:gdLst>
                <a:gd name="connsiteX0" fmla="*/ 61451 w 102710"/>
                <a:gd name="connsiteY0" fmla="*/ 72727 h 204776"/>
                <a:gd name="connsiteX1" fmla="*/ 92900 w 102710"/>
                <a:gd name="connsiteY1" fmla="*/ 72727 h 204776"/>
                <a:gd name="connsiteX2" fmla="*/ 102936 w 102710"/>
                <a:gd name="connsiteY2" fmla="*/ 66297 h 204776"/>
                <a:gd name="connsiteX3" fmla="*/ 93569 w 102710"/>
                <a:gd name="connsiteY3" fmla="*/ 62761 h 204776"/>
                <a:gd name="connsiteX4" fmla="*/ 64127 w 102710"/>
                <a:gd name="connsiteY4" fmla="*/ 62761 h 204776"/>
                <a:gd name="connsiteX5" fmla="*/ 77844 w 102710"/>
                <a:gd name="connsiteY5" fmla="*/ 8754 h 204776"/>
                <a:gd name="connsiteX6" fmla="*/ 68142 w 102710"/>
                <a:gd name="connsiteY6" fmla="*/ 75 h 204776"/>
                <a:gd name="connsiteX7" fmla="*/ 54760 w 102710"/>
                <a:gd name="connsiteY7" fmla="*/ 11648 h 204776"/>
                <a:gd name="connsiteX8" fmla="*/ 41712 w 102710"/>
                <a:gd name="connsiteY8" fmla="*/ 62761 h 204776"/>
                <a:gd name="connsiteX9" fmla="*/ 10263 w 102710"/>
                <a:gd name="connsiteY9" fmla="*/ 62761 h 204776"/>
                <a:gd name="connsiteX10" fmla="*/ 226 w 102710"/>
                <a:gd name="connsiteY10" fmla="*/ 68869 h 204776"/>
                <a:gd name="connsiteX11" fmla="*/ 9594 w 102710"/>
                <a:gd name="connsiteY11" fmla="*/ 72727 h 204776"/>
                <a:gd name="connsiteX12" fmla="*/ 39035 w 102710"/>
                <a:gd name="connsiteY12" fmla="*/ 72727 h 204776"/>
                <a:gd name="connsiteX13" fmla="*/ 13609 w 102710"/>
                <a:gd name="connsiteY13" fmla="*/ 175276 h 204776"/>
                <a:gd name="connsiteX14" fmla="*/ 44388 w 102710"/>
                <a:gd name="connsiteY14" fmla="*/ 204851 h 204776"/>
                <a:gd name="connsiteX15" fmla="*/ 97583 w 102710"/>
                <a:gd name="connsiteY15" fmla="*/ 155344 h 204776"/>
                <a:gd name="connsiteX16" fmla="*/ 93569 w 102710"/>
                <a:gd name="connsiteY16" fmla="*/ 152130 h 204776"/>
                <a:gd name="connsiteX17" fmla="*/ 88550 w 102710"/>
                <a:gd name="connsiteY17" fmla="*/ 156630 h 204776"/>
                <a:gd name="connsiteX18" fmla="*/ 45057 w 102710"/>
                <a:gd name="connsiteY18" fmla="*/ 197778 h 204776"/>
                <a:gd name="connsiteX19" fmla="*/ 34686 w 102710"/>
                <a:gd name="connsiteY19" fmla="*/ 182991 h 204776"/>
                <a:gd name="connsiteX20" fmla="*/ 36693 w 102710"/>
                <a:gd name="connsiteY20" fmla="*/ 167560 h 204776"/>
                <a:gd name="connsiteX21" fmla="*/ 61451 w 102710"/>
                <a:gd name="connsiteY21" fmla="*/ 72727 h 20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2710" h="204776">
                  <a:moveTo>
                    <a:pt x="61451" y="72727"/>
                  </a:moveTo>
                  <a:lnTo>
                    <a:pt x="92900" y="72727"/>
                  </a:lnTo>
                  <a:cubicBezTo>
                    <a:pt x="99591" y="72727"/>
                    <a:pt x="102936" y="72727"/>
                    <a:pt x="102936" y="66297"/>
                  </a:cubicBezTo>
                  <a:cubicBezTo>
                    <a:pt x="102936" y="62761"/>
                    <a:pt x="99591" y="62761"/>
                    <a:pt x="93569" y="62761"/>
                  </a:cubicBezTo>
                  <a:lnTo>
                    <a:pt x="64127" y="62761"/>
                  </a:lnTo>
                  <a:cubicBezTo>
                    <a:pt x="76172" y="17113"/>
                    <a:pt x="77844" y="10683"/>
                    <a:pt x="77844" y="8754"/>
                  </a:cubicBezTo>
                  <a:cubicBezTo>
                    <a:pt x="77844" y="3289"/>
                    <a:pt x="73830" y="75"/>
                    <a:pt x="68142" y="75"/>
                  </a:cubicBezTo>
                  <a:cubicBezTo>
                    <a:pt x="67138" y="75"/>
                    <a:pt x="57771" y="396"/>
                    <a:pt x="54760" y="11648"/>
                  </a:cubicBezTo>
                  <a:lnTo>
                    <a:pt x="41712" y="62761"/>
                  </a:lnTo>
                  <a:lnTo>
                    <a:pt x="10263" y="62761"/>
                  </a:lnTo>
                  <a:cubicBezTo>
                    <a:pt x="3572" y="62761"/>
                    <a:pt x="226" y="62761"/>
                    <a:pt x="226" y="68869"/>
                  </a:cubicBezTo>
                  <a:cubicBezTo>
                    <a:pt x="226" y="72727"/>
                    <a:pt x="2903" y="72727"/>
                    <a:pt x="9594" y="72727"/>
                  </a:cubicBezTo>
                  <a:lnTo>
                    <a:pt x="39035" y="72727"/>
                  </a:lnTo>
                  <a:cubicBezTo>
                    <a:pt x="14947" y="164024"/>
                    <a:pt x="13609" y="169489"/>
                    <a:pt x="13609" y="175276"/>
                  </a:cubicBezTo>
                  <a:cubicBezTo>
                    <a:pt x="13609" y="192635"/>
                    <a:pt x="26322" y="204851"/>
                    <a:pt x="44388" y="204851"/>
                  </a:cubicBezTo>
                  <a:cubicBezTo>
                    <a:pt x="78513" y="204851"/>
                    <a:pt x="97583" y="157916"/>
                    <a:pt x="97583" y="155344"/>
                  </a:cubicBezTo>
                  <a:cubicBezTo>
                    <a:pt x="97583" y="152130"/>
                    <a:pt x="94907" y="152130"/>
                    <a:pt x="93569" y="152130"/>
                  </a:cubicBezTo>
                  <a:cubicBezTo>
                    <a:pt x="90558" y="152130"/>
                    <a:pt x="90223" y="153094"/>
                    <a:pt x="88550" y="156630"/>
                  </a:cubicBezTo>
                  <a:cubicBezTo>
                    <a:pt x="74164" y="190063"/>
                    <a:pt x="56432" y="197778"/>
                    <a:pt x="45057" y="197778"/>
                  </a:cubicBezTo>
                  <a:cubicBezTo>
                    <a:pt x="38032" y="197778"/>
                    <a:pt x="34686" y="193599"/>
                    <a:pt x="34686" y="182991"/>
                  </a:cubicBezTo>
                  <a:cubicBezTo>
                    <a:pt x="34686" y="175276"/>
                    <a:pt x="35355" y="173025"/>
                    <a:pt x="36693" y="167560"/>
                  </a:cubicBezTo>
                  <a:lnTo>
                    <a:pt x="61451" y="72727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00E7A454-E710-4661-9EF9-199C50E46B97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13131724" y="6209468"/>
              <a:ext cx="204416" cy="12858"/>
            </a:xfrm>
            <a:custGeom>
              <a:avLst/>
              <a:gdLst>
                <a:gd name="connsiteX0" fmla="*/ 192939 w 204416"/>
                <a:gd name="connsiteY0" fmla="*/ 12934 h 12858"/>
                <a:gd name="connsiteX1" fmla="*/ 204649 w 204416"/>
                <a:gd name="connsiteY1" fmla="*/ 6504 h 12858"/>
                <a:gd name="connsiteX2" fmla="*/ 192939 w 204416"/>
                <a:gd name="connsiteY2" fmla="*/ 75 h 12858"/>
                <a:gd name="connsiteX3" fmla="*/ 11942 w 204416"/>
                <a:gd name="connsiteY3" fmla="*/ 75 h 12858"/>
                <a:gd name="connsiteX4" fmla="*/ 232 w 204416"/>
                <a:gd name="connsiteY4" fmla="*/ 6504 h 12858"/>
                <a:gd name="connsiteX5" fmla="*/ 11942 w 204416"/>
                <a:gd name="connsiteY5" fmla="*/ 12934 h 12858"/>
                <a:gd name="connsiteX6" fmla="*/ 192939 w 204416"/>
                <a:gd name="connsiteY6" fmla="*/ 12934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416" h="12858">
                  <a:moveTo>
                    <a:pt x="192939" y="12934"/>
                  </a:moveTo>
                  <a:cubicBezTo>
                    <a:pt x="198627" y="12934"/>
                    <a:pt x="204649" y="12934"/>
                    <a:pt x="204649" y="6504"/>
                  </a:cubicBezTo>
                  <a:cubicBezTo>
                    <a:pt x="204649" y="75"/>
                    <a:pt x="198627" y="75"/>
                    <a:pt x="192939" y="75"/>
                  </a:cubicBezTo>
                  <a:lnTo>
                    <a:pt x="11942" y="75"/>
                  </a:lnTo>
                  <a:cubicBezTo>
                    <a:pt x="6254" y="75"/>
                    <a:pt x="232" y="75"/>
                    <a:pt x="232" y="6504"/>
                  </a:cubicBezTo>
                  <a:cubicBezTo>
                    <a:pt x="232" y="12934"/>
                    <a:pt x="6254" y="12934"/>
                    <a:pt x="11942" y="12934"/>
                  </a:cubicBezTo>
                  <a:lnTo>
                    <a:pt x="192939" y="12934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520DE1B8-CFA1-495C-B5F7-5A26286BEAF8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13452567" y="6082166"/>
              <a:ext cx="138842" cy="221170"/>
            </a:xfrm>
            <a:custGeom>
              <a:avLst/>
              <a:gdLst>
                <a:gd name="connsiteX0" fmla="*/ 83213 w 138842"/>
                <a:gd name="connsiteY0" fmla="*/ 101016 h 221170"/>
                <a:gd name="connsiteX1" fmla="*/ 130052 w 138842"/>
                <a:gd name="connsiteY1" fmla="*/ 44438 h 221170"/>
                <a:gd name="connsiteX2" fmla="*/ 68492 w 138842"/>
                <a:gd name="connsiteY2" fmla="*/ 75 h 221170"/>
                <a:gd name="connsiteX3" fmla="*/ 9275 w 138842"/>
                <a:gd name="connsiteY3" fmla="*/ 43795 h 221170"/>
                <a:gd name="connsiteX4" fmla="*/ 26338 w 138842"/>
                <a:gd name="connsiteY4" fmla="*/ 60511 h 221170"/>
                <a:gd name="connsiteX5" fmla="*/ 43400 w 138842"/>
                <a:gd name="connsiteY5" fmla="*/ 44116 h 221170"/>
                <a:gd name="connsiteX6" fmla="*/ 22657 w 138842"/>
                <a:gd name="connsiteY6" fmla="*/ 28043 h 221170"/>
                <a:gd name="connsiteX7" fmla="*/ 67154 w 138842"/>
                <a:gd name="connsiteY7" fmla="*/ 8111 h 221170"/>
                <a:gd name="connsiteX8" fmla="*/ 99272 w 138842"/>
                <a:gd name="connsiteY8" fmla="*/ 44116 h 221170"/>
                <a:gd name="connsiteX9" fmla="*/ 89904 w 138842"/>
                <a:gd name="connsiteY9" fmla="*/ 80764 h 221170"/>
                <a:gd name="connsiteX10" fmla="*/ 60128 w 138842"/>
                <a:gd name="connsiteY10" fmla="*/ 97480 h 221170"/>
                <a:gd name="connsiteX11" fmla="*/ 47080 w 138842"/>
                <a:gd name="connsiteY11" fmla="*/ 98444 h 221170"/>
                <a:gd name="connsiteX12" fmla="*/ 42062 w 138842"/>
                <a:gd name="connsiteY12" fmla="*/ 102302 h 221170"/>
                <a:gd name="connsiteX13" fmla="*/ 50092 w 138842"/>
                <a:gd name="connsiteY13" fmla="*/ 105838 h 221170"/>
                <a:gd name="connsiteX14" fmla="*/ 64812 w 138842"/>
                <a:gd name="connsiteY14" fmla="*/ 105838 h 221170"/>
                <a:gd name="connsiteX15" fmla="*/ 104625 w 138842"/>
                <a:gd name="connsiteY15" fmla="*/ 159202 h 221170"/>
                <a:gd name="connsiteX16" fmla="*/ 66820 w 138842"/>
                <a:gd name="connsiteY16" fmla="*/ 212245 h 221170"/>
                <a:gd name="connsiteX17" fmla="*/ 15632 w 138842"/>
                <a:gd name="connsiteY17" fmla="*/ 187813 h 221170"/>
                <a:gd name="connsiteX18" fmla="*/ 37713 w 138842"/>
                <a:gd name="connsiteY18" fmla="*/ 170132 h 221170"/>
                <a:gd name="connsiteX19" fmla="*/ 18977 w 138842"/>
                <a:gd name="connsiteY19" fmla="*/ 152130 h 221170"/>
                <a:gd name="connsiteX20" fmla="*/ 242 w 138842"/>
                <a:gd name="connsiteY20" fmla="*/ 170775 h 221170"/>
                <a:gd name="connsiteX21" fmla="*/ 67823 w 138842"/>
                <a:gd name="connsiteY21" fmla="*/ 221246 h 221170"/>
                <a:gd name="connsiteX22" fmla="*/ 139085 w 138842"/>
                <a:gd name="connsiteY22" fmla="*/ 159202 h 221170"/>
                <a:gd name="connsiteX23" fmla="*/ 83213 w 138842"/>
                <a:gd name="connsiteY23" fmla="*/ 101016 h 221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8842" h="221170">
                  <a:moveTo>
                    <a:pt x="83213" y="101016"/>
                  </a:moveTo>
                  <a:cubicBezTo>
                    <a:pt x="110647" y="92336"/>
                    <a:pt x="130052" y="69834"/>
                    <a:pt x="130052" y="44438"/>
                  </a:cubicBezTo>
                  <a:cubicBezTo>
                    <a:pt x="130052" y="18077"/>
                    <a:pt x="100610" y="75"/>
                    <a:pt x="68492" y="75"/>
                  </a:cubicBezTo>
                  <a:cubicBezTo>
                    <a:pt x="34702" y="75"/>
                    <a:pt x="9275" y="19363"/>
                    <a:pt x="9275" y="43795"/>
                  </a:cubicBezTo>
                  <a:cubicBezTo>
                    <a:pt x="9275" y="54403"/>
                    <a:pt x="16635" y="60511"/>
                    <a:pt x="26338" y="60511"/>
                  </a:cubicBezTo>
                  <a:cubicBezTo>
                    <a:pt x="36709" y="60511"/>
                    <a:pt x="43400" y="53439"/>
                    <a:pt x="43400" y="44116"/>
                  </a:cubicBezTo>
                  <a:cubicBezTo>
                    <a:pt x="43400" y="28043"/>
                    <a:pt x="27676" y="28043"/>
                    <a:pt x="22657" y="28043"/>
                  </a:cubicBezTo>
                  <a:cubicBezTo>
                    <a:pt x="33029" y="12291"/>
                    <a:pt x="55110" y="8111"/>
                    <a:pt x="67154" y="8111"/>
                  </a:cubicBezTo>
                  <a:cubicBezTo>
                    <a:pt x="80871" y="8111"/>
                    <a:pt x="99272" y="15184"/>
                    <a:pt x="99272" y="44116"/>
                  </a:cubicBezTo>
                  <a:cubicBezTo>
                    <a:pt x="99272" y="47974"/>
                    <a:pt x="98603" y="66619"/>
                    <a:pt x="89904" y="80764"/>
                  </a:cubicBezTo>
                  <a:cubicBezTo>
                    <a:pt x="79867" y="96194"/>
                    <a:pt x="68492" y="97159"/>
                    <a:pt x="60128" y="97480"/>
                  </a:cubicBezTo>
                  <a:cubicBezTo>
                    <a:pt x="57452" y="97801"/>
                    <a:pt x="49422" y="98444"/>
                    <a:pt x="47080" y="98444"/>
                  </a:cubicBezTo>
                  <a:cubicBezTo>
                    <a:pt x="44404" y="98766"/>
                    <a:pt x="42062" y="99087"/>
                    <a:pt x="42062" y="102302"/>
                  </a:cubicBezTo>
                  <a:cubicBezTo>
                    <a:pt x="42062" y="105838"/>
                    <a:pt x="44404" y="105838"/>
                    <a:pt x="50092" y="105838"/>
                  </a:cubicBezTo>
                  <a:lnTo>
                    <a:pt x="64812" y="105838"/>
                  </a:lnTo>
                  <a:cubicBezTo>
                    <a:pt x="92246" y="105838"/>
                    <a:pt x="104625" y="127698"/>
                    <a:pt x="104625" y="159202"/>
                  </a:cubicBezTo>
                  <a:cubicBezTo>
                    <a:pt x="104625" y="202922"/>
                    <a:pt x="81540" y="212245"/>
                    <a:pt x="66820" y="212245"/>
                  </a:cubicBezTo>
                  <a:cubicBezTo>
                    <a:pt x="52433" y="212245"/>
                    <a:pt x="27341" y="206780"/>
                    <a:pt x="15632" y="187813"/>
                  </a:cubicBezTo>
                  <a:cubicBezTo>
                    <a:pt x="27341" y="189420"/>
                    <a:pt x="37713" y="182348"/>
                    <a:pt x="37713" y="170132"/>
                  </a:cubicBezTo>
                  <a:cubicBezTo>
                    <a:pt x="37713" y="158559"/>
                    <a:pt x="28680" y="152130"/>
                    <a:pt x="18977" y="152130"/>
                  </a:cubicBezTo>
                  <a:cubicBezTo>
                    <a:pt x="10948" y="152130"/>
                    <a:pt x="242" y="156630"/>
                    <a:pt x="242" y="170775"/>
                  </a:cubicBezTo>
                  <a:cubicBezTo>
                    <a:pt x="242" y="200029"/>
                    <a:pt x="31356" y="221246"/>
                    <a:pt x="67823" y="221246"/>
                  </a:cubicBezTo>
                  <a:cubicBezTo>
                    <a:pt x="108640" y="221246"/>
                    <a:pt x="139085" y="191992"/>
                    <a:pt x="139085" y="159202"/>
                  </a:cubicBezTo>
                  <a:cubicBezTo>
                    <a:pt x="139085" y="132842"/>
                    <a:pt x="118007" y="107767"/>
                    <a:pt x="83213" y="101016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2179E67-221B-45B9-A765-D2C8F07DC772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13624867" y="6055163"/>
              <a:ext cx="77618" cy="321469"/>
            </a:xfrm>
            <a:custGeom>
              <a:avLst/>
              <a:gdLst>
                <a:gd name="connsiteX0" fmla="*/ 77865 w 77618"/>
                <a:gd name="connsiteY0" fmla="*/ 160809 h 321469"/>
                <a:gd name="connsiteX1" fmla="*/ 55784 w 77618"/>
                <a:gd name="connsiteY1" fmla="*/ 60511 h 321469"/>
                <a:gd name="connsiteX2" fmla="*/ 3593 w 77618"/>
                <a:gd name="connsiteY2" fmla="*/ 75 h 321469"/>
                <a:gd name="connsiteX3" fmla="*/ 247 w 77618"/>
                <a:gd name="connsiteY3" fmla="*/ 3289 h 321469"/>
                <a:gd name="connsiteX4" fmla="*/ 6604 w 77618"/>
                <a:gd name="connsiteY4" fmla="*/ 10683 h 321469"/>
                <a:gd name="connsiteX5" fmla="*/ 58461 w 77618"/>
                <a:gd name="connsiteY5" fmla="*/ 160809 h 321469"/>
                <a:gd name="connsiteX6" fmla="*/ 4596 w 77618"/>
                <a:gd name="connsiteY6" fmla="*/ 312865 h 321469"/>
                <a:gd name="connsiteX7" fmla="*/ 247 w 77618"/>
                <a:gd name="connsiteY7" fmla="*/ 318330 h 321469"/>
                <a:gd name="connsiteX8" fmla="*/ 3593 w 77618"/>
                <a:gd name="connsiteY8" fmla="*/ 321544 h 321469"/>
                <a:gd name="connsiteX9" fmla="*/ 56788 w 77618"/>
                <a:gd name="connsiteY9" fmla="*/ 258858 h 321469"/>
                <a:gd name="connsiteX10" fmla="*/ 77865 w 77618"/>
                <a:gd name="connsiteY10" fmla="*/ 160809 h 32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618" h="321469">
                  <a:moveTo>
                    <a:pt x="77865" y="160809"/>
                  </a:moveTo>
                  <a:cubicBezTo>
                    <a:pt x="77865" y="135735"/>
                    <a:pt x="74185" y="96837"/>
                    <a:pt x="55784" y="60511"/>
                  </a:cubicBezTo>
                  <a:cubicBezTo>
                    <a:pt x="35710" y="20970"/>
                    <a:pt x="6938" y="75"/>
                    <a:pt x="3593" y="75"/>
                  </a:cubicBezTo>
                  <a:cubicBezTo>
                    <a:pt x="1585" y="75"/>
                    <a:pt x="247" y="1361"/>
                    <a:pt x="247" y="3289"/>
                  </a:cubicBezTo>
                  <a:cubicBezTo>
                    <a:pt x="247" y="4254"/>
                    <a:pt x="247" y="4897"/>
                    <a:pt x="6604" y="10683"/>
                  </a:cubicBezTo>
                  <a:cubicBezTo>
                    <a:pt x="39391" y="42509"/>
                    <a:pt x="58461" y="93622"/>
                    <a:pt x="58461" y="160809"/>
                  </a:cubicBezTo>
                  <a:cubicBezTo>
                    <a:pt x="58461" y="215781"/>
                    <a:pt x="46082" y="272359"/>
                    <a:pt x="4596" y="312865"/>
                  </a:cubicBezTo>
                  <a:cubicBezTo>
                    <a:pt x="247" y="316722"/>
                    <a:pt x="247" y="317365"/>
                    <a:pt x="247" y="318330"/>
                  </a:cubicBezTo>
                  <a:cubicBezTo>
                    <a:pt x="247" y="320258"/>
                    <a:pt x="1585" y="321544"/>
                    <a:pt x="3593" y="321544"/>
                  </a:cubicBezTo>
                  <a:cubicBezTo>
                    <a:pt x="6938" y="321544"/>
                    <a:pt x="37049" y="299684"/>
                    <a:pt x="56788" y="258858"/>
                  </a:cubicBezTo>
                  <a:cubicBezTo>
                    <a:pt x="73850" y="223496"/>
                    <a:pt x="77865" y="187813"/>
                    <a:pt x="77865" y="160809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113" name="Group 112" descr="\documentclass{article}&#10;\usepackage{amsmath}&#10;\usepackage{gensymb}&#10;\usepackage{amssymb}&#10;\pagestyle{empty}&#10;\begin{document}&#10;&#10;\begin{equation*}&#10;\delta(t-3)&#10;\end{equation*}&#10;&#10;&#10;\end{document}" title="IguanaTex Vector Display">
            <a:extLst>
              <a:ext uri="{FF2B5EF4-FFF2-40B4-BE49-F238E27FC236}">
                <a16:creationId xmlns:a16="http://schemas.microsoft.com/office/drawing/2014/main" id="{A234E376-832D-461B-9EB4-DBBAACA91C3C}"/>
              </a:ext>
            </a:extLst>
          </p:cNvPr>
          <p:cNvGrpSpPr>
            <a:grpSpLocks noChangeAspect="1"/>
          </p:cNvGrpSpPr>
          <p:nvPr>
            <p:custDataLst>
              <p:tags r:id="rId7"/>
            </p:custDataLst>
          </p:nvPr>
        </p:nvGrpSpPr>
        <p:grpSpPr>
          <a:xfrm>
            <a:off x="955360" y="3565214"/>
            <a:ext cx="734355" cy="223643"/>
            <a:chOff x="6231581" y="4949062"/>
            <a:chExt cx="734355" cy="223643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99F3319-BABC-466E-A8D5-E5512F7BDFEC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6231581" y="4957784"/>
              <a:ext cx="94044" cy="161694"/>
            </a:xfrm>
            <a:custGeom>
              <a:avLst/>
              <a:gdLst>
                <a:gd name="connsiteX0" fmla="*/ 51139 w 94044"/>
                <a:gd name="connsiteY0" fmla="*/ 61353 h 161694"/>
                <a:gd name="connsiteX1" fmla="*/ 217 w 94044"/>
                <a:gd name="connsiteY1" fmla="*/ 124197 h 161694"/>
                <a:gd name="connsiteX2" fmla="*/ 36459 w 94044"/>
                <a:gd name="connsiteY2" fmla="*/ 161769 h 161694"/>
                <a:gd name="connsiteX3" fmla="*/ 82334 w 94044"/>
                <a:gd name="connsiteY3" fmla="*/ 95794 h 161694"/>
                <a:gd name="connsiteX4" fmla="*/ 65360 w 94044"/>
                <a:gd name="connsiteY4" fmla="*/ 54196 h 161694"/>
                <a:gd name="connsiteX5" fmla="*/ 43569 w 94044"/>
                <a:gd name="connsiteY5" fmla="*/ 17519 h 161694"/>
                <a:gd name="connsiteX6" fmla="*/ 56185 w 94044"/>
                <a:gd name="connsiteY6" fmla="*/ 7231 h 161694"/>
                <a:gd name="connsiteX7" fmla="*/ 72471 w 94044"/>
                <a:gd name="connsiteY7" fmla="*/ 13270 h 161694"/>
                <a:gd name="connsiteX8" fmla="*/ 85087 w 94044"/>
                <a:gd name="connsiteY8" fmla="*/ 18861 h 161694"/>
                <a:gd name="connsiteX9" fmla="*/ 94262 w 94044"/>
                <a:gd name="connsiteY9" fmla="*/ 9915 h 161694"/>
                <a:gd name="connsiteX10" fmla="*/ 82334 w 94044"/>
                <a:gd name="connsiteY10" fmla="*/ 2535 h 161694"/>
                <a:gd name="connsiteX11" fmla="*/ 63525 w 94044"/>
                <a:gd name="connsiteY11" fmla="*/ 75 h 161694"/>
                <a:gd name="connsiteX12" fmla="*/ 37376 w 94044"/>
                <a:gd name="connsiteY12" fmla="*/ 23110 h 161694"/>
                <a:gd name="connsiteX13" fmla="*/ 51139 w 94044"/>
                <a:gd name="connsiteY13" fmla="*/ 61353 h 161694"/>
                <a:gd name="connsiteX14" fmla="*/ 53891 w 94044"/>
                <a:gd name="connsiteY14" fmla="*/ 66273 h 161694"/>
                <a:gd name="connsiteX15" fmla="*/ 66507 w 94044"/>
                <a:gd name="connsiteY15" fmla="*/ 104740 h 161694"/>
                <a:gd name="connsiteX16" fmla="*/ 36459 w 94044"/>
                <a:gd name="connsiteY16" fmla="*/ 156849 h 161694"/>
                <a:gd name="connsiteX17" fmla="*/ 14438 w 94044"/>
                <a:gd name="connsiteY17" fmla="*/ 130459 h 161694"/>
                <a:gd name="connsiteX18" fmla="*/ 53891 w 94044"/>
                <a:gd name="connsiteY18" fmla="*/ 66273 h 161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4044" h="161694">
                  <a:moveTo>
                    <a:pt x="51139" y="61353"/>
                  </a:moveTo>
                  <a:cubicBezTo>
                    <a:pt x="22467" y="68062"/>
                    <a:pt x="217" y="97136"/>
                    <a:pt x="217" y="124197"/>
                  </a:cubicBezTo>
                  <a:cubicBezTo>
                    <a:pt x="217" y="145667"/>
                    <a:pt x="14897" y="161769"/>
                    <a:pt x="36459" y="161769"/>
                  </a:cubicBezTo>
                  <a:cubicBezTo>
                    <a:pt x="63296" y="161769"/>
                    <a:pt x="82334" y="126657"/>
                    <a:pt x="82334" y="95794"/>
                  </a:cubicBezTo>
                  <a:cubicBezTo>
                    <a:pt x="82334" y="75443"/>
                    <a:pt x="73159" y="64260"/>
                    <a:pt x="65360" y="54196"/>
                  </a:cubicBezTo>
                  <a:cubicBezTo>
                    <a:pt x="57103" y="44132"/>
                    <a:pt x="43569" y="27359"/>
                    <a:pt x="43569" y="17519"/>
                  </a:cubicBezTo>
                  <a:cubicBezTo>
                    <a:pt x="43569" y="12599"/>
                    <a:pt x="48157" y="7231"/>
                    <a:pt x="56185" y="7231"/>
                  </a:cubicBezTo>
                  <a:cubicBezTo>
                    <a:pt x="63066" y="7231"/>
                    <a:pt x="67654" y="10139"/>
                    <a:pt x="72471" y="13270"/>
                  </a:cubicBezTo>
                  <a:cubicBezTo>
                    <a:pt x="77058" y="15953"/>
                    <a:pt x="81646" y="18861"/>
                    <a:pt x="85087" y="18861"/>
                  </a:cubicBezTo>
                  <a:cubicBezTo>
                    <a:pt x="90821" y="18861"/>
                    <a:pt x="94262" y="13493"/>
                    <a:pt x="94262" y="9915"/>
                  </a:cubicBezTo>
                  <a:cubicBezTo>
                    <a:pt x="94262" y="4995"/>
                    <a:pt x="90592" y="4324"/>
                    <a:pt x="82334" y="2535"/>
                  </a:cubicBezTo>
                  <a:cubicBezTo>
                    <a:pt x="70407" y="75"/>
                    <a:pt x="67195" y="75"/>
                    <a:pt x="63525" y="75"/>
                  </a:cubicBezTo>
                  <a:cubicBezTo>
                    <a:pt x="45634" y="75"/>
                    <a:pt x="37376" y="9691"/>
                    <a:pt x="37376" y="23110"/>
                  </a:cubicBezTo>
                  <a:cubicBezTo>
                    <a:pt x="37376" y="35187"/>
                    <a:pt x="44028" y="47711"/>
                    <a:pt x="51139" y="61353"/>
                  </a:cubicBezTo>
                  <a:close/>
                  <a:moveTo>
                    <a:pt x="53891" y="66273"/>
                  </a:moveTo>
                  <a:cubicBezTo>
                    <a:pt x="59626" y="76561"/>
                    <a:pt x="66507" y="88637"/>
                    <a:pt x="66507" y="104740"/>
                  </a:cubicBezTo>
                  <a:cubicBezTo>
                    <a:pt x="66507" y="119500"/>
                    <a:pt x="57791" y="156849"/>
                    <a:pt x="36459" y="156849"/>
                  </a:cubicBezTo>
                  <a:cubicBezTo>
                    <a:pt x="23843" y="156849"/>
                    <a:pt x="14438" y="147456"/>
                    <a:pt x="14438" y="130459"/>
                  </a:cubicBezTo>
                  <a:cubicBezTo>
                    <a:pt x="14438" y="116369"/>
                    <a:pt x="22925" y="74324"/>
                    <a:pt x="53891" y="66273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5E1B5CD5-998D-4D41-AAB5-32BA2A3B92FC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6355283" y="4949062"/>
              <a:ext cx="53215" cy="223643"/>
            </a:xfrm>
            <a:custGeom>
              <a:avLst/>
              <a:gdLst>
                <a:gd name="connsiteX0" fmla="*/ 53437 w 53215"/>
                <a:gd name="connsiteY0" fmla="*/ 221482 h 223643"/>
                <a:gd name="connsiteX1" fmla="*/ 49538 w 53215"/>
                <a:gd name="connsiteY1" fmla="*/ 216561 h 223643"/>
                <a:gd name="connsiteX2" fmla="*/ 13526 w 53215"/>
                <a:gd name="connsiteY2" fmla="*/ 111896 h 223643"/>
                <a:gd name="connsiteX3" fmla="*/ 50456 w 53215"/>
                <a:gd name="connsiteY3" fmla="*/ 6113 h 223643"/>
                <a:gd name="connsiteX4" fmla="*/ 53437 w 53215"/>
                <a:gd name="connsiteY4" fmla="*/ 2311 h 223643"/>
                <a:gd name="connsiteX5" fmla="*/ 51144 w 53215"/>
                <a:gd name="connsiteY5" fmla="*/ 75 h 223643"/>
                <a:gd name="connsiteX6" fmla="*/ 14673 w 53215"/>
                <a:gd name="connsiteY6" fmla="*/ 43685 h 223643"/>
                <a:gd name="connsiteX7" fmla="*/ 222 w 53215"/>
                <a:gd name="connsiteY7" fmla="*/ 111896 h 223643"/>
                <a:gd name="connsiteX8" fmla="*/ 15361 w 53215"/>
                <a:gd name="connsiteY8" fmla="*/ 181673 h 223643"/>
                <a:gd name="connsiteX9" fmla="*/ 51144 w 53215"/>
                <a:gd name="connsiteY9" fmla="*/ 223718 h 223643"/>
                <a:gd name="connsiteX10" fmla="*/ 53437 w 53215"/>
                <a:gd name="connsiteY10" fmla="*/ 221482 h 223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215" h="223643">
                  <a:moveTo>
                    <a:pt x="53437" y="221482"/>
                  </a:moveTo>
                  <a:cubicBezTo>
                    <a:pt x="53437" y="220811"/>
                    <a:pt x="53437" y="220363"/>
                    <a:pt x="49538" y="216561"/>
                  </a:cubicBezTo>
                  <a:cubicBezTo>
                    <a:pt x="20866" y="188382"/>
                    <a:pt x="13526" y="146114"/>
                    <a:pt x="13526" y="111896"/>
                  </a:cubicBezTo>
                  <a:cubicBezTo>
                    <a:pt x="13526" y="72982"/>
                    <a:pt x="22242" y="34069"/>
                    <a:pt x="50456" y="6113"/>
                  </a:cubicBezTo>
                  <a:cubicBezTo>
                    <a:pt x="53437" y="3429"/>
                    <a:pt x="53437" y="2982"/>
                    <a:pt x="53437" y="2311"/>
                  </a:cubicBezTo>
                  <a:cubicBezTo>
                    <a:pt x="53437" y="746"/>
                    <a:pt x="52520" y="75"/>
                    <a:pt x="51144" y="75"/>
                  </a:cubicBezTo>
                  <a:cubicBezTo>
                    <a:pt x="48850" y="75"/>
                    <a:pt x="28206" y="15282"/>
                    <a:pt x="14673" y="43685"/>
                  </a:cubicBezTo>
                  <a:cubicBezTo>
                    <a:pt x="2974" y="68286"/>
                    <a:pt x="222" y="93110"/>
                    <a:pt x="222" y="111896"/>
                  </a:cubicBezTo>
                  <a:cubicBezTo>
                    <a:pt x="222" y="129341"/>
                    <a:pt x="2745" y="156401"/>
                    <a:pt x="15361" y="181673"/>
                  </a:cubicBezTo>
                  <a:cubicBezTo>
                    <a:pt x="29123" y="209181"/>
                    <a:pt x="48850" y="223718"/>
                    <a:pt x="51144" y="223718"/>
                  </a:cubicBezTo>
                  <a:cubicBezTo>
                    <a:pt x="52520" y="223718"/>
                    <a:pt x="53437" y="223047"/>
                    <a:pt x="53437" y="221482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678E88C6-2AB7-4A30-ABCA-5878C27AD082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6427053" y="4976794"/>
              <a:ext cx="70418" cy="142460"/>
            </a:xfrm>
            <a:custGeom>
              <a:avLst/>
              <a:gdLst>
                <a:gd name="connsiteX0" fmla="*/ 42202 w 70418"/>
                <a:gd name="connsiteY0" fmla="*/ 50618 h 142460"/>
                <a:gd name="connsiteX1" fmla="*/ 63763 w 70418"/>
                <a:gd name="connsiteY1" fmla="*/ 50618 h 142460"/>
                <a:gd name="connsiteX2" fmla="*/ 70645 w 70418"/>
                <a:gd name="connsiteY2" fmla="*/ 46145 h 142460"/>
                <a:gd name="connsiteX3" fmla="*/ 64222 w 70418"/>
                <a:gd name="connsiteY3" fmla="*/ 43685 h 142460"/>
                <a:gd name="connsiteX4" fmla="*/ 44037 w 70418"/>
                <a:gd name="connsiteY4" fmla="*/ 43685 h 142460"/>
                <a:gd name="connsiteX5" fmla="*/ 53441 w 70418"/>
                <a:gd name="connsiteY5" fmla="*/ 6113 h 142460"/>
                <a:gd name="connsiteX6" fmla="*/ 46789 w 70418"/>
                <a:gd name="connsiteY6" fmla="*/ 75 h 142460"/>
                <a:gd name="connsiteX7" fmla="*/ 37614 w 70418"/>
                <a:gd name="connsiteY7" fmla="*/ 8126 h 142460"/>
                <a:gd name="connsiteX8" fmla="*/ 28668 w 70418"/>
                <a:gd name="connsiteY8" fmla="*/ 43685 h 142460"/>
                <a:gd name="connsiteX9" fmla="*/ 7107 w 70418"/>
                <a:gd name="connsiteY9" fmla="*/ 43685 h 142460"/>
                <a:gd name="connsiteX10" fmla="*/ 226 w 70418"/>
                <a:gd name="connsiteY10" fmla="*/ 47934 h 142460"/>
                <a:gd name="connsiteX11" fmla="*/ 6648 w 70418"/>
                <a:gd name="connsiteY11" fmla="*/ 50618 h 142460"/>
                <a:gd name="connsiteX12" fmla="*/ 26833 w 70418"/>
                <a:gd name="connsiteY12" fmla="*/ 50618 h 142460"/>
                <a:gd name="connsiteX13" fmla="*/ 9401 w 70418"/>
                <a:gd name="connsiteY13" fmla="*/ 121960 h 142460"/>
                <a:gd name="connsiteX14" fmla="*/ 30503 w 70418"/>
                <a:gd name="connsiteY14" fmla="*/ 142536 h 142460"/>
                <a:gd name="connsiteX15" fmla="*/ 66975 w 70418"/>
                <a:gd name="connsiteY15" fmla="*/ 108094 h 142460"/>
                <a:gd name="connsiteX16" fmla="*/ 64222 w 70418"/>
                <a:gd name="connsiteY16" fmla="*/ 105858 h 142460"/>
                <a:gd name="connsiteX17" fmla="*/ 60781 w 70418"/>
                <a:gd name="connsiteY17" fmla="*/ 108989 h 142460"/>
                <a:gd name="connsiteX18" fmla="*/ 30962 w 70418"/>
                <a:gd name="connsiteY18" fmla="*/ 137615 h 142460"/>
                <a:gd name="connsiteX19" fmla="*/ 23852 w 70418"/>
                <a:gd name="connsiteY19" fmla="*/ 127328 h 142460"/>
                <a:gd name="connsiteX20" fmla="*/ 25228 w 70418"/>
                <a:gd name="connsiteY20" fmla="*/ 116593 h 142460"/>
                <a:gd name="connsiteX21" fmla="*/ 42202 w 70418"/>
                <a:gd name="connsiteY21" fmla="*/ 50618 h 14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418" h="142460">
                  <a:moveTo>
                    <a:pt x="42202" y="50618"/>
                  </a:moveTo>
                  <a:lnTo>
                    <a:pt x="63763" y="50618"/>
                  </a:lnTo>
                  <a:cubicBezTo>
                    <a:pt x="68351" y="50618"/>
                    <a:pt x="70645" y="50618"/>
                    <a:pt x="70645" y="46145"/>
                  </a:cubicBezTo>
                  <a:cubicBezTo>
                    <a:pt x="70645" y="43685"/>
                    <a:pt x="68351" y="43685"/>
                    <a:pt x="64222" y="43685"/>
                  </a:cubicBezTo>
                  <a:lnTo>
                    <a:pt x="44037" y="43685"/>
                  </a:lnTo>
                  <a:cubicBezTo>
                    <a:pt x="52294" y="11928"/>
                    <a:pt x="53441" y="7455"/>
                    <a:pt x="53441" y="6113"/>
                  </a:cubicBezTo>
                  <a:cubicBezTo>
                    <a:pt x="53441" y="2311"/>
                    <a:pt x="50689" y="75"/>
                    <a:pt x="46789" y="75"/>
                  </a:cubicBezTo>
                  <a:cubicBezTo>
                    <a:pt x="46101" y="75"/>
                    <a:pt x="39679" y="298"/>
                    <a:pt x="37614" y="8126"/>
                  </a:cubicBezTo>
                  <a:lnTo>
                    <a:pt x="28668" y="43685"/>
                  </a:lnTo>
                  <a:lnTo>
                    <a:pt x="7107" y="43685"/>
                  </a:lnTo>
                  <a:cubicBezTo>
                    <a:pt x="2519" y="43685"/>
                    <a:pt x="226" y="43685"/>
                    <a:pt x="226" y="47934"/>
                  </a:cubicBezTo>
                  <a:cubicBezTo>
                    <a:pt x="226" y="50618"/>
                    <a:pt x="2061" y="50618"/>
                    <a:pt x="6648" y="50618"/>
                  </a:cubicBezTo>
                  <a:lnTo>
                    <a:pt x="26833" y="50618"/>
                  </a:lnTo>
                  <a:cubicBezTo>
                    <a:pt x="10318" y="114133"/>
                    <a:pt x="9401" y="117935"/>
                    <a:pt x="9401" y="121960"/>
                  </a:cubicBezTo>
                  <a:cubicBezTo>
                    <a:pt x="9401" y="134037"/>
                    <a:pt x="18117" y="142536"/>
                    <a:pt x="30503" y="142536"/>
                  </a:cubicBezTo>
                  <a:cubicBezTo>
                    <a:pt x="53900" y="142536"/>
                    <a:pt x="66975" y="109884"/>
                    <a:pt x="66975" y="108094"/>
                  </a:cubicBezTo>
                  <a:cubicBezTo>
                    <a:pt x="66975" y="105858"/>
                    <a:pt x="65140" y="105858"/>
                    <a:pt x="64222" y="105858"/>
                  </a:cubicBezTo>
                  <a:cubicBezTo>
                    <a:pt x="62158" y="105858"/>
                    <a:pt x="61928" y="106529"/>
                    <a:pt x="60781" y="108989"/>
                  </a:cubicBezTo>
                  <a:cubicBezTo>
                    <a:pt x="50918" y="132248"/>
                    <a:pt x="38761" y="137615"/>
                    <a:pt x="30962" y="137615"/>
                  </a:cubicBezTo>
                  <a:cubicBezTo>
                    <a:pt x="26145" y="137615"/>
                    <a:pt x="23852" y="134708"/>
                    <a:pt x="23852" y="127328"/>
                  </a:cubicBezTo>
                  <a:cubicBezTo>
                    <a:pt x="23852" y="121960"/>
                    <a:pt x="24310" y="120395"/>
                    <a:pt x="25228" y="116593"/>
                  </a:cubicBezTo>
                  <a:lnTo>
                    <a:pt x="42202" y="50618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98F06DBB-93B8-4C39-BEE7-14A1C3265AF8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6574618" y="5056411"/>
              <a:ext cx="140149" cy="8945"/>
            </a:xfrm>
            <a:custGeom>
              <a:avLst/>
              <a:gdLst>
                <a:gd name="connsiteX0" fmla="*/ 132353 w 140149"/>
                <a:gd name="connsiteY0" fmla="*/ 9020 h 8945"/>
                <a:gd name="connsiteX1" fmla="*/ 140381 w 140149"/>
                <a:gd name="connsiteY1" fmla="*/ 4548 h 8945"/>
                <a:gd name="connsiteX2" fmla="*/ 132353 w 140149"/>
                <a:gd name="connsiteY2" fmla="*/ 75 h 8945"/>
                <a:gd name="connsiteX3" fmla="*/ 8260 w 140149"/>
                <a:gd name="connsiteY3" fmla="*/ 75 h 8945"/>
                <a:gd name="connsiteX4" fmla="*/ 231 w 140149"/>
                <a:gd name="connsiteY4" fmla="*/ 4548 h 8945"/>
                <a:gd name="connsiteX5" fmla="*/ 8260 w 140149"/>
                <a:gd name="connsiteY5" fmla="*/ 9020 h 8945"/>
                <a:gd name="connsiteX6" fmla="*/ 132353 w 140149"/>
                <a:gd name="connsiteY6" fmla="*/ 9020 h 8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149" h="8945">
                  <a:moveTo>
                    <a:pt x="132353" y="9020"/>
                  </a:moveTo>
                  <a:cubicBezTo>
                    <a:pt x="136252" y="9020"/>
                    <a:pt x="140381" y="9020"/>
                    <a:pt x="140381" y="4548"/>
                  </a:cubicBezTo>
                  <a:cubicBezTo>
                    <a:pt x="140381" y="75"/>
                    <a:pt x="136252" y="75"/>
                    <a:pt x="132353" y="75"/>
                  </a:cubicBezTo>
                  <a:lnTo>
                    <a:pt x="8260" y="75"/>
                  </a:lnTo>
                  <a:cubicBezTo>
                    <a:pt x="4360" y="75"/>
                    <a:pt x="231" y="75"/>
                    <a:pt x="231" y="4548"/>
                  </a:cubicBezTo>
                  <a:cubicBezTo>
                    <a:pt x="231" y="9020"/>
                    <a:pt x="4360" y="9020"/>
                    <a:pt x="8260" y="9020"/>
                  </a:cubicBezTo>
                  <a:lnTo>
                    <a:pt x="132353" y="9020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C3C4B5CA-0870-453A-92CD-14157ED63FDA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6794591" y="4967848"/>
              <a:ext cx="95191" cy="153866"/>
            </a:xfrm>
            <a:custGeom>
              <a:avLst/>
              <a:gdLst>
                <a:gd name="connsiteX0" fmla="*/ 57127 w 95191"/>
                <a:gd name="connsiteY0" fmla="*/ 70299 h 153866"/>
                <a:gd name="connsiteX1" fmla="*/ 89240 w 95191"/>
                <a:gd name="connsiteY1" fmla="*/ 30937 h 153866"/>
                <a:gd name="connsiteX2" fmla="*/ 47034 w 95191"/>
                <a:gd name="connsiteY2" fmla="*/ 75 h 153866"/>
                <a:gd name="connsiteX3" fmla="*/ 6435 w 95191"/>
                <a:gd name="connsiteY3" fmla="*/ 30490 h 153866"/>
                <a:gd name="connsiteX4" fmla="*/ 18133 w 95191"/>
                <a:gd name="connsiteY4" fmla="*/ 42120 h 153866"/>
                <a:gd name="connsiteX5" fmla="*/ 29831 w 95191"/>
                <a:gd name="connsiteY5" fmla="*/ 30714 h 153866"/>
                <a:gd name="connsiteX6" fmla="*/ 15610 w 95191"/>
                <a:gd name="connsiteY6" fmla="*/ 19532 h 153866"/>
                <a:gd name="connsiteX7" fmla="*/ 46117 w 95191"/>
                <a:gd name="connsiteY7" fmla="*/ 5666 h 153866"/>
                <a:gd name="connsiteX8" fmla="*/ 68137 w 95191"/>
                <a:gd name="connsiteY8" fmla="*/ 30714 h 153866"/>
                <a:gd name="connsiteX9" fmla="*/ 61715 w 95191"/>
                <a:gd name="connsiteY9" fmla="*/ 56209 h 153866"/>
                <a:gd name="connsiteX10" fmla="*/ 41300 w 95191"/>
                <a:gd name="connsiteY10" fmla="*/ 67839 h 153866"/>
                <a:gd name="connsiteX11" fmla="*/ 32354 w 95191"/>
                <a:gd name="connsiteY11" fmla="*/ 68510 h 153866"/>
                <a:gd name="connsiteX12" fmla="*/ 28914 w 95191"/>
                <a:gd name="connsiteY12" fmla="*/ 71193 h 153866"/>
                <a:gd name="connsiteX13" fmla="*/ 34419 w 95191"/>
                <a:gd name="connsiteY13" fmla="*/ 73653 h 153866"/>
                <a:gd name="connsiteX14" fmla="*/ 44511 w 95191"/>
                <a:gd name="connsiteY14" fmla="*/ 73653 h 153866"/>
                <a:gd name="connsiteX15" fmla="*/ 71807 w 95191"/>
                <a:gd name="connsiteY15" fmla="*/ 110778 h 153866"/>
                <a:gd name="connsiteX16" fmla="*/ 45888 w 95191"/>
                <a:gd name="connsiteY16" fmla="*/ 147679 h 153866"/>
                <a:gd name="connsiteX17" fmla="*/ 10793 w 95191"/>
                <a:gd name="connsiteY17" fmla="*/ 130682 h 153866"/>
                <a:gd name="connsiteX18" fmla="*/ 25932 w 95191"/>
                <a:gd name="connsiteY18" fmla="*/ 118382 h 153866"/>
                <a:gd name="connsiteX19" fmla="*/ 13087 w 95191"/>
                <a:gd name="connsiteY19" fmla="*/ 105858 h 153866"/>
                <a:gd name="connsiteX20" fmla="*/ 241 w 95191"/>
                <a:gd name="connsiteY20" fmla="*/ 118829 h 153866"/>
                <a:gd name="connsiteX21" fmla="*/ 46576 w 95191"/>
                <a:gd name="connsiteY21" fmla="*/ 153941 h 153866"/>
                <a:gd name="connsiteX22" fmla="*/ 95433 w 95191"/>
                <a:gd name="connsiteY22" fmla="*/ 110778 h 153866"/>
                <a:gd name="connsiteX23" fmla="*/ 57127 w 95191"/>
                <a:gd name="connsiteY23" fmla="*/ 70299 h 153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5191" h="153866">
                  <a:moveTo>
                    <a:pt x="57127" y="70299"/>
                  </a:moveTo>
                  <a:cubicBezTo>
                    <a:pt x="75936" y="64260"/>
                    <a:pt x="89240" y="48605"/>
                    <a:pt x="89240" y="30937"/>
                  </a:cubicBezTo>
                  <a:cubicBezTo>
                    <a:pt x="89240" y="12599"/>
                    <a:pt x="69055" y="75"/>
                    <a:pt x="47034" y="75"/>
                  </a:cubicBezTo>
                  <a:cubicBezTo>
                    <a:pt x="23867" y="75"/>
                    <a:pt x="6435" y="13493"/>
                    <a:pt x="6435" y="30490"/>
                  </a:cubicBezTo>
                  <a:cubicBezTo>
                    <a:pt x="6435" y="37870"/>
                    <a:pt x="11481" y="42120"/>
                    <a:pt x="18133" y="42120"/>
                  </a:cubicBezTo>
                  <a:cubicBezTo>
                    <a:pt x="25244" y="42120"/>
                    <a:pt x="29831" y="37200"/>
                    <a:pt x="29831" y="30714"/>
                  </a:cubicBezTo>
                  <a:cubicBezTo>
                    <a:pt x="29831" y="19532"/>
                    <a:pt x="19050" y="19532"/>
                    <a:pt x="15610" y="19532"/>
                  </a:cubicBezTo>
                  <a:cubicBezTo>
                    <a:pt x="22720" y="8573"/>
                    <a:pt x="37859" y="5666"/>
                    <a:pt x="46117" y="5666"/>
                  </a:cubicBezTo>
                  <a:cubicBezTo>
                    <a:pt x="55521" y="5666"/>
                    <a:pt x="68137" y="10586"/>
                    <a:pt x="68137" y="30714"/>
                  </a:cubicBezTo>
                  <a:cubicBezTo>
                    <a:pt x="68137" y="33398"/>
                    <a:pt x="67678" y="46369"/>
                    <a:pt x="61715" y="56209"/>
                  </a:cubicBezTo>
                  <a:cubicBezTo>
                    <a:pt x="54833" y="66944"/>
                    <a:pt x="47034" y="67615"/>
                    <a:pt x="41300" y="67839"/>
                  </a:cubicBezTo>
                  <a:cubicBezTo>
                    <a:pt x="39465" y="68062"/>
                    <a:pt x="33960" y="68510"/>
                    <a:pt x="32354" y="68510"/>
                  </a:cubicBezTo>
                  <a:cubicBezTo>
                    <a:pt x="30519" y="68733"/>
                    <a:pt x="28914" y="68957"/>
                    <a:pt x="28914" y="71193"/>
                  </a:cubicBezTo>
                  <a:cubicBezTo>
                    <a:pt x="28914" y="73653"/>
                    <a:pt x="30519" y="73653"/>
                    <a:pt x="34419" y="73653"/>
                  </a:cubicBezTo>
                  <a:lnTo>
                    <a:pt x="44511" y="73653"/>
                  </a:lnTo>
                  <a:cubicBezTo>
                    <a:pt x="63320" y="73653"/>
                    <a:pt x="71807" y="88861"/>
                    <a:pt x="71807" y="110778"/>
                  </a:cubicBezTo>
                  <a:cubicBezTo>
                    <a:pt x="71807" y="141194"/>
                    <a:pt x="55980" y="147679"/>
                    <a:pt x="45888" y="147679"/>
                  </a:cubicBezTo>
                  <a:cubicBezTo>
                    <a:pt x="36024" y="147679"/>
                    <a:pt x="18821" y="143877"/>
                    <a:pt x="10793" y="130682"/>
                  </a:cubicBezTo>
                  <a:cubicBezTo>
                    <a:pt x="18821" y="131801"/>
                    <a:pt x="25932" y="126880"/>
                    <a:pt x="25932" y="118382"/>
                  </a:cubicBezTo>
                  <a:cubicBezTo>
                    <a:pt x="25932" y="110331"/>
                    <a:pt x="19739" y="105858"/>
                    <a:pt x="13087" y="105858"/>
                  </a:cubicBezTo>
                  <a:cubicBezTo>
                    <a:pt x="7581" y="105858"/>
                    <a:pt x="241" y="108989"/>
                    <a:pt x="241" y="118829"/>
                  </a:cubicBezTo>
                  <a:cubicBezTo>
                    <a:pt x="241" y="139181"/>
                    <a:pt x="21574" y="153941"/>
                    <a:pt x="46576" y="153941"/>
                  </a:cubicBezTo>
                  <a:cubicBezTo>
                    <a:pt x="74560" y="153941"/>
                    <a:pt x="95433" y="133590"/>
                    <a:pt x="95433" y="110778"/>
                  </a:cubicBezTo>
                  <a:cubicBezTo>
                    <a:pt x="95433" y="92439"/>
                    <a:pt x="80982" y="74995"/>
                    <a:pt x="57127" y="70299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BD67FE27-ADFD-4630-A845-7E886AEAC8D6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6912721" y="4949062"/>
              <a:ext cx="53215" cy="223643"/>
            </a:xfrm>
            <a:custGeom>
              <a:avLst/>
              <a:gdLst>
                <a:gd name="connsiteX0" fmla="*/ 53462 w 53215"/>
                <a:gd name="connsiteY0" fmla="*/ 111896 h 223643"/>
                <a:gd name="connsiteX1" fmla="*/ 38323 w 53215"/>
                <a:gd name="connsiteY1" fmla="*/ 42120 h 223643"/>
                <a:gd name="connsiteX2" fmla="*/ 2540 w 53215"/>
                <a:gd name="connsiteY2" fmla="*/ 75 h 223643"/>
                <a:gd name="connsiteX3" fmla="*/ 246 w 53215"/>
                <a:gd name="connsiteY3" fmla="*/ 2311 h 223643"/>
                <a:gd name="connsiteX4" fmla="*/ 4605 w 53215"/>
                <a:gd name="connsiteY4" fmla="*/ 7455 h 223643"/>
                <a:gd name="connsiteX5" fmla="*/ 40158 w 53215"/>
                <a:gd name="connsiteY5" fmla="*/ 111896 h 223643"/>
                <a:gd name="connsiteX6" fmla="*/ 3228 w 53215"/>
                <a:gd name="connsiteY6" fmla="*/ 217680 h 223643"/>
                <a:gd name="connsiteX7" fmla="*/ 246 w 53215"/>
                <a:gd name="connsiteY7" fmla="*/ 221482 h 223643"/>
                <a:gd name="connsiteX8" fmla="*/ 2540 w 53215"/>
                <a:gd name="connsiteY8" fmla="*/ 223718 h 223643"/>
                <a:gd name="connsiteX9" fmla="*/ 39011 w 53215"/>
                <a:gd name="connsiteY9" fmla="*/ 180108 h 223643"/>
                <a:gd name="connsiteX10" fmla="*/ 53462 w 53215"/>
                <a:gd name="connsiteY10" fmla="*/ 111896 h 223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215" h="223643">
                  <a:moveTo>
                    <a:pt x="53462" y="111896"/>
                  </a:moveTo>
                  <a:cubicBezTo>
                    <a:pt x="53462" y="94452"/>
                    <a:pt x="50939" y="67391"/>
                    <a:pt x="38323" y="42120"/>
                  </a:cubicBezTo>
                  <a:cubicBezTo>
                    <a:pt x="24560" y="14612"/>
                    <a:pt x="4834" y="75"/>
                    <a:pt x="2540" y="75"/>
                  </a:cubicBezTo>
                  <a:cubicBezTo>
                    <a:pt x="1164" y="75"/>
                    <a:pt x="246" y="969"/>
                    <a:pt x="246" y="2311"/>
                  </a:cubicBezTo>
                  <a:cubicBezTo>
                    <a:pt x="246" y="2982"/>
                    <a:pt x="246" y="3429"/>
                    <a:pt x="4605" y="7455"/>
                  </a:cubicBezTo>
                  <a:cubicBezTo>
                    <a:pt x="27084" y="29596"/>
                    <a:pt x="40158" y="65155"/>
                    <a:pt x="40158" y="111896"/>
                  </a:cubicBezTo>
                  <a:cubicBezTo>
                    <a:pt x="40158" y="150139"/>
                    <a:pt x="31671" y="189501"/>
                    <a:pt x="3228" y="217680"/>
                  </a:cubicBezTo>
                  <a:cubicBezTo>
                    <a:pt x="246" y="220363"/>
                    <a:pt x="246" y="220811"/>
                    <a:pt x="246" y="221482"/>
                  </a:cubicBezTo>
                  <a:cubicBezTo>
                    <a:pt x="246" y="222823"/>
                    <a:pt x="1164" y="223718"/>
                    <a:pt x="2540" y="223718"/>
                  </a:cubicBezTo>
                  <a:cubicBezTo>
                    <a:pt x="4834" y="223718"/>
                    <a:pt x="25478" y="208510"/>
                    <a:pt x="39011" y="180108"/>
                  </a:cubicBezTo>
                  <a:cubicBezTo>
                    <a:pt x="50710" y="155507"/>
                    <a:pt x="53462" y="130682"/>
                    <a:pt x="53462" y="111896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125" name="Group 124" descr="\documentclass{article}&#10;\usepackage{amsmath}&#10;\usepackage{gensymb}&#10;\usepackage{amssymb}&#10;\pagestyle{empty}&#10;\begin{document}&#10;&#10;\begin{equation*}&#10;t=3&#10;\end{equation*}&#10;&#10;&#10;\end{document}" title="IguanaTex Vector Display">
            <a:extLst>
              <a:ext uri="{FF2B5EF4-FFF2-40B4-BE49-F238E27FC236}">
                <a16:creationId xmlns:a16="http://schemas.microsoft.com/office/drawing/2014/main" id="{1C448FD3-79A8-451F-9191-03CF23F5DA1B}"/>
              </a:ext>
            </a:extLst>
          </p:cNvPr>
          <p:cNvGrpSpPr>
            <a:grpSpLocks noChangeAspect="1"/>
          </p:cNvGrpSpPr>
          <p:nvPr>
            <p:custDataLst>
              <p:tags r:id="rId8"/>
            </p:custDataLst>
          </p:nvPr>
        </p:nvGrpSpPr>
        <p:grpSpPr>
          <a:xfrm>
            <a:off x="1107760" y="4771714"/>
            <a:ext cx="431192" cy="158604"/>
            <a:chOff x="5922216" y="6225116"/>
            <a:chExt cx="431192" cy="158604"/>
          </a:xfrm>
        </p:grpSpPr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3B10B5FF-4AFA-4580-9917-ED49E9443E3C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922216" y="6234337"/>
              <a:ext cx="62194" cy="146847"/>
            </a:xfrm>
            <a:custGeom>
              <a:avLst/>
              <a:gdLst>
                <a:gd name="connsiteX0" fmla="*/ 37296 w 62194"/>
                <a:gd name="connsiteY0" fmla="*/ 52175 h 146847"/>
                <a:gd name="connsiteX1" fmla="*/ 56339 w 62194"/>
                <a:gd name="connsiteY1" fmla="*/ 52175 h 146847"/>
                <a:gd name="connsiteX2" fmla="*/ 62417 w 62194"/>
                <a:gd name="connsiteY2" fmla="*/ 47564 h 146847"/>
                <a:gd name="connsiteX3" fmla="*/ 56744 w 62194"/>
                <a:gd name="connsiteY3" fmla="*/ 45028 h 146847"/>
                <a:gd name="connsiteX4" fmla="*/ 38917 w 62194"/>
                <a:gd name="connsiteY4" fmla="*/ 45028 h 146847"/>
                <a:gd name="connsiteX5" fmla="*/ 47223 w 62194"/>
                <a:gd name="connsiteY5" fmla="*/ 6299 h 146847"/>
                <a:gd name="connsiteX6" fmla="*/ 41348 w 62194"/>
                <a:gd name="connsiteY6" fmla="*/ 75 h 146847"/>
                <a:gd name="connsiteX7" fmla="*/ 33244 w 62194"/>
                <a:gd name="connsiteY7" fmla="*/ 8374 h 146847"/>
                <a:gd name="connsiteX8" fmla="*/ 25343 w 62194"/>
                <a:gd name="connsiteY8" fmla="*/ 45028 h 146847"/>
                <a:gd name="connsiteX9" fmla="*/ 6300 w 62194"/>
                <a:gd name="connsiteY9" fmla="*/ 45028 h 146847"/>
                <a:gd name="connsiteX10" fmla="*/ 223 w 62194"/>
                <a:gd name="connsiteY10" fmla="*/ 49408 h 146847"/>
                <a:gd name="connsiteX11" fmla="*/ 5895 w 62194"/>
                <a:gd name="connsiteY11" fmla="*/ 52175 h 146847"/>
                <a:gd name="connsiteX12" fmla="*/ 23723 w 62194"/>
                <a:gd name="connsiteY12" fmla="*/ 52175 h 146847"/>
                <a:gd name="connsiteX13" fmla="*/ 8326 w 62194"/>
                <a:gd name="connsiteY13" fmla="*/ 125714 h 146847"/>
                <a:gd name="connsiteX14" fmla="*/ 26964 w 62194"/>
                <a:gd name="connsiteY14" fmla="*/ 146923 h 146847"/>
                <a:gd name="connsiteX15" fmla="*/ 59175 w 62194"/>
                <a:gd name="connsiteY15" fmla="*/ 111421 h 146847"/>
                <a:gd name="connsiteX16" fmla="*/ 56744 w 62194"/>
                <a:gd name="connsiteY16" fmla="*/ 109116 h 146847"/>
                <a:gd name="connsiteX17" fmla="*/ 53706 w 62194"/>
                <a:gd name="connsiteY17" fmla="*/ 112343 h 146847"/>
                <a:gd name="connsiteX18" fmla="*/ 27369 w 62194"/>
                <a:gd name="connsiteY18" fmla="*/ 141851 h 146847"/>
                <a:gd name="connsiteX19" fmla="*/ 21089 w 62194"/>
                <a:gd name="connsiteY19" fmla="*/ 131247 h 146847"/>
                <a:gd name="connsiteX20" fmla="*/ 22305 w 62194"/>
                <a:gd name="connsiteY20" fmla="*/ 120181 h 146847"/>
                <a:gd name="connsiteX21" fmla="*/ 37296 w 62194"/>
                <a:gd name="connsiteY21" fmla="*/ 52175 h 146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194" h="146847">
                  <a:moveTo>
                    <a:pt x="37296" y="52175"/>
                  </a:moveTo>
                  <a:lnTo>
                    <a:pt x="56339" y="52175"/>
                  </a:lnTo>
                  <a:cubicBezTo>
                    <a:pt x="60391" y="52175"/>
                    <a:pt x="62417" y="52175"/>
                    <a:pt x="62417" y="47564"/>
                  </a:cubicBezTo>
                  <a:cubicBezTo>
                    <a:pt x="62417" y="45028"/>
                    <a:pt x="60391" y="45028"/>
                    <a:pt x="56744" y="45028"/>
                  </a:cubicBezTo>
                  <a:lnTo>
                    <a:pt x="38917" y="45028"/>
                  </a:lnTo>
                  <a:cubicBezTo>
                    <a:pt x="46210" y="12293"/>
                    <a:pt x="47223" y="7682"/>
                    <a:pt x="47223" y="6299"/>
                  </a:cubicBezTo>
                  <a:cubicBezTo>
                    <a:pt x="47223" y="2380"/>
                    <a:pt x="44792" y="75"/>
                    <a:pt x="41348" y="75"/>
                  </a:cubicBezTo>
                  <a:cubicBezTo>
                    <a:pt x="40740" y="75"/>
                    <a:pt x="35068" y="305"/>
                    <a:pt x="33244" y="8374"/>
                  </a:cubicBezTo>
                  <a:lnTo>
                    <a:pt x="25343" y="45028"/>
                  </a:lnTo>
                  <a:lnTo>
                    <a:pt x="6300" y="45028"/>
                  </a:lnTo>
                  <a:cubicBezTo>
                    <a:pt x="2249" y="45028"/>
                    <a:pt x="223" y="45028"/>
                    <a:pt x="223" y="49408"/>
                  </a:cubicBezTo>
                  <a:cubicBezTo>
                    <a:pt x="223" y="52175"/>
                    <a:pt x="1843" y="52175"/>
                    <a:pt x="5895" y="52175"/>
                  </a:cubicBezTo>
                  <a:lnTo>
                    <a:pt x="23723" y="52175"/>
                  </a:lnTo>
                  <a:cubicBezTo>
                    <a:pt x="9137" y="117645"/>
                    <a:pt x="8326" y="121564"/>
                    <a:pt x="8326" y="125714"/>
                  </a:cubicBezTo>
                  <a:cubicBezTo>
                    <a:pt x="8326" y="138163"/>
                    <a:pt x="16024" y="146923"/>
                    <a:pt x="26964" y="146923"/>
                  </a:cubicBezTo>
                  <a:cubicBezTo>
                    <a:pt x="47628" y="146923"/>
                    <a:pt x="59175" y="113265"/>
                    <a:pt x="59175" y="111421"/>
                  </a:cubicBezTo>
                  <a:cubicBezTo>
                    <a:pt x="59175" y="109116"/>
                    <a:pt x="57555" y="109116"/>
                    <a:pt x="56744" y="109116"/>
                  </a:cubicBezTo>
                  <a:cubicBezTo>
                    <a:pt x="54921" y="109116"/>
                    <a:pt x="54719" y="109807"/>
                    <a:pt x="53706" y="112343"/>
                  </a:cubicBezTo>
                  <a:cubicBezTo>
                    <a:pt x="44994" y="136318"/>
                    <a:pt x="34257" y="141851"/>
                    <a:pt x="27369" y="141851"/>
                  </a:cubicBezTo>
                  <a:cubicBezTo>
                    <a:pt x="23115" y="141851"/>
                    <a:pt x="21089" y="138854"/>
                    <a:pt x="21089" y="131247"/>
                  </a:cubicBezTo>
                  <a:cubicBezTo>
                    <a:pt x="21089" y="125714"/>
                    <a:pt x="21494" y="124100"/>
                    <a:pt x="22305" y="120181"/>
                  </a:cubicBezTo>
                  <a:lnTo>
                    <a:pt x="37296" y="52175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DFD3F26C-FB51-4100-BF1B-909B1D43D2A7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6058330" y="6294045"/>
              <a:ext cx="134720" cy="53944"/>
            </a:xfrm>
            <a:custGeom>
              <a:avLst/>
              <a:gdLst>
                <a:gd name="connsiteX0" fmla="*/ 128061 w 134720"/>
                <a:gd name="connsiteY0" fmla="*/ 9296 h 53944"/>
                <a:gd name="connsiteX1" fmla="*/ 134949 w 134720"/>
                <a:gd name="connsiteY1" fmla="*/ 4685 h 53944"/>
                <a:gd name="connsiteX2" fmla="*/ 128264 w 134720"/>
                <a:gd name="connsiteY2" fmla="*/ 75 h 53944"/>
                <a:gd name="connsiteX3" fmla="*/ 6914 w 134720"/>
                <a:gd name="connsiteY3" fmla="*/ 75 h 53944"/>
                <a:gd name="connsiteX4" fmla="*/ 229 w 134720"/>
                <a:gd name="connsiteY4" fmla="*/ 4685 h 53944"/>
                <a:gd name="connsiteX5" fmla="*/ 7117 w 134720"/>
                <a:gd name="connsiteY5" fmla="*/ 9296 h 53944"/>
                <a:gd name="connsiteX6" fmla="*/ 128061 w 134720"/>
                <a:gd name="connsiteY6" fmla="*/ 9296 h 53944"/>
                <a:gd name="connsiteX7" fmla="*/ 128264 w 134720"/>
                <a:gd name="connsiteY7" fmla="*/ 54019 h 53944"/>
                <a:gd name="connsiteX8" fmla="*/ 134949 w 134720"/>
                <a:gd name="connsiteY8" fmla="*/ 49408 h 53944"/>
                <a:gd name="connsiteX9" fmla="*/ 128061 w 134720"/>
                <a:gd name="connsiteY9" fmla="*/ 44798 h 53944"/>
                <a:gd name="connsiteX10" fmla="*/ 7117 w 134720"/>
                <a:gd name="connsiteY10" fmla="*/ 44798 h 53944"/>
                <a:gd name="connsiteX11" fmla="*/ 229 w 134720"/>
                <a:gd name="connsiteY11" fmla="*/ 49408 h 53944"/>
                <a:gd name="connsiteX12" fmla="*/ 6914 w 134720"/>
                <a:gd name="connsiteY12" fmla="*/ 54019 h 53944"/>
                <a:gd name="connsiteX13" fmla="*/ 128264 w 134720"/>
                <a:gd name="connsiteY13" fmla="*/ 54019 h 53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4720" h="53944">
                  <a:moveTo>
                    <a:pt x="128061" y="9296"/>
                  </a:moveTo>
                  <a:cubicBezTo>
                    <a:pt x="131100" y="9296"/>
                    <a:pt x="134949" y="9296"/>
                    <a:pt x="134949" y="4685"/>
                  </a:cubicBezTo>
                  <a:cubicBezTo>
                    <a:pt x="134949" y="75"/>
                    <a:pt x="131100" y="75"/>
                    <a:pt x="128264" y="75"/>
                  </a:cubicBezTo>
                  <a:lnTo>
                    <a:pt x="6914" y="75"/>
                  </a:lnTo>
                  <a:cubicBezTo>
                    <a:pt x="4078" y="75"/>
                    <a:pt x="229" y="75"/>
                    <a:pt x="229" y="4685"/>
                  </a:cubicBezTo>
                  <a:cubicBezTo>
                    <a:pt x="229" y="9296"/>
                    <a:pt x="4078" y="9296"/>
                    <a:pt x="7117" y="9296"/>
                  </a:cubicBezTo>
                  <a:lnTo>
                    <a:pt x="128061" y="9296"/>
                  </a:lnTo>
                  <a:close/>
                  <a:moveTo>
                    <a:pt x="128264" y="54019"/>
                  </a:moveTo>
                  <a:cubicBezTo>
                    <a:pt x="131100" y="54019"/>
                    <a:pt x="134949" y="54019"/>
                    <a:pt x="134949" y="49408"/>
                  </a:cubicBezTo>
                  <a:cubicBezTo>
                    <a:pt x="134949" y="44798"/>
                    <a:pt x="131100" y="44798"/>
                    <a:pt x="128061" y="44798"/>
                  </a:cubicBezTo>
                  <a:lnTo>
                    <a:pt x="7117" y="44798"/>
                  </a:lnTo>
                  <a:cubicBezTo>
                    <a:pt x="4078" y="44798"/>
                    <a:pt x="229" y="44798"/>
                    <a:pt x="229" y="49408"/>
                  </a:cubicBezTo>
                  <a:cubicBezTo>
                    <a:pt x="229" y="54019"/>
                    <a:pt x="4078" y="54019"/>
                    <a:pt x="6914" y="54019"/>
                  </a:cubicBezTo>
                  <a:lnTo>
                    <a:pt x="128264" y="54019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7A725F7B-4701-4DCA-ACCC-3F3BFFDB9038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6269335" y="6225116"/>
              <a:ext cx="84073" cy="158604"/>
            </a:xfrm>
            <a:custGeom>
              <a:avLst/>
              <a:gdLst>
                <a:gd name="connsiteX0" fmla="*/ 50481 w 84073"/>
                <a:gd name="connsiteY0" fmla="*/ 72461 h 158604"/>
                <a:gd name="connsiteX1" fmla="*/ 78843 w 84073"/>
                <a:gd name="connsiteY1" fmla="*/ 31888 h 158604"/>
                <a:gd name="connsiteX2" fmla="*/ 41567 w 84073"/>
                <a:gd name="connsiteY2" fmla="*/ 75 h 158604"/>
                <a:gd name="connsiteX3" fmla="*/ 5709 w 84073"/>
                <a:gd name="connsiteY3" fmla="*/ 31427 h 158604"/>
                <a:gd name="connsiteX4" fmla="*/ 16041 w 84073"/>
                <a:gd name="connsiteY4" fmla="*/ 43414 h 158604"/>
                <a:gd name="connsiteX5" fmla="*/ 26373 w 84073"/>
                <a:gd name="connsiteY5" fmla="*/ 31657 h 158604"/>
                <a:gd name="connsiteX6" fmla="*/ 13813 w 84073"/>
                <a:gd name="connsiteY6" fmla="*/ 20131 h 158604"/>
                <a:gd name="connsiteX7" fmla="*/ 40757 w 84073"/>
                <a:gd name="connsiteY7" fmla="*/ 5838 h 158604"/>
                <a:gd name="connsiteX8" fmla="*/ 60205 w 84073"/>
                <a:gd name="connsiteY8" fmla="*/ 31657 h 158604"/>
                <a:gd name="connsiteX9" fmla="*/ 54533 w 84073"/>
                <a:gd name="connsiteY9" fmla="*/ 57938 h 158604"/>
                <a:gd name="connsiteX10" fmla="*/ 36503 w 84073"/>
                <a:gd name="connsiteY10" fmla="*/ 69925 h 158604"/>
                <a:gd name="connsiteX11" fmla="*/ 28602 w 84073"/>
                <a:gd name="connsiteY11" fmla="*/ 70617 h 158604"/>
                <a:gd name="connsiteX12" fmla="*/ 25563 w 84073"/>
                <a:gd name="connsiteY12" fmla="*/ 73383 h 158604"/>
                <a:gd name="connsiteX13" fmla="*/ 30425 w 84073"/>
                <a:gd name="connsiteY13" fmla="*/ 75919 h 158604"/>
                <a:gd name="connsiteX14" fmla="*/ 39339 w 84073"/>
                <a:gd name="connsiteY14" fmla="*/ 75919 h 158604"/>
                <a:gd name="connsiteX15" fmla="*/ 63447 w 84073"/>
                <a:gd name="connsiteY15" fmla="*/ 114187 h 158604"/>
                <a:gd name="connsiteX16" fmla="*/ 40554 w 84073"/>
                <a:gd name="connsiteY16" fmla="*/ 152225 h 158604"/>
                <a:gd name="connsiteX17" fmla="*/ 9559 w 84073"/>
                <a:gd name="connsiteY17" fmla="*/ 134705 h 158604"/>
                <a:gd name="connsiteX18" fmla="*/ 22929 w 84073"/>
                <a:gd name="connsiteY18" fmla="*/ 122025 h 158604"/>
                <a:gd name="connsiteX19" fmla="*/ 11584 w 84073"/>
                <a:gd name="connsiteY19" fmla="*/ 109116 h 158604"/>
                <a:gd name="connsiteX20" fmla="*/ 240 w 84073"/>
                <a:gd name="connsiteY20" fmla="*/ 122486 h 158604"/>
                <a:gd name="connsiteX21" fmla="*/ 41162 w 84073"/>
                <a:gd name="connsiteY21" fmla="*/ 158680 h 158604"/>
                <a:gd name="connsiteX22" fmla="*/ 84313 w 84073"/>
                <a:gd name="connsiteY22" fmla="*/ 114187 h 158604"/>
                <a:gd name="connsiteX23" fmla="*/ 50481 w 84073"/>
                <a:gd name="connsiteY23" fmla="*/ 72461 h 158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4073" h="158604">
                  <a:moveTo>
                    <a:pt x="50481" y="72461"/>
                  </a:moveTo>
                  <a:cubicBezTo>
                    <a:pt x="67093" y="66237"/>
                    <a:pt x="78843" y="50100"/>
                    <a:pt x="78843" y="31888"/>
                  </a:cubicBezTo>
                  <a:cubicBezTo>
                    <a:pt x="78843" y="12984"/>
                    <a:pt x="61016" y="75"/>
                    <a:pt x="41567" y="75"/>
                  </a:cubicBezTo>
                  <a:cubicBezTo>
                    <a:pt x="21106" y="75"/>
                    <a:pt x="5709" y="13907"/>
                    <a:pt x="5709" y="31427"/>
                  </a:cubicBezTo>
                  <a:cubicBezTo>
                    <a:pt x="5709" y="39034"/>
                    <a:pt x="10166" y="43414"/>
                    <a:pt x="16041" y="43414"/>
                  </a:cubicBezTo>
                  <a:cubicBezTo>
                    <a:pt x="22322" y="43414"/>
                    <a:pt x="26373" y="38343"/>
                    <a:pt x="26373" y="31657"/>
                  </a:cubicBezTo>
                  <a:cubicBezTo>
                    <a:pt x="26373" y="20131"/>
                    <a:pt x="16852" y="20131"/>
                    <a:pt x="13813" y="20131"/>
                  </a:cubicBezTo>
                  <a:cubicBezTo>
                    <a:pt x="20093" y="8835"/>
                    <a:pt x="33464" y="5838"/>
                    <a:pt x="40757" y="5838"/>
                  </a:cubicBezTo>
                  <a:cubicBezTo>
                    <a:pt x="49063" y="5838"/>
                    <a:pt x="60205" y="10910"/>
                    <a:pt x="60205" y="31657"/>
                  </a:cubicBezTo>
                  <a:cubicBezTo>
                    <a:pt x="60205" y="34424"/>
                    <a:pt x="59800" y="47795"/>
                    <a:pt x="54533" y="57938"/>
                  </a:cubicBezTo>
                  <a:cubicBezTo>
                    <a:pt x="48455" y="69003"/>
                    <a:pt x="41567" y="69695"/>
                    <a:pt x="36503" y="69925"/>
                  </a:cubicBezTo>
                  <a:cubicBezTo>
                    <a:pt x="34882" y="70156"/>
                    <a:pt x="30020" y="70617"/>
                    <a:pt x="28602" y="70617"/>
                  </a:cubicBezTo>
                  <a:cubicBezTo>
                    <a:pt x="26981" y="70848"/>
                    <a:pt x="25563" y="71078"/>
                    <a:pt x="25563" y="73383"/>
                  </a:cubicBezTo>
                  <a:cubicBezTo>
                    <a:pt x="25563" y="75919"/>
                    <a:pt x="26981" y="75919"/>
                    <a:pt x="30425" y="75919"/>
                  </a:cubicBezTo>
                  <a:lnTo>
                    <a:pt x="39339" y="75919"/>
                  </a:lnTo>
                  <a:cubicBezTo>
                    <a:pt x="55951" y="75919"/>
                    <a:pt x="63447" y="91595"/>
                    <a:pt x="63447" y="114187"/>
                  </a:cubicBezTo>
                  <a:cubicBezTo>
                    <a:pt x="63447" y="145539"/>
                    <a:pt x="49468" y="152225"/>
                    <a:pt x="40554" y="152225"/>
                  </a:cubicBezTo>
                  <a:cubicBezTo>
                    <a:pt x="31843" y="152225"/>
                    <a:pt x="16649" y="148306"/>
                    <a:pt x="9559" y="134705"/>
                  </a:cubicBezTo>
                  <a:cubicBezTo>
                    <a:pt x="16649" y="135857"/>
                    <a:pt x="22929" y="130786"/>
                    <a:pt x="22929" y="122025"/>
                  </a:cubicBezTo>
                  <a:cubicBezTo>
                    <a:pt x="22929" y="113726"/>
                    <a:pt x="17459" y="109116"/>
                    <a:pt x="11584" y="109116"/>
                  </a:cubicBezTo>
                  <a:cubicBezTo>
                    <a:pt x="6722" y="109116"/>
                    <a:pt x="240" y="112343"/>
                    <a:pt x="240" y="122486"/>
                  </a:cubicBezTo>
                  <a:cubicBezTo>
                    <a:pt x="240" y="143465"/>
                    <a:pt x="19080" y="158680"/>
                    <a:pt x="41162" y="158680"/>
                  </a:cubicBezTo>
                  <a:cubicBezTo>
                    <a:pt x="65878" y="158680"/>
                    <a:pt x="84313" y="137701"/>
                    <a:pt x="84313" y="114187"/>
                  </a:cubicBezTo>
                  <a:cubicBezTo>
                    <a:pt x="84313" y="95284"/>
                    <a:pt x="71550" y="77302"/>
                    <a:pt x="50481" y="72461"/>
                  </a:cubicBez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pic>
        <p:nvPicPr>
          <p:cNvPr id="161" name="Picture 160">
            <a:extLst>
              <a:ext uri="{FF2B5EF4-FFF2-40B4-BE49-F238E27FC236}">
                <a16:creationId xmlns:a16="http://schemas.microsoft.com/office/drawing/2014/main" id="{4763A4F5-C7CF-4056-8A45-353693F9974A}"/>
              </a:ext>
            </a:extLst>
      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6067735" y="1317202"/>
            <a:ext cx="2857500" cy="1428750"/>
          </a:xfrm>
          <a:prstGeom prst="rect">
            <a:avLst/>
          </a:prstGeom>
        </p:spPr>
      </p:pic>
      <p:pic>
        <p:nvPicPr>
          <p:cNvPr id="162" name="Picture 161">
            <a:extLst>
              <a:ext uri="{FF2B5EF4-FFF2-40B4-BE49-F238E27FC236}">
                <a16:creationId xmlns:a16="http://schemas.microsoft.com/office/drawing/2014/main" id="{E3D8305C-ACE8-4643-BC90-86E32CAE469C}"/>
              </a:ext>
            </a:extLst>
          </p:cNvPr>
          <p:cNvPicPr>
            <a:picLocks noChangeAspect="1"/>
          </p:cNvPicPr>
          <p:nvPr/>
        </p:nvPicPr>
        <p:blipFill>
          <a:blip r:embed="rId54"/>
          <a:srcRect/>
          <a:stretch/>
        </p:blipFill>
        <p:spPr>
          <a:xfrm>
            <a:off x="6067735" y="3685543"/>
            <a:ext cx="2857500" cy="1428750"/>
          </a:xfrm>
          <a:prstGeom prst="rect">
            <a:avLst/>
          </a:prstGeom>
        </p:spPr>
      </p:pic>
      <p:grpSp>
        <p:nvGrpSpPr>
          <p:cNvPr id="163" name="Group 162" descr="\documentclass{article}&#10;\usepackage{amsmath}&#10;\usepackage{gensymb}&#10;\usepackage{amssymb}&#10;\pagestyle{empty}&#10;\begin{document}&#10;&#10;\begin{equation*}&#10;h(t)&#10;\end{equation*}&#10;&#10;&#10;\end{document}" title="IguanaTex Vector Display">
            <a:extLst>
              <a:ext uri="{FF2B5EF4-FFF2-40B4-BE49-F238E27FC236}">
                <a16:creationId xmlns:a16="http://schemas.microsoft.com/office/drawing/2014/main" id="{192BBDF6-5133-4284-ABAD-AAADCE6A8E9C}"/>
              </a:ext>
            </a:extLst>
          </p:cNvPr>
          <p:cNvGrpSpPr>
            <a:grpSpLocks noChangeAspect="1"/>
          </p:cNvGrpSpPr>
          <p:nvPr>
            <p:custDataLst>
              <p:tags r:id="rId9"/>
            </p:custDataLst>
          </p:nvPr>
        </p:nvGrpSpPr>
        <p:grpSpPr>
          <a:xfrm>
            <a:off x="3606195" y="4010089"/>
            <a:ext cx="521970" cy="321469"/>
            <a:chOff x="13596768" y="4348923"/>
            <a:chExt cx="521970" cy="321469"/>
          </a:xfrm>
        </p:grpSpPr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675E2036-6409-4B9F-B38C-5BF98E1D3ED1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3596768" y="4366925"/>
              <a:ext cx="164269" cy="226635"/>
            </a:xfrm>
            <a:custGeom>
              <a:avLst/>
              <a:gdLst>
                <a:gd name="connsiteX0" fmla="*/ 77843 w 164269"/>
                <a:gd name="connsiteY0" fmla="*/ 3611 h 226635"/>
                <a:gd name="connsiteX1" fmla="*/ 73494 w 164269"/>
                <a:gd name="connsiteY1" fmla="*/ 75 h 226635"/>
                <a:gd name="connsiteX2" fmla="*/ 32678 w 164269"/>
                <a:gd name="connsiteY2" fmla="*/ 3289 h 226635"/>
                <a:gd name="connsiteX3" fmla="*/ 26321 w 164269"/>
                <a:gd name="connsiteY3" fmla="*/ 9719 h 226635"/>
                <a:gd name="connsiteX4" fmla="*/ 34350 w 164269"/>
                <a:gd name="connsiteY4" fmla="*/ 13576 h 226635"/>
                <a:gd name="connsiteX5" fmla="*/ 51078 w 164269"/>
                <a:gd name="connsiteY5" fmla="*/ 19041 h 226635"/>
                <a:gd name="connsiteX6" fmla="*/ 50075 w 164269"/>
                <a:gd name="connsiteY6" fmla="*/ 25471 h 226635"/>
                <a:gd name="connsiteX7" fmla="*/ 1563 w 164269"/>
                <a:gd name="connsiteY7" fmla="*/ 210637 h 226635"/>
                <a:gd name="connsiteX8" fmla="*/ 225 w 164269"/>
                <a:gd name="connsiteY8" fmla="*/ 217710 h 226635"/>
                <a:gd name="connsiteX9" fmla="*/ 9927 w 164269"/>
                <a:gd name="connsiteY9" fmla="*/ 226711 h 226635"/>
                <a:gd name="connsiteX10" fmla="*/ 22306 w 164269"/>
                <a:gd name="connsiteY10" fmla="*/ 218352 h 226635"/>
                <a:gd name="connsiteX11" fmla="*/ 28663 w 164269"/>
                <a:gd name="connsiteY11" fmla="*/ 193921 h 226635"/>
                <a:gd name="connsiteX12" fmla="*/ 36023 w 164269"/>
                <a:gd name="connsiteY12" fmla="*/ 164989 h 226635"/>
                <a:gd name="connsiteX13" fmla="*/ 41711 w 164269"/>
                <a:gd name="connsiteY13" fmla="*/ 143450 h 226635"/>
                <a:gd name="connsiteX14" fmla="*/ 45391 w 164269"/>
                <a:gd name="connsiteY14" fmla="*/ 128984 h 226635"/>
                <a:gd name="connsiteX15" fmla="*/ 68141 w 164269"/>
                <a:gd name="connsiteY15" fmla="*/ 99409 h 226635"/>
                <a:gd name="connsiteX16" fmla="*/ 100259 w 164269"/>
                <a:gd name="connsiteY16" fmla="*/ 88157 h 226635"/>
                <a:gd name="connsiteX17" fmla="*/ 118325 w 164269"/>
                <a:gd name="connsiteY17" fmla="*/ 110660 h 226635"/>
                <a:gd name="connsiteX18" fmla="*/ 97582 w 164269"/>
                <a:gd name="connsiteY18" fmla="*/ 182669 h 226635"/>
                <a:gd name="connsiteX19" fmla="*/ 93233 w 164269"/>
                <a:gd name="connsiteY19" fmla="*/ 200350 h 226635"/>
                <a:gd name="connsiteX20" fmla="*/ 120667 w 164269"/>
                <a:gd name="connsiteY20" fmla="*/ 226711 h 226635"/>
                <a:gd name="connsiteX21" fmla="*/ 164495 w 164269"/>
                <a:gd name="connsiteY21" fmla="*/ 177204 h 226635"/>
                <a:gd name="connsiteX22" fmla="*/ 160480 w 164269"/>
                <a:gd name="connsiteY22" fmla="*/ 173990 h 226635"/>
                <a:gd name="connsiteX23" fmla="*/ 155462 w 164269"/>
                <a:gd name="connsiteY23" fmla="*/ 179776 h 226635"/>
                <a:gd name="connsiteX24" fmla="*/ 121336 w 164269"/>
                <a:gd name="connsiteY24" fmla="*/ 219638 h 226635"/>
                <a:gd name="connsiteX25" fmla="*/ 113307 w 164269"/>
                <a:gd name="connsiteY25" fmla="*/ 209030 h 226635"/>
                <a:gd name="connsiteX26" fmla="*/ 119329 w 164269"/>
                <a:gd name="connsiteY26" fmla="*/ 186206 h 226635"/>
                <a:gd name="connsiteX27" fmla="*/ 139737 w 164269"/>
                <a:gd name="connsiteY27" fmla="*/ 115482 h 226635"/>
                <a:gd name="connsiteX28" fmla="*/ 101263 w 164269"/>
                <a:gd name="connsiteY28" fmla="*/ 81085 h 226635"/>
                <a:gd name="connsiteX29" fmla="*/ 51748 w 164269"/>
                <a:gd name="connsiteY29" fmla="*/ 105838 h 226635"/>
                <a:gd name="connsiteX30" fmla="*/ 77843 w 164269"/>
                <a:gd name="connsiteY30" fmla="*/ 3611 h 226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64269" h="226635">
                  <a:moveTo>
                    <a:pt x="77843" y="3611"/>
                  </a:moveTo>
                  <a:cubicBezTo>
                    <a:pt x="77843" y="3289"/>
                    <a:pt x="77843" y="75"/>
                    <a:pt x="73494" y="75"/>
                  </a:cubicBezTo>
                  <a:cubicBezTo>
                    <a:pt x="65799" y="75"/>
                    <a:pt x="41376" y="2646"/>
                    <a:pt x="32678" y="3289"/>
                  </a:cubicBezTo>
                  <a:cubicBezTo>
                    <a:pt x="30001" y="3611"/>
                    <a:pt x="26321" y="3932"/>
                    <a:pt x="26321" y="9719"/>
                  </a:cubicBezTo>
                  <a:cubicBezTo>
                    <a:pt x="26321" y="13576"/>
                    <a:pt x="29332" y="13576"/>
                    <a:pt x="34350" y="13576"/>
                  </a:cubicBezTo>
                  <a:cubicBezTo>
                    <a:pt x="50409" y="13576"/>
                    <a:pt x="51078" y="15827"/>
                    <a:pt x="51078" y="19041"/>
                  </a:cubicBezTo>
                  <a:lnTo>
                    <a:pt x="50075" y="25471"/>
                  </a:lnTo>
                  <a:lnTo>
                    <a:pt x="1563" y="210637"/>
                  </a:lnTo>
                  <a:cubicBezTo>
                    <a:pt x="225" y="215138"/>
                    <a:pt x="225" y="215781"/>
                    <a:pt x="225" y="217710"/>
                  </a:cubicBezTo>
                  <a:cubicBezTo>
                    <a:pt x="225" y="225103"/>
                    <a:pt x="6916" y="226711"/>
                    <a:pt x="9927" y="226711"/>
                  </a:cubicBezTo>
                  <a:cubicBezTo>
                    <a:pt x="15280" y="226711"/>
                    <a:pt x="20633" y="222853"/>
                    <a:pt x="22306" y="218352"/>
                  </a:cubicBezTo>
                  <a:lnTo>
                    <a:pt x="28663" y="193921"/>
                  </a:lnTo>
                  <a:lnTo>
                    <a:pt x="36023" y="164989"/>
                  </a:lnTo>
                  <a:cubicBezTo>
                    <a:pt x="38031" y="157916"/>
                    <a:pt x="40038" y="150844"/>
                    <a:pt x="41711" y="143450"/>
                  </a:cubicBezTo>
                  <a:cubicBezTo>
                    <a:pt x="42380" y="141521"/>
                    <a:pt x="45056" y="130913"/>
                    <a:pt x="45391" y="128984"/>
                  </a:cubicBezTo>
                  <a:cubicBezTo>
                    <a:pt x="46395" y="126091"/>
                    <a:pt x="56766" y="108088"/>
                    <a:pt x="68141" y="99409"/>
                  </a:cubicBezTo>
                  <a:cubicBezTo>
                    <a:pt x="75501" y="94265"/>
                    <a:pt x="85873" y="88157"/>
                    <a:pt x="100259" y="88157"/>
                  </a:cubicBezTo>
                  <a:cubicBezTo>
                    <a:pt x="114645" y="88157"/>
                    <a:pt x="118325" y="99087"/>
                    <a:pt x="118325" y="110660"/>
                  </a:cubicBezTo>
                  <a:cubicBezTo>
                    <a:pt x="118325" y="128020"/>
                    <a:pt x="105612" y="163060"/>
                    <a:pt x="97582" y="182669"/>
                  </a:cubicBezTo>
                  <a:cubicBezTo>
                    <a:pt x="94906" y="190063"/>
                    <a:pt x="93233" y="193921"/>
                    <a:pt x="93233" y="200350"/>
                  </a:cubicBezTo>
                  <a:cubicBezTo>
                    <a:pt x="93233" y="215459"/>
                    <a:pt x="104943" y="226711"/>
                    <a:pt x="120667" y="226711"/>
                  </a:cubicBezTo>
                  <a:cubicBezTo>
                    <a:pt x="152116" y="226711"/>
                    <a:pt x="164495" y="179776"/>
                    <a:pt x="164495" y="177204"/>
                  </a:cubicBezTo>
                  <a:cubicBezTo>
                    <a:pt x="164495" y="173990"/>
                    <a:pt x="161484" y="173990"/>
                    <a:pt x="160480" y="173990"/>
                  </a:cubicBezTo>
                  <a:cubicBezTo>
                    <a:pt x="157134" y="173990"/>
                    <a:pt x="157134" y="174954"/>
                    <a:pt x="155462" y="179776"/>
                  </a:cubicBezTo>
                  <a:cubicBezTo>
                    <a:pt x="150443" y="196814"/>
                    <a:pt x="139737" y="219638"/>
                    <a:pt x="121336" y="219638"/>
                  </a:cubicBezTo>
                  <a:cubicBezTo>
                    <a:pt x="115649" y="219638"/>
                    <a:pt x="113307" y="216424"/>
                    <a:pt x="113307" y="209030"/>
                  </a:cubicBezTo>
                  <a:cubicBezTo>
                    <a:pt x="113307" y="200993"/>
                    <a:pt x="116318" y="193278"/>
                    <a:pt x="119329" y="186206"/>
                  </a:cubicBezTo>
                  <a:cubicBezTo>
                    <a:pt x="124682" y="172382"/>
                    <a:pt x="139737" y="134128"/>
                    <a:pt x="139737" y="115482"/>
                  </a:cubicBezTo>
                  <a:cubicBezTo>
                    <a:pt x="139737" y="94587"/>
                    <a:pt x="126355" y="81085"/>
                    <a:pt x="101263" y="81085"/>
                  </a:cubicBezTo>
                  <a:cubicBezTo>
                    <a:pt x="80185" y="81085"/>
                    <a:pt x="64126" y="91051"/>
                    <a:pt x="51748" y="105838"/>
                  </a:cubicBezTo>
                  <a:lnTo>
                    <a:pt x="77843" y="3611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5D8A47ED-BF93-4B89-AC4D-A76A68AB4DD8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3804249" y="4348923"/>
              <a:ext cx="77618" cy="321469"/>
            </a:xfrm>
            <a:custGeom>
              <a:avLst/>
              <a:gdLst>
                <a:gd name="connsiteX0" fmla="*/ 77849 w 77618"/>
                <a:gd name="connsiteY0" fmla="*/ 318330 h 321469"/>
                <a:gd name="connsiteX1" fmla="*/ 72162 w 77618"/>
                <a:gd name="connsiteY1" fmla="*/ 311257 h 321469"/>
                <a:gd name="connsiteX2" fmla="*/ 19635 w 77618"/>
                <a:gd name="connsiteY2" fmla="*/ 160809 h 321469"/>
                <a:gd name="connsiteX3" fmla="*/ 73500 w 77618"/>
                <a:gd name="connsiteY3" fmla="*/ 8754 h 321469"/>
                <a:gd name="connsiteX4" fmla="*/ 77849 w 77618"/>
                <a:gd name="connsiteY4" fmla="*/ 3289 h 321469"/>
                <a:gd name="connsiteX5" fmla="*/ 74503 w 77618"/>
                <a:gd name="connsiteY5" fmla="*/ 75 h 321469"/>
                <a:gd name="connsiteX6" fmla="*/ 21308 w 77618"/>
                <a:gd name="connsiteY6" fmla="*/ 62761 h 321469"/>
                <a:gd name="connsiteX7" fmla="*/ 231 w 77618"/>
                <a:gd name="connsiteY7" fmla="*/ 160809 h 321469"/>
                <a:gd name="connsiteX8" fmla="*/ 22312 w 77618"/>
                <a:gd name="connsiteY8" fmla="*/ 261108 h 321469"/>
                <a:gd name="connsiteX9" fmla="*/ 74503 w 77618"/>
                <a:gd name="connsiteY9" fmla="*/ 321544 h 321469"/>
                <a:gd name="connsiteX10" fmla="*/ 77849 w 77618"/>
                <a:gd name="connsiteY10" fmla="*/ 318330 h 32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618" h="321469">
                  <a:moveTo>
                    <a:pt x="77849" y="318330"/>
                  </a:moveTo>
                  <a:cubicBezTo>
                    <a:pt x="77849" y="317365"/>
                    <a:pt x="77849" y="316722"/>
                    <a:pt x="72162" y="311257"/>
                  </a:cubicBezTo>
                  <a:cubicBezTo>
                    <a:pt x="30341" y="270752"/>
                    <a:pt x="19635" y="209994"/>
                    <a:pt x="19635" y="160809"/>
                  </a:cubicBezTo>
                  <a:cubicBezTo>
                    <a:pt x="19635" y="104874"/>
                    <a:pt x="32349" y="48938"/>
                    <a:pt x="73500" y="8754"/>
                  </a:cubicBezTo>
                  <a:cubicBezTo>
                    <a:pt x="77849" y="4897"/>
                    <a:pt x="77849" y="4254"/>
                    <a:pt x="77849" y="3289"/>
                  </a:cubicBezTo>
                  <a:cubicBezTo>
                    <a:pt x="77849" y="1039"/>
                    <a:pt x="76511" y="75"/>
                    <a:pt x="74503" y="75"/>
                  </a:cubicBezTo>
                  <a:cubicBezTo>
                    <a:pt x="71158" y="75"/>
                    <a:pt x="41047" y="21935"/>
                    <a:pt x="21308" y="62761"/>
                  </a:cubicBezTo>
                  <a:cubicBezTo>
                    <a:pt x="4246" y="98123"/>
                    <a:pt x="231" y="133806"/>
                    <a:pt x="231" y="160809"/>
                  </a:cubicBezTo>
                  <a:cubicBezTo>
                    <a:pt x="231" y="185884"/>
                    <a:pt x="3911" y="224782"/>
                    <a:pt x="22312" y="261108"/>
                  </a:cubicBezTo>
                  <a:cubicBezTo>
                    <a:pt x="42386" y="300649"/>
                    <a:pt x="71158" y="321544"/>
                    <a:pt x="74503" y="321544"/>
                  </a:cubicBezTo>
                  <a:cubicBezTo>
                    <a:pt x="76511" y="321544"/>
                    <a:pt x="77849" y="320580"/>
                    <a:pt x="77849" y="318330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5480013B-F044-46C6-A9DF-810CFEDFC518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3908930" y="4388785"/>
              <a:ext cx="102710" cy="204776"/>
            </a:xfrm>
            <a:custGeom>
              <a:avLst/>
              <a:gdLst>
                <a:gd name="connsiteX0" fmla="*/ 61459 w 102710"/>
                <a:gd name="connsiteY0" fmla="*/ 72727 h 204776"/>
                <a:gd name="connsiteX1" fmla="*/ 92908 w 102710"/>
                <a:gd name="connsiteY1" fmla="*/ 72727 h 204776"/>
                <a:gd name="connsiteX2" fmla="*/ 102945 w 102710"/>
                <a:gd name="connsiteY2" fmla="*/ 66297 h 204776"/>
                <a:gd name="connsiteX3" fmla="*/ 93577 w 102710"/>
                <a:gd name="connsiteY3" fmla="*/ 62761 h 204776"/>
                <a:gd name="connsiteX4" fmla="*/ 64136 w 102710"/>
                <a:gd name="connsiteY4" fmla="*/ 62761 h 204776"/>
                <a:gd name="connsiteX5" fmla="*/ 77853 w 102710"/>
                <a:gd name="connsiteY5" fmla="*/ 8754 h 204776"/>
                <a:gd name="connsiteX6" fmla="*/ 68151 w 102710"/>
                <a:gd name="connsiteY6" fmla="*/ 75 h 204776"/>
                <a:gd name="connsiteX7" fmla="*/ 54768 w 102710"/>
                <a:gd name="connsiteY7" fmla="*/ 11648 h 204776"/>
                <a:gd name="connsiteX8" fmla="*/ 41720 w 102710"/>
                <a:gd name="connsiteY8" fmla="*/ 62761 h 204776"/>
                <a:gd name="connsiteX9" fmla="*/ 10272 w 102710"/>
                <a:gd name="connsiteY9" fmla="*/ 62761 h 204776"/>
                <a:gd name="connsiteX10" fmla="*/ 235 w 102710"/>
                <a:gd name="connsiteY10" fmla="*/ 68869 h 204776"/>
                <a:gd name="connsiteX11" fmla="*/ 9602 w 102710"/>
                <a:gd name="connsiteY11" fmla="*/ 72727 h 204776"/>
                <a:gd name="connsiteX12" fmla="*/ 39044 w 102710"/>
                <a:gd name="connsiteY12" fmla="*/ 72727 h 204776"/>
                <a:gd name="connsiteX13" fmla="*/ 13617 w 102710"/>
                <a:gd name="connsiteY13" fmla="*/ 175276 h 204776"/>
                <a:gd name="connsiteX14" fmla="*/ 44397 w 102710"/>
                <a:gd name="connsiteY14" fmla="*/ 204851 h 204776"/>
                <a:gd name="connsiteX15" fmla="*/ 97592 w 102710"/>
                <a:gd name="connsiteY15" fmla="*/ 155344 h 204776"/>
                <a:gd name="connsiteX16" fmla="*/ 93577 w 102710"/>
                <a:gd name="connsiteY16" fmla="*/ 152130 h 204776"/>
                <a:gd name="connsiteX17" fmla="*/ 88559 w 102710"/>
                <a:gd name="connsiteY17" fmla="*/ 156630 h 204776"/>
                <a:gd name="connsiteX18" fmla="*/ 45066 w 102710"/>
                <a:gd name="connsiteY18" fmla="*/ 197778 h 204776"/>
                <a:gd name="connsiteX19" fmla="*/ 34695 w 102710"/>
                <a:gd name="connsiteY19" fmla="*/ 182991 h 204776"/>
                <a:gd name="connsiteX20" fmla="*/ 36702 w 102710"/>
                <a:gd name="connsiteY20" fmla="*/ 167560 h 204776"/>
                <a:gd name="connsiteX21" fmla="*/ 61459 w 102710"/>
                <a:gd name="connsiteY21" fmla="*/ 72727 h 20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2710" h="204776">
                  <a:moveTo>
                    <a:pt x="61459" y="72727"/>
                  </a:moveTo>
                  <a:lnTo>
                    <a:pt x="92908" y="72727"/>
                  </a:lnTo>
                  <a:cubicBezTo>
                    <a:pt x="99599" y="72727"/>
                    <a:pt x="102945" y="72727"/>
                    <a:pt x="102945" y="66297"/>
                  </a:cubicBezTo>
                  <a:cubicBezTo>
                    <a:pt x="102945" y="62761"/>
                    <a:pt x="99599" y="62761"/>
                    <a:pt x="93577" y="62761"/>
                  </a:cubicBezTo>
                  <a:lnTo>
                    <a:pt x="64136" y="62761"/>
                  </a:lnTo>
                  <a:cubicBezTo>
                    <a:pt x="76180" y="17113"/>
                    <a:pt x="77853" y="10683"/>
                    <a:pt x="77853" y="8754"/>
                  </a:cubicBezTo>
                  <a:cubicBezTo>
                    <a:pt x="77853" y="3289"/>
                    <a:pt x="73838" y="75"/>
                    <a:pt x="68151" y="75"/>
                  </a:cubicBezTo>
                  <a:cubicBezTo>
                    <a:pt x="67147" y="75"/>
                    <a:pt x="57779" y="396"/>
                    <a:pt x="54768" y="11648"/>
                  </a:cubicBezTo>
                  <a:lnTo>
                    <a:pt x="41720" y="62761"/>
                  </a:lnTo>
                  <a:lnTo>
                    <a:pt x="10272" y="62761"/>
                  </a:lnTo>
                  <a:cubicBezTo>
                    <a:pt x="3580" y="62761"/>
                    <a:pt x="235" y="62761"/>
                    <a:pt x="235" y="68869"/>
                  </a:cubicBezTo>
                  <a:cubicBezTo>
                    <a:pt x="235" y="72727"/>
                    <a:pt x="2911" y="72727"/>
                    <a:pt x="9602" y="72727"/>
                  </a:cubicBezTo>
                  <a:lnTo>
                    <a:pt x="39044" y="72727"/>
                  </a:lnTo>
                  <a:cubicBezTo>
                    <a:pt x="14955" y="164024"/>
                    <a:pt x="13617" y="169489"/>
                    <a:pt x="13617" y="175276"/>
                  </a:cubicBezTo>
                  <a:cubicBezTo>
                    <a:pt x="13617" y="192635"/>
                    <a:pt x="26330" y="204851"/>
                    <a:pt x="44397" y="204851"/>
                  </a:cubicBezTo>
                  <a:cubicBezTo>
                    <a:pt x="78522" y="204851"/>
                    <a:pt x="97592" y="157916"/>
                    <a:pt x="97592" y="155344"/>
                  </a:cubicBezTo>
                  <a:cubicBezTo>
                    <a:pt x="97592" y="152130"/>
                    <a:pt x="94916" y="152130"/>
                    <a:pt x="93577" y="152130"/>
                  </a:cubicBezTo>
                  <a:cubicBezTo>
                    <a:pt x="90566" y="152130"/>
                    <a:pt x="90232" y="153094"/>
                    <a:pt x="88559" y="156630"/>
                  </a:cubicBezTo>
                  <a:cubicBezTo>
                    <a:pt x="74173" y="190063"/>
                    <a:pt x="56441" y="197778"/>
                    <a:pt x="45066" y="197778"/>
                  </a:cubicBezTo>
                  <a:cubicBezTo>
                    <a:pt x="38040" y="197778"/>
                    <a:pt x="34695" y="193599"/>
                    <a:pt x="34695" y="182991"/>
                  </a:cubicBezTo>
                  <a:cubicBezTo>
                    <a:pt x="34695" y="175276"/>
                    <a:pt x="35364" y="173025"/>
                    <a:pt x="36702" y="167560"/>
                  </a:cubicBezTo>
                  <a:lnTo>
                    <a:pt x="61459" y="72727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2C9282A7-E2E7-42D8-8874-BC7A3CA2BD06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14041120" y="4348923"/>
              <a:ext cx="77618" cy="321469"/>
            </a:xfrm>
            <a:custGeom>
              <a:avLst/>
              <a:gdLst>
                <a:gd name="connsiteX0" fmla="*/ 77857 w 77618"/>
                <a:gd name="connsiteY0" fmla="*/ 160809 h 321469"/>
                <a:gd name="connsiteX1" fmla="*/ 55775 w 77618"/>
                <a:gd name="connsiteY1" fmla="*/ 60511 h 321469"/>
                <a:gd name="connsiteX2" fmla="*/ 3584 w 77618"/>
                <a:gd name="connsiteY2" fmla="*/ 75 h 321469"/>
                <a:gd name="connsiteX3" fmla="*/ 238 w 77618"/>
                <a:gd name="connsiteY3" fmla="*/ 3289 h 321469"/>
                <a:gd name="connsiteX4" fmla="*/ 6595 w 77618"/>
                <a:gd name="connsiteY4" fmla="*/ 10683 h 321469"/>
                <a:gd name="connsiteX5" fmla="*/ 58452 w 77618"/>
                <a:gd name="connsiteY5" fmla="*/ 160809 h 321469"/>
                <a:gd name="connsiteX6" fmla="*/ 4588 w 77618"/>
                <a:gd name="connsiteY6" fmla="*/ 312865 h 321469"/>
                <a:gd name="connsiteX7" fmla="*/ 238 w 77618"/>
                <a:gd name="connsiteY7" fmla="*/ 318330 h 321469"/>
                <a:gd name="connsiteX8" fmla="*/ 3584 w 77618"/>
                <a:gd name="connsiteY8" fmla="*/ 321544 h 321469"/>
                <a:gd name="connsiteX9" fmla="*/ 56779 w 77618"/>
                <a:gd name="connsiteY9" fmla="*/ 258858 h 321469"/>
                <a:gd name="connsiteX10" fmla="*/ 77857 w 77618"/>
                <a:gd name="connsiteY10" fmla="*/ 160809 h 32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618" h="321469">
                  <a:moveTo>
                    <a:pt x="77857" y="160809"/>
                  </a:moveTo>
                  <a:cubicBezTo>
                    <a:pt x="77857" y="135735"/>
                    <a:pt x="74176" y="96837"/>
                    <a:pt x="55775" y="60511"/>
                  </a:cubicBezTo>
                  <a:cubicBezTo>
                    <a:pt x="35702" y="20970"/>
                    <a:pt x="6930" y="75"/>
                    <a:pt x="3584" y="75"/>
                  </a:cubicBezTo>
                  <a:cubicBezTo>
                    <a:pt x="1577" y="75"/>
                    <a:pt x="238" y="1361"/>
                    <a:pt x="238" y="3289"/>
                  </a:cubicBezTo>
                  <a:cubicBezTo>
                    <a:pt x="238" y="4254"/>
                    <a:pt x="238" y="4897"/>
                    <a:pt x="6595" y="10683"/>
                  </a:cubicBezTo>
                  <a:cubicBezTo>
                    <a:pt x="39382" y="42509"/>
                    <a:pt x="58452" y="93622"/>
                    <a:pt x="58452" y="160809"/>
                  </a:cubicBezTo>
                  <a:cubicBezTo>
                    <a:pt x="58452" y="215781"/>
                    <a:pt x="46073" y="272359"/>
                    <a:pt x="4588" y="312865"/>
                  </a:cubicBezTo>
                  <a:cubicBezTo>
                    <a:pt x="238" y="316722"/>
                    <a:pt x="238" y="317365"/>
                    <a:pt x="238" y="318330"/>
                  </a:cubicBezTo>
                  <a:cubicBezTo>
                    <a:pt x="238" y="320258"/>
                    <a:pt x="1577" y="321544"/>
                    <a:pt x="3584" y="321544"/>
                  </a:cubicBezTo>
                  <a:cubicBezTo>
                    <a:pt x="6930" y="321544"/>
                    <a:pt x="37040" y="299684"/>
                    <a:pt x="56779" y="258858"/>
                  </a:cubicBezTo>
                  <a:cubicBezTo>
                    <a:pt x="73842" y="223496"/>
                    <a:pt x="77857" y="187813"/>
                    <a:pt x="77857" y="160809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168" name="TextBox 167">
            <a:extLst>
              <a:ext uri="{FF2B5EF4-FFF2-40B4-BE49-F238E27FC236}">
                <a16:creationId xmlns:a16="http://schemas.microsoft.com/office/drawing/2014/main" id="{D491153D-CE0B-409C-B302-C822CF0BC2A2}"/>
              </a:ext>
            </a:extLst>
          </p:cNvPr>
          <p:cNvSpPr txBox="1"/>
          <p:nvPr/>
        </p:nvSpPr>
        <p:spPr>
          <a:xfrm>
            <a:off x="5105400" y="5181600"/>
            <a:ext cx="355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Time-invariance</a:t>
            </a:r>
            <a:r>
              <a:rPr lang="en-US" dirty="0"/>
              <a:t> allows us to just shift the impulse response</a:t>
            </a:r>
          </a:p>
        </p:txBody>
      </p:sp>
    </p:spTree>
    <p:extLst>
      <p:ext uri="{BB962C8B-B14F-4D97-AF65-F5344CB8AC3E}">
        <p14:creationId xmlns:p14="http://schemas.microsoft.com/office/powerpoint/2010/main" val="186081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16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Box 85">
            <a:extLst>
              <a:ext uri="{FF2B5EF4-FFF2-40B4-BE49-F238E27FC236}">
                <a16:creationId xmlns:a16="http://schemas.microsoft.com/office/drawing/2014/main" id="{04746B98-4C3E-4086-A431-3CFDA99E0278}"/>
              </a:ext>
            </a:extLst>
          </p:cNvPr>
          <p:cNvSpPr txBox="1"/>
          <p:nvPr/>
        </p:nvSpPr>
        <p:spPr>
          <a:xfrm>
            <a:off x="3139311" y="1540889"/>
            <a:ext cx="1447797" cy="923330"/>
          </a:xfrm>
          <a:prstGeom prst="rect">
            <a:avLst/>
          </a:prstGeom>
          <a:noFill/>
          <a:ln w="19050">
            <a:solidFill>
              <a:srgbClr val="6C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 </a:t>
            </a:r>
          </a:p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30F9CF-6FAC-4D7C-9680-2B7536F3F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Impulse Response and LTI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DD06C-6D50-42CC-9782-BFF2502A4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0" y="849086"/>
            <a:ext cx="8356600" cy="5561239"/>
          </a:xfrm>
        </p:spPr>
        <p:txBody>
          <a:bodyPr/>
          <a:lstStyle/>
          <a:p>
            <a:r>
              <a:rPr lang="en-US" dirty="0"/>
              <a:t>What if we scale the delta function?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if our input is a sum of two delta functions?</a:t>
            </a:r>
          </a:p>
        </p:txBody>
      </p:sp>
      <p:grpSp>
        <p:nvGrpSpPr>
          <p:cNvPr id="31" name="Group 30" descr="\documentclass{article}&#10;\usepackage{amsmath}&#10;\usepackage{gensymb}&#10;\usepackage{amssymb}&#10;\pagestyle{empty}&#10;\begin{document}&#10;&#10;\begin{equation*}&#10;2\delta(t-3)&#10;\end{equation*}&#10;&#10;&#10;\end{document}" title="IguanaTex Vector Display">
            <a:extLst>
              <a:ext uri="{FF2B5EF4-FFF2-40B4-BE49-F238E27FC236}">
                <a16:creationId xmlns:a16="http://schemas.microsoft.com/office/drawing/2014/main" id="{CFC54222-5D29-44C5-9449-EA08E098D15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709848" y="1906098"/>
            <a:ext cx="735602" cy="192912"/>
            <a:chOff x="6687007" y="3392856"/>
            <a:chExt cx="852788" cy="223644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20C6F7C-AFFA-4EBC-B60D-1A81BBB637FF}"/>
                </a:ext>
              </a:extLst>
            </p:cNvPr>
            <p:cNvSpPr/>
            <p:nvPr>
              <p:custDataLst>
                <p:tags r:id="rId91"/>
              </p:custDataLst>
            </p:nvPr>
          </p:nvSpPr>
          <p:spPr>
            <a:xfrm>
              <a:off x="6687007" y="3411642"/>
              <a:ext cx="92124" cy="148947"/>
            </a:xfrm>
            <a:custGeom>
              <a:avLst/>
              <a:gdLst>
                <a:gd name="connsiteX0" fmla="*/ 17993 w 92124"/>
                <a:gd name="connsiteY0" fmla="*/ 131801 h 148947"/>
                <a:gd name="connsiteX1" fmla="*/ 42467 w 92124"/>
                <a:gd name="connsiteY1" fmla="*/ 108766 h 148947"/>
                <a:gd name="connsiteX2" fmla="*/ 92339 w 92124"/>
                <a:gd name="connsiteY2" fmla="*/ 43462 h 148947"/>
                <a:gd name="connsiteX3" fmla="*/ 43391 w 92124"/>
                <a:gd name="connsiteY3" fmla="*/ 75 h 148947"/>
                <a:gd name="connsiteX4" fmla="*/ 214 w 92124"/>
                <a:gd name="connsiteY4" fmla="*/ 40554 h 148947"/>
                <a:gd name="connsiteX5" fmla="*/ 12452 w 92124"/>
                <a:gd name="connsiteY5" fmla="*/ 53078 h 148947"/>
                <a:gd name="connsiteX6" fmla="*/ 24458 w 92124"/>
                <a:gd name="connsiteY6" fmla="*/ 41225 h 148947"/>
                <a:gd name="connsiteX7" fmla="*/ 12221 w 92124"/>
                <a:gd name="connsiteY7" fmla="*/ 29596 h 148947"/>
                <a:gd name="connsiteX8" fmla="*/ 9219 w 92124"/>
                <a:gd name="connsiteY8" fmla="*/ 29819 h 148947"/>
                <a:gd name="connsiteX9" fmla="*/ 40389 w 92124"/>
                <a:gd name="connsiteY9" fmla="*/ 7008 h 148947"/>
                <a:gd name="connsiteX10" fmla="*/ 71328 w 92124"/>
                <a:gd name="connsiteY10" fmla="*/ 43462 h 148947"/>
                <a:gd name="connsiteX11" fmla="*/ 47085 w 92124"/>
                <a:gd name="connsiteY11" fmla="*/ 92887 h 148947"/>
                <a:gd name="connsiteX12" fmla="*/ 2754 w 92124"/>
                <a:gd name="connsiteY12" fmla="*/ 140747 h 148947"/>
                <a:gd name="connsiteX13" fmla="*/ 214 w 92124"/>
                <a:gd name="connsiteY13" fmla="*/ 149022 h 148947"/>
                <a:gd name="connsiteX14" fmla="*/ 85874 w 92124"/>
                <a:gd name="connsiteY14" fmla="*/ 149022 h 148947"/>
                <a:gd name="connsiteX15" fmla="*/ 92339 w 92124"/>
                <a:gd name="connsiteY15" fmla="*/ 110108 h 148947"/>
                <a:gd name="connsiteX16" fmla="*/ 86567 w 92124"/>
                <a:gd name="connsiteY16" fmla="*/ 110108 h 148947"/>
                <a:gd name="connsiteX17" fmla="*/ 81487 w 92124"/>
                <a:gd name="connsiteY17" fmla="*/ 130012 h 148947"/>
                <a:gd name="connsiteX18" fmla="*/ 59553 w 92124"/>
                <a:gd name="connsiteY18" fmla="*/ 131801 h 148947"/>
                <a:gd name="connsiteX19" fmla="*/ 17993 w 92124"/>
                <a:gd name="connsiteY19" fmla="*/ 131801 h 148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2124" h="148947">
                  <a:moveTo>
                    <a:pt x="17993" y="131801"/>
                  </a:moveTo>
                  <a:lnTo>
                    <a:pt x="42467" y="108766"/>
                  </a:lnTo>
                  <a:cubicBezTo>
                    <a:pt x="78486" y="77903"/>
                    <a:pt x="92339" y="65826"/>
                    <a:pt x="92339" y="43462"/>
                  </a:cubicBezTo>
                  <a:cubicBezTo>
                    <a:pt x="92339" y="17966"/>
                    <a:pt x="71559" y="75"/>
                    <a:pt x="43391" y="75"/>
                  </a:cubicBezTo>
                  <a:cubicBezTo>
                    <a:pt x="17300" y="75"/>
                    <a:pt x="214" y="20650"/>
                    <a:pt x="214" y="40554"/>
                  </a:cubicBezTo>
                  <a:cubicBezTo>
                    <a:pt x="214" y="53078"/>
                    <a:pt x="11759" y="53078"/>
                    <a:pt x="12452" y="53078"/>
                  </a:cubicBezTo>
                  <a:cubicBezTo>
                    <a:pt x="16377" y="53078"/>
                    <a:pt x="24458" y="50395"/>
                    <a:pt x="24458" y="41225"/>
                  </a:cubicBezTo>
                  <a:cubicBezTo>
                    <a:pt x="24458" y="35411"/>
                    <a:pt x="20302" y="29596"/>
                    <a:pt x="12221" y="29596"/>
                  </a:cubicBezTo>
                  <a:cubicBezTo>
                    <a:pt x="10374" y="29596"/>
                    <a:pt x="9912" y="29596"/>
                    <a:pt x="9219" y="29819"/>
                  </a:cubicBezTo>
                  <a:cubicBezTo>
                    <a:pt x="14530" y="15283"/>
                    <a:pt x="26997" y="7008"/>
                    <a:pt x="40389" y="7008"/>
                  </a:cubicBezTo>
                  <a:cubicBezTo>
                    <a:pt x="61400" y="7008"/>
                    <a:pt x="71328" y="25123"/>
                    <a:pt x="71328" y="43462"/>
                  </a:cubicBezTo>
                  <a:cubicBezTo>
                    <a:pt x="71328" y="61353"/>
                    <a:pt x="59784" y="79021"/>
                    <a:pt x="47085" y="92887"/>
                  </a:cubicBezTo>
                  <a:lnTo>
                    <a:pt x="2754" y="140747"/>
                  </a:lnTo>
                  <a:cubicBezTo>
                    <a:pt x="214" y="143207"/>
                    <a:pt x="214" y="143654"/>
                    <a:pt x="214" y="149022"/>
                  </a:cubicBezTo>
                  <a:lnTo>
                    <a:pt x="85874" y="149022"/>
                  </a:lnTo>
                  <a:lnTo>
                    <a:pt x="92339" y="110108"/>
                  </a:lnTo>
                  <a:lnTo>
                    <a:pt x="86567" y="110108"/>
                  </a:lnTo>
                  <a:cubicBezTo>
                    <a:pt x="85412" y="116817"/>
                    <a:pt x="83796" y="126657"/>
                    <a:pt x="81487" y="130012"/>
                  </a:cubicBezTo>
                  <a:cubicBezTo>
                    <a:pt x="79871" y="131801"/>
                    <a:pt x="64632" y="131801"/>
                    <a:pt x="59553" y="131801"/>
                  </a:cubicBezTo>
                  <a:lnTo>
                    <a:pt x="17993" y="131801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4E87B67-C090-4700-8E2D-EB845F892745}"/>
                </a:ext>
              </a:extLst>
            </p:cNvPr>
            <p:cNvSpPr/>
            <p:nvPr>
              <p:custDataLst>
                <p:tags r:id="rId92"/>
              </p:custDataLst>
            </p:nvPr>
          </p:nvSpPr>
          <p:spPr>
            <a:xfrm>
              <a:off x="6800604" y="3401578"/>
              <a:ext cx="94664" cy="161694"/>
            </a:xfrm>
            <a:custGeom>
              <a:avLst/>
              <a:gdLst>
                <a:gd name="connsiteX0" fmla="*/ 51477 w 94664"/>
                <a:gd name="connsiteY0" fmla="*/ 61353 h 161694"/>
                <a:gd name="connsiteX1" fmla="*/ 219 w 94664"/>
                <a:gd name="connsiteY1" fmla="*/ 124197 h 161694"/>
                <a:gd name="connsiteX2" fmla="*/ 36700 w 94664"/>
                <a:gd name="connsiteY2" fmla="*/ 161770 h 161694"/>
                <a:gd name="connsiteX3" fmla="*/ 82877 w 94664"/>
                <a:gd name="connsiteY3" fmla="*/ 95794 h 161694"/>
                <a:gd name="connsiteX4" fmla="*/ 65792 w 94664"/>
                <a:gd name="connsiteY4" fmla="*/ 54197 h 161694"/>
                <a:gd name="connsiteX5" fmla="*/ 43857 w 94664"/>
                <a:gd name="connsiteY5" fmla="*/ 17519 h 161694"/>
                <a:gd name="connsiteX6" fmla="*/ 56556 w 94664"/>
                <a:gd name="connsiteY6" fmla="*/ 7231 h 161694"/>
                <a:gd name="connsiteX7" fmla="*/ 72949 w 94664"/>
                <a:gd name="connsiteY7" fmla="*/ 13270 h 161694"/>
                <a:gd name="connsiteX8" fmla="*/ 85648 w 94664"/>
                <a:gd name="connsiteY8" fmla="*/ 18861 h 161694"/>
                <a:gd name="connsiteX9" fmla="*/ 94884 w 94664"/>
                <a:gd name="connsiteY9" fmla="*/ 9915 h 161694"/>
                <a:gd name="connsiteX10" fmla="*/ 82877 w 94664"/>
                <a:gd name="connsiteY10" fmla="*/ 2535 h 161694"/>
                <a:gd name="connsiteX11" fmla="*/ 63945 w 94664"/>
                <a:gd name="connsiteY11" fmla="*/ 75 h 161694"/>
                <a:gd name="connsiteX12" fmla="*/ 37623 w 94664"/>
                <a:gd name="connsiteY12" fmla="*/ 23110 h 161694"/>
                <a:gd name="connsiteX13" fmla="*/ 51477 w 94664"/>
                <a:gd name="connsiteY13" fmla="*/ 61353 h 161694"/>
                <a:gd name="connsiteX14" fmla="*/ 54247 w 94664"/>
                <a:gd name="connsiteY14" fmla="*/ 66273 h 161694"/>
                <a:gd name="connsiteX15" fmla="*/ 66946 w 94664"/>
                <a:gd name="connsiteY15" fmla="*/ 104740 h 161694"/>
                <a:gd name="connsiteX16" fmla="*/ 36700 w 94664"/>
                <a:gd name="connsiteY16" fmla="*/ 156849 h 161694"/>
                <a:gd name="connsiteX17" fmla="*/ 14535 w 94664"/>
                <a:gd name="connsiteY17" fmla="*/ 130459 h 161694"/>
                <a:gd name="connsiteX18" fmla="*/ 54247 w 94664"/>
                <a:gd name="connsiteY18" fmla="*/ 66273 h 161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4664" h="161694">
                  <a:moveTo>
                    <a:pt x="51477" y="61353"/>
                  </a:moveTo>
                  <a:cubicBezTo>
                    <a:pt x="22616" y="68063"/>
                    <a:pt x="219" y="97136"/>
                    <a:pt x="219" y="124197"/>
                  </a:cubicBezTo>
                  <a:cubicBezTo>
                    <a:pt x="219" y="145667"/>
                    <a:pt x="14996" y="161770"/>
                    <a:pt x="36700" y="161770"/>
                  </a:cubicBezTo>
                  <a:cubicBezTo>
                    <a:pt x="63714" y="161770"/>
                    <a:pt x="82877" y="126657"/>
                    <a:pt x="82877" y="95794"/>
                  </a:cubicBezTo>
                  <a:cubicBezTo>
                    <a:pt x="82877" y="75443"/>
                    <a:pt x="73642" y="64261"/>
                    <a:pt x="65792" y="54197"/>
                  </a:cubicBezTo>
                  <a:cubicBezTo>
                    <a:pt x="57480" y="44133"/>
                    <a:pt x="43857" y="27359"/>
                    <a:pt x="43857" y="17519"/>
                  </a:cubicBezTo>
                  <a:cubicBezTo>
                    <a:pt x="43857" y="12599"/>
                    <a:pt x="48475" y="7231"/>
                    <a:pt x="56556" y="7231"/>
                  </a:cubicBezTo>
                  <a:cubicBezTo>
                    <a:pt x="63483" y="7231"/>
                    <a:pt x="68101" y="10139"/>
                    <a:pt x="72949" y="13270"/>
                  </a:cubicBezTo>
                  <a:cubicBezTo>
                    <a:pt x="77567" y="15953"/>
                    <a:pt x="82185" y="18861"/>
                    <a:pt x="85648" y="18861"/>
                  </a:cubicBezTo>
                  <a:cubicBezTo>
                    <a:pt x="91420" y="18861"/>
                    <a:pt x="94884" y="13493"/>
                    <a:pt x="94884" y="9915"/>
                  </a:cubicBezTo>
                  <a:cubicBezTo>
                    <a:pt x="94884" y="4995"/>
                    <a:pt x="91189" y="4324"/>
                    <a:pt x="82877" y="2535"/>
                  </a:cubicBezTo>
                  <a:cubicBezTo>
                    <a:pt x="70871" y="75"/>
                    <a:pt x="67639" y="75"/>
                    <a:pt x="63945" y="75"/>
                  </a:cubicBezTo>
                  <a:cubicBezTo>
                    <a:pt x="45935" y="75"/>
                    <a:pt x="37623" y="9691"/>
                    <a:pt x="37623" y="23110"/>
                  </a:cubicBezTo>
                  <a:cubicBezTo>
                    <a:pt x="37623" y="35187"/>
                    <a:pt x="44319" y="47711"/>
                    <a:pt x="51477" y="61353"/>
                  </a:cubicBezTo>
                  <a:close/>
                  <a:moveTo>
                    <a:pt x="54247" y="66273"/>
                  </a:moveTo>
                  <a:cubicBezTo>
                    <a:pt x="60019" y="76561"/>
                    <a:pt x="66946" y="88638"/>
                    <a:pt x="66946" y="104740"/>
                  </a:cubicBezTo>
                  <a:cubicBezTo>
                    <a:pt x="66946" y="119501"/>
                    <a:pt x="58172" y="156849"/>
                    <a:pt x="36700" y="156849"/>
                  </a:cubicBezTo>
                  <a:cubicBezTo>
                    <a:pt x="24001" y="156849"/>
                    <a:pt x="14535" y="147456"/>
                    <a:pt x="14535" y="130459"/>
                  </a:cubicBezTo>
                  <a:cubicBezTo>
                    <a:pt x="14535" y="116370"/>
                    <a:pt x="23077" y="74325"/>
                    <a:pt x="54247" y="66273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22A6134-CFAF-455A-906B-74E2F80F31DD}"/>
                </a:ext>
              </a:extLst>
            </p:cNvPr>
            <p:cNvSpPr/>
            <p:nvPr>
              <p:custDataLst>
                <p:tags r:id="rId93"/>
              </p:custDataLst>
            </p:nvPr>
          </p:nvSpPr>
          <p:spPr>
            <a:xfrm>
              <a:off x="6925120" y="3392856"/>
              <a:ext cx="53566" cy="223644"/>
            </a:xfrm>
            <a:custGeom>
              <a:avLst/>
              <a:gdLst>
                <a:gd name="connsiteX0" fmla="*/ 53790 w 53566"/>
                <a:gd name="connsiteY0" fmla="*/ 221483 h 223644"/>
                <a:gd name="connsiteX1" fmla="*/ 49865 w 53566"/>
                <a:gd name="connsiteY1" fmla="*/ 216562 h 223644"/>
                <a:gd name="connsiteX2" fmla="*/ 13616 w 53566"/>
                <a:gd name="connsiteY2" fmla="*/ 111897 h 223644"/>
                <a:gd name="connsiteX3" fmla="*/ 50789 w 53566"/>
                <a:gd name="connsiteY3" fmla="*/ 6113 h 223644"/>
                <a:gd name="connsiteX4" fmla="*/ 53790 w 53566"/>
                <a:gd name="connsiteY4" fmla="*/ 2311 h 223644"/>
                <a:gd name="connsiteX5" fmla="*/ 51481 w 53566"/>
                <a:gd name="connsiteY5" fmla="*/ 75 h 223644"/>
                <a:gd name="connsiteX6" fmla="*/ 14770 w 53566"/>
                <a:gd name="connsiteY6" fmla="*/ 43685 h 223644"/>
                <a:gd name="connsiteX7" fmla="*/ 224 w 53566"/>
                <a:gd name="connsiteY7" fmla="*/ 111897 h 223644"/>
                <a:gd name="connsiteX8" fmla="*/ 15463 w 53566"/>
                <a:gd name="connsiteY8" fmla="*/ 181674 h 223644"/>
                <a:gd name="connsiteX9" fmla="*/ 51481 w 53566"/>
                <a:gd name="connsiteY9" fmla="*/ 223719 h 223644"/>
                <a:gd name="connsiteX10" fmla="*/ 53790 w 53566"/>
                <a:gd name="connsiteY10" fmla="*/ 221483 h 223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566" h="223644">
                  <a:moveTo>
                    <a:pt x="53790" y="221483"/>
                  </a:moveTo>
                  <a:cubicBezTo>
                    <a:pt x="53790" y="220812"/>
                    <a:pt x="53790" y="220364"/>
                    <a:pt x="49865" y="216562"/>
                  </a:cubicBezTo>
                  <a:cubicBezTo>
                    <a:pt x="21004" y="188383"/>
                    <a:pt x="13616" y="146114"/>
                    <a:pt x="13616" y="111897"/>
                  </a:cubicBezTo>
                  <a:cubicBezTo>
                    <a:pt x="13616" y="72983"/>
                    <a:pt x="22390" y="34069"/>
                    <a:pt x="50789" y="6113"/>
                  </a:cubicBezTo>
                  <a:cubicBezTo>
                    <a:pt x="53790" y="3429"/>
                    <a:pt x="53790" y="2982"/>
                    <a:pt x="53790" y="2311"/>
                  </a:cubicBezTo>
                  <a:cubicBezTo>
                    <a:pt x="53790" y="746"/>
                    <a:pt x="52867" y="75"/>
                    <a:pt x="51481" y="75"/>
                  </a:cubicBezTo>
                  <a:cubicBezTo>
                    <a:pt x="49173" y="75"/>
                    <a:pt x="28393" y="15283"/>
                    <a:pt x="14770" y="43685"/>
                  </a:cubicBezTo>
                  <a:cubicBezTo>
                    <a:pt x="2995" y="68286"/>
                    <a:pt x="224" y="93111"/>
                    <a:pt x="224" y="111897"/>
                  </a:cubicBezTo>
                  <a:cubicBezTo>
                    <a:pt x="224" y="129341"/>
                    <a:pt x="2764" y="156402"/>
                    <a:pt x="15463" y="181674"/>
                  </a:cubicBezTo>
                  <a:cubicBezTo>
                    <a:pt x="29316" y="209182"/>
                    <a:pt x="49173" y="223719"/>
                    <a:pt x="51481" y="223719"/>
                  </a:cubicBezTo>
                  <a:cubicBezTo>
                    <a:pt x="52867" y="223719"/>
                    <a:pt x="53790" y="223048"/>
                    <a:pt x="53790" y="221483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DDB82C4-57D1-43CC-B7D3-D912D2044C58}"/>
                </a:ext>
              </a:extLst>
            </p:cNvPr>
            <p:cNvSpPr/>
            <p:nvPr>
              <p:custDataLst>
                <p:tags r:id="rId94"/>
              </p:custDataLst>
            </p:nvPr>
          </p:nvSpPr>
          <p:spPr>
            <a:xfrm>
              <a:off x="6997363" y="3420588"/>
              <a:ext cx="70882" cy="142461"/>
            </a:xfrm>
            <a:custGeom>
              <a:avLst/>
              <a:gdLst>
                <a:gd name="connsiteX0" fmla="*/ 42481 w 70882"/>
                <a:gd name="connsiteY0" fmla="*/ 50618 h 142461"/>
                <a:gd name="connsiteX1" fmla="*/ 64184 w 70882"/>
                <a:gd name="connsiteY1" fmla="*/ 50618 h 142461"/>
                <a:gd name="connsiteX2" fmla="*/ 71111 w 70882"/>
                <a:gd name="connsiteY2" fmla="*/ 46145 h 142461"/>
                <a:gd name="connsiteX3" fmla="*/ 64646 w 70882"/>
                <a:gd name="connsiteY3" fmla="*/ 43685 h 142461"/>
                <a:gd name="connsiteX4" fmla="*/ 44328 w 70882"/>
                <a:gd name="connsiteY4" fmla="*/ 43685 h 142461"/>
                <a:gd name="connsiteX5" fmla="*/ 53794 w 70882"/>
                <a:gd name="connsiteY5" fmla="*/ 6113 h 142461"/>
                <a:gd name="connsiteX6" fmla="*/ 47098 w 70882"/>
                <a:gd name="connsiteY6" fmla="*/ 75 h 142461"/>
                <a:gd name="connsiteX7" fmla="*/ 37863 w 70882"/>
                <a:gd name="connsiteY7" fmla="*/ 8126 h 142461"/>
                <a:gd name="connsiteX8" fmla="*/ 28858 w 70882"/>
                <a:gd name="connsiteY8" fmla="*/ 43685 h 142461"/>
                <a:gd name="connsiteX9" fmla="*/ 7155 w 70882"/>
                <a:gd name="connsiteY9" fmla="*/ 43685 h 142461"/>
                <a:gd name="connsiteX10" fmla="*/ 228 w 70882"/>
                <a:gd name="connsiteY10" fmla="*/ 47935 h 142461"/>
                <a:gd name="connsiteX11" fmla="*/ 6693 w 70882"/>
                <a:gd name="connsiteY11" fmla="*/ 50618 h 142461"/>
                <a:gd name="connsiteX12" fmla="*/ 27011 w 70882"/>
                <a:gd name="connsiteY12" fmla="*/ 50618 h 142461"/>
                <a:gd name="connsiteX13" fmla="*/ 9464 w 70882"/>
                <a:gd name="connsiteY13" fmla="*/ 121961 h 142461"/>
                <a:gd name="connsiteX14" fmla="*/ 30705 w 70882"/>
                <a:gd name="connsiteY14" fmla="*/ 142536 h 142461"/>
                <a:gd name="connsiteX15" fmla="*/ 67417 w 70882"/>
                <a:gd name="connsiteY15" fmla="*/ 108095 h 142461"/>
                <a:gd name="connsiteX16" fmla="*/ 64646 w 70882"/>
                <a:gd name="connsiteY16" fmla="*/ 105858 h 142461"/>
                <a:gd name="connsiteX17" fmla="*/ 61183 w 70882"/>
                <a:gd name="connsiteY17" fmla="*/ 108990 h 142461"/>
                <a:gd name="connsiteX18" fmla="*/ 31167 w 70882"/>
                <a:gd name="connsiteY18" fmla="*/ 137616 h 142461"/>
                <a:gd name="connsiteX19" fmla="*/ 24010 w 70882"/>
                <a:gd name="connsiteY19" fmla="*/ 127328 h 142461"/>
                <a:gd name="connsiteX20" fmla="*/ 25395 w 70882"/>
                <a:gd name="connsiteY20" fmla="*/ 116593 h 142461"/>
                <a:gd name="connsiteX21" fmla="*/ 42481 w 70882"/>
                <a:gd name="connsiteY21" fmla="*/ 50618 h 142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882" h="142461">
                  <a:moveTo>
                    <a:pt x="42481" y="50618"/>
                  </a:moveTo>
                  <a:lnTo>
                    <a:pt x="64184" y="50618"/>
                  </a:lnTo>
                  <a:cubicBezTo>
                    <a:pt x="68802" y="50618"/>
                    <a:pt x="71111" y="50618"/>
                    <a:pt x="71111" y="46145"/>
                  </a:cubicBezTo>
                  <a:cubicBezTo>
                    <a:pt x="71111" y="43685"/>
                    <a:pt x="68802" y="43685"/>
                    <a:pt x="64646" y="43685"/>
                  </a:cubicBezTo>
                  <a:lnTo>
                    <a:pt x="44328" y="43685"/>
                  </a:lnTo>
                  <a:cubicBezTo>
                    <a:pt x="52640" y="11928"/>
                    <a:pt x="53794" y="7455"/>
                    <a:pt x="53794" y="6113"/>
                  </a:cubicBezTo>
                  <a:cubicBezTo>
                    <a:pt x="53794" y="2311"/>
                    <a:pt x="51024" y="75"/>
                    <a:pt x="47098" y="75"/>
                  </a:cubicBezTo>
                  <a:cubicBezTo>
                    <a:pt x="46406" y="75"/>
                    <a:pt x="39941" y="298"/>
                    <a:pt x="37863" y="8126"/>
                  </a:cubicBezTo>
                  <a:lnTo>
                    <a:pt x="28858" y="43685"/>
                  </a:lnTo>
                  <a:lnTo>
                    <a:pt x="7155" y="43685"/>
                  </a:lnTo>
                  <a:cubicBezTo>
                    <a:pt x="2537" y="43685"/>
                    <a:pt x="228" y="43685"/>
                    <a:pt x="228" y="47935"/>
                  </a:cubicBezTo>
                  <a:cubicBezTo>
                    <a:pt x="228" y="50618"/>
                    <a:pt x="2075" y="50618"/>
                    <a:pt x="6693" y="50618"/>
                  </a:cubicBezTo>
                  <a:lnTo>
                    <a:pt x="27011" y="50618"/>
                  </a:lnTo>
                  <a:cubicBezTo>
                    <a:pt x="10387" y="114133"/>
                    <a:pt x="9464" y="117935"/>
                    <a:pt x="9464" y="121961"/>
                  </a:cubicBezTo>
                  <a:cubicBezTo>
                    <a:pt x="9464" y="134038"/>
                    <a:pt x="18237" y="142536"/>
                    <a:pt x="30705" y="142536"/>
                  </a:cubicBezTo>
                  <a:cubicBezTo>
                    <a:pt x="54256" y="142536"/>
                    <a:pt x="67417" y="109884"/>
                    <a:pt x="67417" y="108095"/>
                  </a:cubicBezTo>
                  <a:cubicBezTo>
                    <a:pt x="67417" y="105858"/>
                    <a:pt x="65569" y="105858"/>
                    <a:pt x="64646" y="105858"/>
                  </a:cubicBezTo>
                  <a:cubicBezTo>
                    <a:pt x="62568" y="105858"/>
                    <a:pt x="62337" y="106529"/>
                    <a:pt x="61183" y="108990"/>
                  </a:cubicBezTo>
                  <a:cubicBezTo>
                    <a:pt x="51254" y="132249"/>
                    <a:pt x="39017" y="137616"/>
                    <a:pt x="31167" y="137616"/>
                  </a:cubicBezTo>
                  <a:cubicBezTo>
                    <a:pt x="26318" y="137616"/>
                    <a:pt x="24010" y="134709"/>
                    <a:pt x="24010" y="127328"/>
                  </a:cubicBezTo>
                  <a:cubicBezTo>
                    <a:pt x="24010" y="121961"/>
                    <a:pt x="24471" y="120395"/>
                    <a:pt x="25395" y="116593"/>
                  </a:cubicBezTo>
                  <a:lnTo>
                    <a:pt x="42481" y="50618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87010B0-F80E-4BE0-9E00-D58CD211A022}"/>
                </a:ext>
              </a:extLst>
            </p:cNvPr>
            <p:cNvSpPr/>
            <p:nvPr>
              <p:custDataLst>
                <p:tags r:id="rId95"/>
              </p:custDataLst>
            </p:nvPr>
          </p:nvSpPr>
          <p:spPr>
            <a:xfrm>
              <a:off x="7145900" y="3500205"/>
              <a:ext cx="141072" cy="8945"/>
            </a:xfrm>
            <a:custGeom>
              <a:avLst/>
              <a:gdLst>
                <a:gd name="connsiteX0" fmla="*/ 133226 w 141072"/>
                <a:gd name="connsiteY0" fmla="*/ 9021 h 8945"/>
                <a:gd name="connsiteX1" fmla="*/ 141307 w 141072"/>
                <a:gd name="connsiteY1" fmla="*/ 4548 h 8945"/>
                <a:gd name="connsiteX2" fmla="*/ 133226 w 141072"/>
                <a:gd name="connsiteY2" fmla="*/ 75 h 8945"/>
                <a:gd name="connsiteX3" fmla="*/ 8315 w 141072"/>
                <a:gd name="connsiteY3" fmla="*/ 75 h 8945"/>
                <a:gd name="connsiteX4" fmla="*/ 234 w 141072"/>
                <a:gd name="connsiteY4" fmla="*/ 4548 h 8945"/>
                <a:gd name="connsiteX5" fmla="*/ 8315 w 141072"/>
                <a:gd name="connsiteY5" fmla="*/ 9021 h 8945"/>
                <a:gd name="connsiteX6" fmla="*/ 133226 w 141072"/>
                <a:gd name="connsiteY6" fmla="*/ 9021 h 8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072" h="8945">
                  <a:moveTo>
                    <a:pt x="133226" y="9021"/>
                  </a:moveTo>
                  <a:cubicBezTo>
                    <a:pt x="137151" y="9021"/>
                    <a:pt x="141307" y="9021"/>
                    <a:pt x="141307" y="4548"/>
                  </a:cubicBezTo>
                  <a:cubicBezTo>
                    <a:pt x="141307" y="75"/>
                    <a:pt x="137151" y="75"/>
                    <a:pt x="133226" y="75"/>
                  </a:cubicBezTo>
                  <a:lnTo>
                    <a:pt x="8315" y="75"/>
                  </a:lnTo>
                  <a:cubicBezTo>
                    <a:pt x="4390" y="75"/>
                    <a:pt x="234" y="75"/>
                    <a:pt x="234" y="4548"/>
                  </a:cubicBezTo>
                  <a:cubicBezTo>
                    <a:pt x="234" y="9021"/>
                    <a:pt x="4390" y="9021"/>
                    <a:pt x="8315" y="9021"/>
                  </a:cubicBezTo>
                  <a:lnTo>
                    <a:pt x="133226" y="9021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2D76922-DE9B-4523-91C3-532F7ACF4E16}"/>
                </a:ext>
              </a:extLst>
            </p:cNvPr>
            <p:cNvSpPr/>
            <p:nvPr>
              <p:custDataLst>
                <p:tags r:id="rId96"/>
              </p:custDataLst>
            </p:nvPr>
          </p:nvSpPr>
          <p:spPr>
            <a:xfrm>
              <a:off x="7367321" y="3411642"/>
              <a:ext cx="95818" cy="153867"/>
            </a:xfrm>
            <a:custGeom>
              <a:avLst/>
              <a:gdLst>
                <a:gd name="connsiteX0" fmla="*/ 57504 w 95818"/>
                <a:gd name="connsiteY0" fmla="*/ 70299 h 153867"/>
                <a:gd name="connsiteX1" fmla="*/ 89828 w 95818"/>
                <a:gd name="connsiteY1" fmla="*/ 30938 h 153867"/>
                <a:gd name="connsiteX2" fmla="*/ 47345 w 95818"/>
                <a:gd name="connsiteY2" fmla="*/ 75 h 153867"/>
                <a:gd name="connsiteX3" fmla="*/ 6478 w 95818"/>
                <a:gd name="connsiteY3" fmla="*/ 30490 h 153867"/>
                <a:gd name="connsiteX4" fmla="*/ 18253 w 95818"/>
                <a:gd name="connsiteY4" fmla="*/ 42120 h 153867"/>
                <a:gd name="connsiteX5" fmla="*/ 30028 w 95818"/>
                <a:gd name="connsiteY5" fmla="*/ 30714 h 153867"/>
                <a:gd name="connsiteX6" fmla="*/ 15713 w 95818"/>
                <a:gd name="connsiteY6" fmla="*/ 19532 h 153867"/>
                <a:gd name="connsiteX7" fmla="*/ 46422 w 95818"/>
                <a:gd name="connsiteY7" fmla="*/ 5666 h 153867"/>
                <a:gd name="connsiteX8" fmla="*/ 68587 w 95818"/>
                <a:gd name="connsiteY8" fmla="*/ 30714 h 153867"/>
                <a:gd name="connsiteX9" fmla="*/ 62122 w 95818"/>
                <a:gd name="connsiteY9" fmla="*/ 56209 h 153867"/>
                <a:gd name="connsiteX10" fmla="*/ 41573 w 95818"/>
                <a:gd name="connsiteY10" fmla="*/ 67839 h 153867"/>
                <a:gd name="connsiteX11" fmla="*/ 32568 w 95818"/>
                <a:gd name="connsiteY11" fmla="*/ 68510 h 153867"/>
                <a:gd name="connsiteX12" fmla="*/ 29105 w 95818"/>
                <a:gd name="connsiteY12" fmla="*/ 71194 h 153867"/>
                <a:gd name="connsiteX13" fmla="*/ 34646 w 95818"/>
                <a:gd name="connsiteY13" fmla="*/ 73654 h 153867"/>
                <a:gd name="connsiteX14" fmla="*/ 44805 w 95818"/>
                <a:gd name="connsiteY14" fmla="*/ 73654 h 153867"/>
                <a:gd name="connsiteX15" fmla="*/ 72281 w 95818"/>
                <a:gd name="connsiteY15" fmla="*/ 110779 h 153867"/>
                <a:gd name="connsiteX16" fmla="*/ 46191 w 95818"/>
                <a:gd name="connsiteY16" fmla="*/ 147680 h 153867"/>
                <a:gd name="connsiteX17" fmla="*/ 10865 w 95818"/>
                <a:gd name="connsiteY17" fmla="*/ 130683 h 153867"/>
                <a:gd name="connsiteX18" fmla="*/ 26103 w 95818"/>
                <a:gd name="connsiteY18" fmla="*/ 118383 h 153867"/>
                <a:gd name="connsiteX19" fmla="*/ 13174 w 95818"/>
                <a:gd name="connsiteY19" fmla="*/ 105858 h 153867"/>
                <a:gd name="connsiteX20" fmla="*/ 244 w 95818"/>
                <a:gd name="connsiteY20" fmla="*/ 118830 h 153867"/>
                <a:gd name="connsiteX21" fmla="*/ 46883 w 95818"/>
                <a:gd name="connsiteY21" fmla="*/ 153942 h 153867"/>
                <a:gd name="connsiteX22" fmla="*/ 96062 w 95818"/>
                <a:gd name="connsiteY22" fmla="*/ 110779 h 153867"/>
                <a:gd name="connsiteX23" fmla="*/ 57504 w 95818"/>
                <a:gd name="connsiteY23" fmla="*/ 70299 h 15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5818" h="153867">
                  <a:moveTo>
                    <a:pt x="57504" y="70299"/>
                  </a:moveTo>
                  <a:cubicBezTo>
                    <a:pt x="76437" y="64261"/>
                    <a:pt x="89828" y="48606"/>
                    <a:pt x="89828" y="30938"/>
                  </a:cubicBezTo>
                  <a:cubicBezTo>
                    <a:pt x="89828" y="12599"/>
                    <a:pt x="69510" y="75"/>
                    <a:pt x="47345" y="75"/>
                  </a:cubicBezTo>
                  <a:cubicBezTo>
                    <a:pt x="24025" y="75"/>
                    <a:pt x="6478" y="13493"/>
                    <a:pt x="6478" y="30490"/>
                  </a:cubicBezTo>
                  <a:cubicBezTo>
                    <a:pt x="6478" y="37871"/>
                    <a:pt x="11557" y="42120"/>
                    <a:pt x="18253" y="42120"/>
                  </a:cubicBezTo>
                  <a:cubicBezTo>
                    <a:pt x="25411" y="42120"/>
                    <a:pt x="30028" y="37200"/>
                    <a:pt x="30028" y="30714"/>
                  </a:cubicBezTo>
                  <a:cubicBezTo>
                    <a:pt x="30028" y="19532"/>
                    <a:pt x="19177" y="19532"/>
                    <a:pt x="15713" y="19532"/>
                  </a:cubicBezTo>
                  <a:cubicBezTo>
                    <a:pt x="22871" y="8573"/>
                    <a:pt x="38110" y="5666"/>
                    <a:pt x="46422" y="5666"/>
                  </a:cubicBezTo>
                  <a:cubicBezTo>
                    <a:pt x="55888" y="5666"/>
                    <a:pt x="68587" y="10586"/>
                    <a:pt x="68587" y="30714"/>
                  </a:cubicBezTo>
                  <a:cubicBezTo>
                    <a:pt x="68587" y="33398"/>
                    <a:pt x="68125" y="46369"/>
                    <a:pt x="62122" y="56209"/>
                  </a:cubicBezTo>
                  <a:cubicBezTo>
                    <a:pt x="55195" y="66944"/>
                    <a:pt x="47345" y="67615"/>
                    <a:pt x="41573" y="67839"/>
                  </a:cubicBezTo>
                  <a:cubicBezTo>
                    <a:pt x="39726" y="68063"/>
                    <a:pt x="34184" y="68510"/>
                    <a:pt x="32568" y="68510"/>
                  </a:cubicBezTo>
                  <a:cubicBezTo>
                    <a:pt x="30721" y="68734"/>
                    <a:pt x="29105" y="68957"/>
                    <a:pt x="29105" y="71194"/>
                  </a:cubicBezTo>
                  <a:cubicBezTo>
                    <a:pt x="29105" y="73654"/>
                    <a:pt x="30721" y="73654"/>
                    <a:pt x="34646" y="73654"/>
                  </a:cubicBezTo>
                  <a:lnTo>
                    <a:pt x="44805" y="73654"/>
                  </a:lnTo>
                  <a:cubicBezTo>
                    <a:pt x="63738" y="73654"/>
                    <a:pt x="72281" y="88862"/>
                    <a:pt x="72281" y="110779"/>
                  </a:cubicBezTo>
                  <a:cubicBezTo>
                    <a:pt x="72281" y="141194"/>
                    <a:pt x="56350" y="147680"/>
                    <a:pt x="46191" y="147680"/>
                  </a:cubicBezTo>
                  <a:cubicBezTo>
                    <a:pt x="36262" y="147680"/>
                    <a:pt x="18946" y="143878"/>
                    <a:pt x="10865" y="130683"/>
                  </a:cubicBezTo>
                  <a:cubicBezTo>
                    <a:pt x="18946" y="131801"/>
                    <a:pt x="26103" y="126881"/>
                    <a:pt x="26103" y="118383"/>
                  </a:cubicBezTo>
                  <a:cubicBezTo>
                    <a:pt x="26103" y="110331"/>
                    <a:pt x="19869" y="105858"/>
                    <a:pt x="13174" y="105858"/>
                  </a:cubicBezTo>
                  <a:cubicBezTo>
                    <a:pt x="7632" y="105858"/>
                    <a:pt x="244" y="108989"/>
                    <a:pt x="244" y="118830"/>
                  </a:cubicBezTo>
                  <a:cubicBezTo>
                    <a:pt x="244" y="139181"/>
                    <a:pt x="21716" y="153942"/>
                    <a:pt x="46883" y="153942"/>
                  </a:cubicBezTo>
                  <a:cubicBezTo>
                    <a:pt x="75052" y="153942"/>
                    <a:pt x="96062" y="133590"/>
                    <a:pt x="96062" y="110779"/>
                  </a:cubicBezTo>
                  <a:cubicBezTo>
                    <a:pt x="96062" y="92440"/>
                    <a:pt x="81517" y="74996"/>
                    <a:pt x="57504" y="70299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BC70F39-CF8A-43DE-8C5A-A3BF6CB22F9F}"/>
                </a:ext>
              </a:extLst>
            </p:cNvPr>
            <p:cNvSpPr/>
            <p:nvPr>
              <p:custDataLst>
                <p:tags r:id="rId97"/>
              </p:custDataLst>
            </p:nvPr>
          </p:nvSpPr>
          <p:spPr>
            <a:xfrm>
              <a:off x="7486229" y="3392856"/>
              <a:ext cx="53566" cy="223644"/>
            </a:xfrm>
            <a:custGeom>
              <a:avLst/>
              <a:gdLst>
                <a:gd name="connsiteX0" fmla="*/ 53815 w 53566"/>
                <a:gd name="connsiteY0" fmla="*/ 111897 h 223644"/>
                <a:gd name="connsiteX1" fmla="*/ 38576 w 53566"/>
                <a:gd name="connsiteY1" fmla="*/ 42120 h 223644"/>
                <a:gd name="connsiteX2" fmla="*/ 2558 w 53566"/>
                <a:gd name="connsiteY2" fmla="*/ 75 h 223644"/>
                <a:gd name="connsiteX3" fmla="*/ 249 w 53566"/>
                <a:gd name="connsiteY3" fmla="*/ 2311 h 223644"/>
                <a:gd name="connsiteX4" fmla="*/ 4636 w 53566"/>
                <a:gd name="connsiteY4" fmla="*/ 7455 h 223644"/>
                <a:gd name="connsiteX5" fmla="*/ 40423 w 53566"/>
                <a:gd name="connsiteY5" fmla="*/ 111897 h 223644"/>
                <a:gd name="connsiteX6" fmla="*/ 3250 w 53566"/>
                <a:gd name="connsiteY6" fmla="*/ 217681 h 223644"/>
                <a:gd name="connsiteX7" fmla="*/ 249 w 53566"/>
                <a:gd name="connsiteY7" fmla="*/ 221483 h 223644"/>
                <a:gd name="connsiteX8" fmla="*/ 2558 w 53566"/>
                <a:gd name="connsiteY8" fmla="*/ 223719 h 223644"/>
                <a:gd name="connsiteX9" fmla="*/ 39269 w 53566"/>
                <a:gd name="connsiteY9" fmla="*/ 180108 h 223644"/>
                <a:gd name="connsiteX10" fmla="*/ 53815 w 53566"/>
                <a:gd name="connsiteY10" fmla="*/ 111897 h 223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566" h="223644">
                  <a:moveTo>
                    <a:pt x="53815" y="111897"/>
                  </a:moveTo>
                  <a:cubicBezTo>
                    <a:pt x="53815" y="94453"/>
                    <a:pt x="51275" y="67392"/>
                    <a:pt x="38576" y="42120"/>
                  </a:cubicBezTo>
                  <a:cubicBezTo>
                    <a:pt x="24723" y="14612"/>
                    <a:pt x="4867" y="75"/>
                    <a:pt x="2558" y="75"/>
                  </a:cubicBezTo>
                  <a:cubicBezTo>
                    <a:pt x="1172" y="75"/>
                    <a:pt x="249" y="969"/>
                    <a:pt x="249" y="2311"/>
                  </a:cubicBezTo>
                  <a:cubicBezTo>
                    <a:pt x="249" y="2982"/>
                    <a:pt x="249" y="3429"/>
                    <a:pt x="4636" y="7455"/>
                  </a:cubicBezTo>
                  <a:cubicBezTo>
                    <a:pt x="27263" y="29596"/>
                    <a:pt x="40423" y="65155"/>
                    <a:pt x="40423" y="111897"/>
                  </a:cubicBezTo>
                  <a:cubicBezTo>
                    <a:pt x="40423" y="150140"/>
                    <a:pt x="31881" y="189501"/>
                    <a:pt x="3250" y="217681"/>
                  </a:cubicBezTo>
                  <a:cubicBezTo>
                    <a:pt x="249" y="220364"/>
                    <a:pt x="249" y="220812"/>
                    <a:pt x="249" y="221483"/>
                  </a:cubicBezTo>
                  <a:cubicBezTo>
                    <a:pt x="249" y="222824"/>
                    <a:pt x="1172" y="223719"/>
                    <a:pt x="2558" y="223719"/>
                  </a:cubicBezTo>
                  <a:cubicBezTo>
                    <a:pt x="4867" y="223719"/>
                    <a:pt x="25647" y="208511"/>
                    <a:pt x="39269" y="180108"/>
                  </a:cubicBezTo>
                  <a:cubicBezTo>
                    <a:pt x="51044" y="155508"/>
                    <a:pt x="53815" y="130683"/>
                    <a:pt x="53815" y="111897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5071B602-B7E6-48C7-BAC0-9949F717AE80}"/>
              </a:ext>
            </a:extLst>
          </p:cNvPr>
          <p:cNvCxnSpPr>
            <a:cxnSpLocks/>
          </p:cNvCxnSpPr>
          <p:nvPr/>
        </p:nvCxnSpPr>
        <p:spPr>
          <a:xfrm>
            <a:off x="443458" y="2558415"/>
            <a:ext cx="11430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03BEA594-1B20-49D6-A3E5-DE039508DA36}"/>
              </a:ext>
            </a:extLst>
          </p:cNvPr>
          <p:cNvCxnSpPr>
            <a:cxnSpLocks/>
          </p:cNvCxnSpPr>
          <p:nvPr/>
        </p:nvCxnSpPr>
        <p:spPr>
          <a:xfrm rot="16200000">
            <a:off x="397738" y="2055495"/>
            <a:ext cx="100584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4" name="Object 83">
            <a:extLst>
              <a:ext uri="{FF2B5EF4-FFF2-40B4-BE49-F238E27FC236}">
                <a16:creationId xmlns:a16="http://schemas.microsoft.com/office/drawing/2014/main" id="{778E32F2-4C58-4224-8E4B-3ECDF7A9A9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2307494"/>
              </p:ext>
            </p:extLst>
          </p:nvPr>
        </p:nvGraphicFramePr>
        <p:xfrm>
          <a:off x="1609318" y="2436495"/>
          <a:ext cx="1143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9" imgW="114120" imgH="203040" progId="Equation.DSMT4">
                  <p:embed/>
                </p:oleObj>
              </mc:Choice>
              <mc:Fallback>
                <p:oleObj name="Equation" r:id="rId99" imgW="114120" imgH="203040" progId="Equation.DSMT4">
                  <p:embed/>
                  <p:pic>
                    <p:nvPicPr>
                      <p:cNvPr id="84" name="Object 83">
                        <a:extLst>
                          <a:ext uri="{FF2B5EF4-FFF2-40B4-BE49-F238E27FC236}">
                            <a16:creationId xmlns:a16="http://schemas.microsoft.com/office/drawing/2014/main" id="{778E32F2-4C58-4224-8E4B-3ECDF7A9A9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0"/>
                      <a:stretch>
                        <a:fillRect/>
                      </a:stretch>
                    </p:blipFill>
                    <p:spPr>
                      <a:xfrm>
                        <a:off x="1609318" y="2436495"/>
                        <a:ext cx="1143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65694DA7-CA30-45FB-9F01-16FA9350B57A}"/>
              </a:ext>
            </a:extLst>
          </p:cNvPr>
          <p:cNvCxnSpPr>
            <a:cxnSpLocks/>
          </p:cNvCxnSpPr>
          <p:nvPr/>
        </p:nvCxnSpPr>
        <p:spPr>
          <a:xfrm flipV="1">
            <a:off x="1311813" y="1580661"/>
            <a:ext cx="0" cy="977754"/>
          </a:xfrm>
          <a:prstGeom prst="straightConnector1">
            <a:avLst/>
          </a:prstGeom>
          <a:ln w="317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303E706-8FAA-4508-BF0C-BF9F421BCAFC}"/>
              </a:ext>
            </a:extLst>
          </p:cNvPr>
          <p:cNvCxnSpPr>
            <a:cxnSpLocks/>
            <a:endCxn id="86" idx="1"/>
          </p:cNvCxnSpPr>
          <p:nvPr/>
        </p:nvCxnSpPr>
        <p:spPr>
          <a:xfrm>
            <a:off x="2496054" y="2002554"/>
            <a:ext cx="643257" cy="0"/>
          </a:xfrm>
          <a:prstGeom prst="straightConnector1">
            <a:avLst/>
          </a:prstGeom>
          <a:ln>
            <a:solidFill>
              <a:srgbClr val="6C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A946EA4F-9890-4E61-99C6-E397109096A7}"/>
              </a:ext>
            </a:extLst>
          </p:cNvPr>
          <p:cNvCxnSpPr/>
          <p:nvPr/>
        </p:nvCxnSpPr>
        <p:spPr>
          <a:xfrm>
            <a:off x="4587108" y="2002554"/>
            <a:ext cx="643257" cy="0"/>
          </a:xfrm>
          <a:prstGeom prst="straightConnector1">
            <a:avLst/>
          </a:prstGeom>
          <a:ln>
            <a:solidFill>
              <a:srgbClr val="6C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06" name="Group 105" descr="\documentclass{article}&#10;\usepackage{amsmath}&#10;\usepackage{gensymb}&#10;\usepackage{amssymb}&#10;\pagestyle{empty}&#10;\begin{document}&#10;&#10;\begin{equation*}&#10;2h(t-3)&#10;\end{equation*}&#10;&#10;&#10;\end{document}" title="IguanaTex Vector Display">
            <a:extLst>
              <a:ext uri="{FF2B5EF4-FFF2-40B4-BE49-F238E27FC236}">
                <a16:creationId xmlns:a16="http://schemas.microsoft.com/office/drawing/2014/main" id="{703DBDFE-56F1-4E2D-A48A-30B3A0789ECD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5281249" y="1906098"/>
            <a:ext cx="749364" cy="192911"/>
            <a:chOff x="9823977" y="3293226"/>
            <a:chExt cx="795453" cy="204776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3D228829-4157-4A3F-8B1D-959D536B92E9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9823977" y="3310427"/>
              <a:ext cx="83800" cy="136380"/>
            </a:xfrm>
            <a:custGeom>
              <a:avLst/>
              <a:gdLst>
                <a:gd name="connsiteX0" fmla="*/ 16386 w 83800"/>
                <a:gd name="connsiteY0" fmla="*/ 120688 h 136380"/>
                <a:gd name="connsiteX1" fmla="*/ 38649 w 83800"/>
                <a:gd name="connsiteY1" fmla="*/ 99596 h 136380"/>
                <a:gd name="connsiteX2" fmla="*/ 84015 w 83800"/>
                <a:gd name="connsiteY2" fmla="*/ 39801 h 136380"/>
                <a:gd name="connsiteX3" fmla="*/ 39489 w 83800"/>
                <a:gd name="connsiteY3" fmla="*/ 75 h 136380"/>
                <a:gd name="connsiteX4" fmla="*/ 214 w 83800"/>
                <a:gd name="connsiteY4" fmla="*/ 37139 h 136380"/>
                <a:gd name="connsiteX5" fmla="*/ 11345 w 83800"/>
                <a:gd name="connsiteY5" fmla="*/ 48607 h 136380"/>
                <a:gd name="connsiteX6" fmla="*/ 22267 w 83800"/>
                <a:gd name="connsiteY6" fmla="*/ 37754 h 136380"/>
                <a:gd name="connsiteX7" fmla="*/ 11135 w 83800"/>
                <a:gd name="connsiteY7" fmla="*/ 27105 h 136380"/>
                <a:gd name="connsiteX8" fmla="*/ 8405 w 83800"/>
                <a:gd name="connsiteY8" fmla="*/ 27310 h 136380"/>
                <a:gd name="connsiteX9" fmla="*/ 36759 w 83800"/>
                <a:gd name="connsiteY9" fmla="*/ 6423 h 136380"/>
                <a:gd name="connsiteX10" fmla="*/ 64902 w 83800"/>
                <a:gd name="connsiteY10" fmla="*/ 39801 h 136380"/>
                <a:gd name="connsiteX11" fmla="*/ 42850 w 83800"/>
                <a:gd name="connsiteY11" fmla="*/ 85057 h 136380"/>
                <a:gd name="connsiteX12" fmla="*/ 2524 w 83800"/>
                <a:gd name="connsiteY12" fmla="*/ 128879 h 136380"/>
                <a:gd name="connsiteX13" fmla="*/ 214 w 83800"/>
                <a:gd name="connsiteY13" fmla="*/ 136456 h 136380"/>
                <a:gd name="connsiteX14" fmla="*/ 78134 w 83800"/>
                <a:gd name="connsiteY14" fmla="*/ 136456 h 136380"/>
                <a:gd name="connsiteX15" fmla="*/ 84015 w 83800"/>
                <a:gd name="connsiteY15" fmla="*/ 100825 h 136380"/>
                <a:gd name="connsiteX16" fmla="*/ 78764 w 83800"/>
                <a:gd name="connsiteY16" fmla="*/ 100825 h 136380"/>
                <a:gd name="connsiteX17" fmla="*/ 74144 w 83800"/>
                <a:gd name="connsiteY17" fmla="*/ 119050 h 136380"/>
                <a:gd name="connsiteX18" fmla="*/ 54191 w 83800"/>
                <a:gd name="connsiteY18" fmla="*/ 120688 h 136380"/>
                <a:gd name="connsiteX19" fmla="*/ 16386 w 83800"/>
                <a:gd name="connsiteY19" fmla="*/ 120688 h 136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800" h="136380">
                  <a:moveTo>
                    <a:pt x="16386" y="120688"/>
                  </a:moveTo>
                  <a:lnTo>
                    <a:pt x="38649" y="99596"/>
                  </a:lnTo>
                  <a:cubicBezTo>
                    <a:pt x="71413" y="71337"/>
                    <a:pt x="84015" y="60279"/>
                    <a:pt x="84015" y="39801"/>
                  </a:cubicBezTo>
                  <a:cubicBezTo>
                    <a:pt x="84015" y="16457"/>
                    <a:pt x="65112" y="75"/>
                    <a:pt x="39489" y="75"/>
                  </a:cubicBezTo>
                  <a:cubicBezTo>
                    <a:pt x="15756" y="75"/>
                    <a:pt x="214" y="18914"/>
                    <a:pt x="214" y="37139"/>
                  </a:cubicBezTo>
                  <a:cubicBezTo>
                    <a:pt x="214" y="48607"/>
                    <a:pt x="10715" y="48607"/>
                    <a:pt x="11345" y="48607"/>
                  </a:cubicBezTo>
                  <a:cubicBezTo>
                    <a:pt x="14916" y="48607"/>
                    <a:pt x="22267" y="46149"/>
                    <a:pt x="22267" y="37754"/>
                  </a:cubicBezTo>
                  <a:cubicBezTo>
                    <a:pt x="22267" y="32429"/>
                    <a:pt x="18486" y="27105"/>
                    <a:pt x="11135" y="27105"/>
                  </a:cubicBezTo>
                  <a:cubicBezTo>
                    <a:pt x="9455" y="27105"/>
                    <a:pt x="9035" y="27105"/>
                    <a:pt x="8405" y="27310"/>
                  </a:cubicBezTo>
                  <a:cubicBezTo>
                    <a:pt x="13236" y="13999"/>
                    <a:pt x="24577" y="6423"/>
                    <a:pt x="36759" y="6423"/>
                  </a:cubicBezTo>
                  <a:cubicBezTo>
                    <a:pt x="55871" y="6423"/>
                    <a:pt x="64902" y="23010"/>
                    <a:pt x="64902" y="39801"/>
                  </a:cubicBezTo>
                  <a:cubicBezTo>
                    <a:pt x="64902" y="56183"/>
                    <a:pt x="54401" y="72361"/>
                    <a:pt x="42850" y="85057"/>
                  </a:cubicBezTo>
                  <a:lnTo>
                    <a:pt x="2524" y="128879"/>
                  </a:lnTo>
                  <a:cubicBezTo>
                    <a:pt x="214" y="131131"/>
                    <a:pt x="214" y="131541"/>
                    <a:pt x="214" y="136456"/>
                  </a:cubicBezTo>
                  <a:lnTo>
                    <a:pt x="78134" y="136456"/>
                  </a:lnTo>
                  <a:lnTo>
                    <a:pt x="84015" y="100825"/>
                  </a:lnTo>
                  <a:lnTo>
                    <a:pt x="78764" y="100825"/>
                  </a:lnTo>
                  <a:cubicBezTo>
                    <a:pt x="77714" y="106968"/>
                    <a:pt x="76244" y="115978"/>
                    <a:pt x="74144" y="119050"/>
                  </a:cubicBezTo>
                  <a:cubicBezTo>
                    <a:pt x="72673" y="120688"/>
                    <a:pt x="58812" y="120688"/>
                    <a:pt x="54191" y="120688"/>
                  </a:cubicBezTo>
                  <a:lnTo>
                    <a:pt x="16386" y="120688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B880E23E-7BD9-4AB3-A1A8-E34FC3870524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9930041" y="3304694"/>
              <a:ext cx="103123" cy="144367"/>
            </a:xfrm>
            <a:custGeom>
              <a:avLst/>
              <a:gdLst>
                <a:gd name="connsiteX0" fmla="*/ 48945 w 103123"/>
                <a:gd name="connsiteY0" fmla="*/ 2327 h 144367"/>
                <a:gd name="connsiteX1" fmla="*/ 46215 w 103123"/>
                <a:gd name="connsiteY1" fmla="*/ 75 h 144367"/>
                <a:gd name="connsiteX2" fmla="*/ 20592 w 103123"/>
                <a:gd name="connsiteY2" fmla="*/ 2122 h 144367"/>
                <a:gd name="connsiteX3" fmla="*/ 16601 w 103123"/>
                <a:gd name="connsiteY3" fmla="*/ 6218 h 144367"/>
                <a:gd name="connsiteX4" fmla="*/ 21642 w 103123"/>
                <a:gd name="connsiteY4" fmla="*/ 8675 h 144367"/>
                <a:gd name="connsiteX5" fmla="*/ 32143 w 103123"/>
                <a:gd name="connsiteY5" fmla="*/ 12157 h 144367"/>
                <a:gd name="connsiteX6" fmla="*/ 31513 w 103123"/>
                <a:gd name="connsiteY6" fmla="*/ 16252 h 144367"/>
                <a:gd name="connsiteX7" fmla="*/ 1059 w 103123"/>
                <a:gd name="connsiteY7" fmla="*/ 134203 h 144367"/>
                <a:gd name="connsiteX8" fmla="*/ 219 w 103123"/>
                <a:gd name="connsiteY8" fmla="*/ 138708 h 144367"/>
                <a:gd name="connsiteX9" fmla="*/ 6310 w 103123"/>
                <a:gd name="connsiteY9" fmla="*/ 144442 h 144367"/>
                <a:gd name="connsiteX10" fmla="*/ 14081 w 103123"/>
                <a:gd name="connsiteY10" fmla="*/ 139118 h 144367"/>
                <a:gd name="connsiteX11" fmla="*/ 18071 w 103123"/>
                <a:gd name="connsiteY11" fmla="*/ 123555 h 144367"/>
                <a:gd name="connsiteX12" fmla="*/ 22692 w 103123"/>
                <a:gd name="connsiteY12" fmla="*/ 105125 h 144367"/>
                <a:gd name="connsiteX13" fmla="*/ 26262 w 103123"/>
                <a:gd name="connsiteY13" fmla="*/ 91405 h 144367"/>
                <a:gd name="connsiteX14" fmla="*/ 28573 w 103123"/>
                <a:gd name="connsiteY14" fmla="*/ 82190 h 144367"/>
                <a:gd name="connsiteX15" fmla="*/ 42855 w 103123"/>
                <a:gd name="connsiteY15" fmla="*/ 63351 h 144367"/>
                <a:gd name="connsiteX16" fmla="*/ 63017 w 103123"/>
                <a:gd name="connsiteY16" fmla="*/ 56183 h 144367"/>
                <a:gd name="connsiteX17" fmla="*/ 74359 w 103123"/>
                <a:gd name="connsiteY17" fmla="*/ 70518 h 144367"/>
                <a:gd name="connsiteX18" fmla="*/ 61337 w 103123"/>
                <a:gd name="connsiteY18" fmla="*/ 116388 h 144367"/>
                <a:gd name="connsiteX19" fmla="*/ 58607 w 103123"/>
                <a:gd name="connsiteY19" fmla="*/ 127650 h 144367"/>
                <a:gd name="connsiteX20" fmla="*/ 75829 w 103123"/>
                <a:gd name="connsiteY20" fmla="*/ 144442 h 144367"/>
                <a:gd name="connsiteX21" fmla="*/ 103342 w 103123"/>
                <a:gd name="connsiteY21" fmla="*/ 112906 h 144367"/>
                <a:gd name="connsiteX22" fmla="*/ 100822 w 103123"/>
                <a:gd name="connsiteY22" fmla="*/ 110859 h 144367"/>
                <a:gd name="connsiteX23" fmla="*/ 97672 w 103123"/>
                <a:gd name="connsiteY23" fmla="*/ 114545 h 144367"/>
                <a:gd name="connsiteX24" fmla="*/ 76249 w 103123"/>
                <a:gd name="connsiteY24" fmla="*/ 139937 h 144367"/>
                <a:gd name="connsiteX25" fmla="*/ 71208 w 103123"/>
                <a:gd name="connsiteY25" fmla="*/ 133179 h 144367"/>
                <a:gd name="connsiteX26" fmla="*/ 74989 w 103123"/>
                <a:gd name="connsiteY26" fmla="*/ 118640 h 144367"/>
                <a:gd name="connsiteX27" fmla="*/ 87800 w 103123"/>
                <a:gd name="connsiteY27" fmla="*/ 73589 h 144367"/>
                <a:gd name="connsiteX28" fmla="*/ 63647 w 103123"/>
                <a:gd name="connsiteY28" fmla="*/ 51678 h 144367"/>
                <a:gd name="connsiteX29" fmla="*/ 32563 w 103123"/>
                <a:gd name="connsiteY29" fmla="*/ 67446 h 144367"/>
                <a:gd name="connsiteX30" fmla="*/ 48945 w 103123"/>
                <a:gd name="connsiteY30" fmla="*/ 2327 h 14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03123" h="144367">
                  <a:moveTo>
                    <a:pt x="48945" y="2327"/>
                  </a:moveTo>
                  <a:cubicBezTo>
                    <a:pt x="48945" y="2122"/>
                    <a:pt x="48945" y="75"/>
                    <a:pt x="46215" y="75"/>
                  </a:cubicBezTo>
                  <a:cubicBezTo>
                    <a:pt x="41384" y="75"/>
                    <a:pt x="26052" y="1713"/>
                    <a:pt x="20592" y="2122"/>
                  </a:cubicBezTo>
                  <a:cubicBezTo>
                    <a:pt x="18911" y="2327"/>
                    <a:pt x="16601" y="2532"/>
                    <a:pt x="16601" y="6218"/>
                  </a:cubicBezTo>
                  <a:cubicBezTo>
                    <a:pt x="16601" y="8675"/>
                    <a:pt x="18491" y="8675"/>
                    <a:pt x="21642" y="8675"/>
                  </a:cubicBezTo>
                  <a:cubicBezTo>
                    <a:pt x="31723" y="8675"/>
                    <a:pt x="32143" y="10109"/>
                    <a:pt x="32143" y="12157"/>
                  </a:cubicBezTo>
                  <a:lnTo>
                    <a:pt x="31513" y="16252"/>
                  </a:lnTo>
                  <a:lnTo>
                    <a:pt x="1059" y="134203"/>
                  </a:lnTo>
                  <a:cubicBezTo>
                    <a:pt x="219" y="137070"/>
                    <a:pt x="219" y="137479"/>
                    <a:pt x="219" y="138708"/>
                  </a:cubicBezTo>
                  <a:cubicBezTo>
                    <a:pt x="219" y="143418"/>
                    <a:pt x="4420" y="144442"/>
                    <a:pt x="6310" y="144442"/>
                  </a:cubicBezTo>
                  <a:cubicBezTo>
                    <a:pt x="9670" y="144442"/>
                    <a:pt x="13031" y="141985"/>
                    <a:pt x="14081" y="139118"/>
                  </a:cubicBezTo>
                  <a:lnTo>
                    <a:pt x="18071" y="123555"/>
                  </a:lnTo>
                  <a:lnTo>
                    <a:pt x="22692" y="105125"/>
                  </a:lnTo>
                  <a:cubicBezTo>
                    <a:pt x="23952" y="100620"/>
                    <a:pt x="25212" y="96115"/>
                    <a:pt x="26262" y="91405"/>
                  </a:cubicBezTo>
                  <a:cubicBezTo>
                    <a:pt x="26682" y="90176"/>
                    <a:pt x="28363" y="83419"/>
                    <a:pt x="28573" y="82190"/>
                  </a:cubicBezTo>
                  <a:cubicBezTo>
                    <a:pt x="29203" y="80347"/>
                    <a:pt x="35714" y="68879"/>
                    <a:pt x="42855" y="63351"/>
                  </a:cubicBezTo>
                  <a:cubicBezTo>
                    <a:pt x="47475" y="60074"/>
                    <a:pt x="53986" y="56183"/>
                    <a:pt x="63017" y="56183"/>
                  </a:cubicBezTo>
                  <a:cubicBezTo>
                    <a:pt x="72048" y="56183"/>
                    <a:pt x="74359" y="63146"/>
                    <a:pt x="74359" y="70518"/>
                  </a:cubicBezTo>
                  <a:cubicBezTo>
                    <a:pt x="74359" y="81576"/>
                    <a:pt x="66378" y="103896"/>
                    <a:pt x="61337" y="116388"/>
                  </a:cubicBezTo>
                  <a:cubicBezTo>
                    <a:pt x="59657" y="121097"/>
                    <a:pt x="58607" y="123555"/>
                    <a:pt x="58607" y="127650"/>
                  </a:cubicBezTo>
                  <a:cubicBezTo>
                    <a:pt x="58607" y="137275"/>
                    <a:pt x="65958" y="144442"/>
                    <a:pt x="75829" y="144442"/>
                  </a:cubicBezTo>
                  <a:cubicBezTo>
                    <a:pt x="95571" y="144442"/>
                    <a:pt x="103342" y="114545"/>
                    <a:pt x="103342" y="112906"/>
                  </a:cubicBezTo>
                  <a:cubicBezTo>
                    <a:pt x="103342" y="110859"/>
                    <a:pt x="101452" y="110859"/>
                    <a:pt x="100822" y="110859"/>
                  </a:cubicBezTo>
                  <a:cubicBezTo>
                    <a:pt x="98722" y="110859"/>
                    <a:pt x="98722" y="111473"/>
                    <a:pt x="97672" y="114545"/>
                  </a:cubicBezTo>
                  <a:cubicBezTo>
                    <a:pt x="94521" y="125398"/>
                    <a:pt x="87800" y="139937"/>
                    <a:pt x="76249" y="139937"/>
                  </a:cubicBezTo>
                  <a:cubicBezTo>
                    <a:pt x="72678" y="139937"/>
                    <a:pt x="71208" y="137889"/>
                    <a:pt x="71208" y="133179"/>
                  </a:cubicBezTo>
                  <a:cubicBezTo>
                    <a:pt x="71208" y="128060"/>
                    <a:pt x="73098" y="123145"/>
                    <a:pt x="74989" y="118640"/>
                  </a:cubicBezTo>
                  <a:cubicBezTo>
                    <a:pt x="78349" y="109835"/>
                    <a:pt x="87800" y="85466"/>
                    <a:pt x="87800" y="73589"/>
                  </a:cubicBezTo>
                  <a:cubicBezTo>
                    <a:pt x="87800" y="60279"/>
                    <a:pt x="79399" y="51678"/>
                    <a:pt x="63647" y="51678"/>
                  </a:cubicBezTo>
                  <a:cubicBezTo>
                    <a:pt x="50416" y="51678"/>
                    <a:pt x="40334" y="58026"/>
                    <a:pt x="32563" y="67446"/>
                  </a:cubicBezTo>
                  <a:lnTo>
                    <a:pt x="48945" y="2327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CDEAA645-8A11-4EDD-A987-DC5EF2A8C4C2}"/>
                </a:ext>
              </a:extLst>
            </p:cNvPr>
            <p:cNvSpPr/>
            <p:nvPr>
              <p:custDataLst>
                <p:tags r:id="rId86"/>
              </p:custDataLst>
            </p:nvPr>
          </p:nvSpPr>
          <p:spPr>
            <a:xfrm>
              <a:off x="10060291" y="3293226"/>
              <a:ext cx="48726" cy="204776"/>
            </a:xfrm>
            <a:custGeom>
              <a:avLst/>
              <a:gdLst>
                <a:gd name="connsiteX0" fmla="*/ 48951 w 48726"/>
                <a:gd name="connsiteY0" fmla="*/ 202803 h 204776"/>
                <a:gd name="connsiteX1" fmla="*/ 45381 w 48726"/>
                <a:gd name="connsiteY1" fmla="*/ 198298 h 204776"/>
                <a:gd name="connsiteX2" fmla="*/ 12406 w 48726"/>
                <a:gd name="connsiteY2" fmla="*/ 102463 h 204776"/>
                <a:gd name="connsiteX3" fmla="*/ 46221 w 48726"/>
                <a:gd name="connsiteY3" fmla="*/ 5604 h 204776"/>
                <a:gd name="connsiteX4" fmla="*/ 48951 w 48726"/>
                <a:gd name="connsiteY4" fmla="*/ 2122 h 204776"/>
                <a:gd name="connsiteX5" fmla="*/ 46851 w 48726"/>
                <a:gd name="connsiteY5" fmla="*/ 75 h 204776"/>
                <a:gd name="connsiteX6" fmla="*/ 13456 w 48726"/>
                <a:gd name="connsiteY6" fmla="*/ 40006 h 204776"/>
                <a:gd name="connsiteX7" fmla="*/ 225 w 48726"/>
                <a:gd name="connsiteY7" fmla="*/ 102463 h 204776"/>
                <a:gd name="connsiteX8" fmla="*/ 14087 w 48726"/>
                <a:gd name="connsiteY8" fmla="*/ 166353 h 204776"/>
                <a:gd name="connsiteX9" fmla="*/ 46851 w 48726"/>
                <a:gd name="connsiteY9" fmla="*/ 204851 h 204776"/>
                <a:gd name="connsiteX10" fmla="*/ 48951 w 48726"/>
                <a:gd name="connsiteY10" fmla="*/ 202803 h 20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726" h="204776">
                  <a:moveTo>
                    <a:pt x="48951" y="202803"/>
                  </a:moveTo>
                  <a:cubicBezTo>
                    <a:pt x="48951" y="202189"/>
                    <a:pt x="48951" y="201779"/>
                    <a:pt x="45381" y="198298"/>
                  </a:cubicBezTo>
                  <a:cubicBezTo>
                    <a:pt x="19127" y="172496"/>
                    <a:pt x="12406" y="133794"/>
                    <a:pt x="12406" y="102463"/>
                  </a:cubicBezTo>
                  <a:cubicBezTo>
                    <a:pt x="12406" y="66832"/>
                    <a:pt x="20387" y="31201"/>
                    <a:pt x="46221" y="5604"/>
                  </a:cubicBezTo>
                  <a:cubicBezTo>
                    <a:pt x="48951" y="3146"/>
                    <a:pt x="48951" y="2737"/>
                    <a:pt x="48951" y="2122"/>
                  </a:cubicBezTo>
                  <a:cubicBezTo>
                    <a:pt x="48951" y="689"/>
                    <a:pt x="48111" y="75"/>
                    <a:pt x="46851" y="75"/>
                  </a:cubicBezTo>
                  <a:cubicBezTo>
                    <a:pt x="44751" y="75"/>
                    <a:pt x="25848" y="13999"/>
                    <a:pt x="13456" y="40006"/>
                  </a:cubicBezTo>
                  <a:cubicBezTo>
                    <a:pt x="2745" y="62531"/>
                    <a:pt x="225" y="85262"/>
                    <a:pt x="225" y="102463"/>
                  </a:cubicBezTo>
                  <a:cubicBezTo>
                    <a:pt x="225" y="118435"/>
                    <a:pt x="2535" y="143213"/>
                    <a:pt x="14087" y="166353"/>
                  </a:cubicBezTo>
                  <a:cubicBezTo>
                    <a:pt x="26688" y="191540"/>
                    <a:pt x="44751" y="204851"/>
                    <a:pt x="46851" y="204851"/>
                  </a:cubicBezTo>
                  <a:cubicBezTo>
                    <a:pt x="48111" y="204851"/>
                    <a:pt x="48951" y="204236"/>
                    <a:pt x="48951" y="202803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5017BA56-4657-4A55-B473-6F8076864BC8}"/>
                </a:ext>
              </a:extLst>
            </p:cNvPr>
            <p:cNvSpPr/>
            <p:nvPr>
              <p:custDataLst>
                <p:tags r:id="rId87"/>
              </p:custDataLst>
            </p:nvPr>
          </p:nvSpPr>
          <p:spPr>
            <a:xfrm>
              <a:off x="10126007" y="3318618"/>
              <a:ext cx="64478" cy="130442"/>
            </a:xfrm>
            <a:custGeom>
              <a:avLst/>
              <a:gdLst>
                <a:gd name="connsiteX0" fmla="*/ 38664 w 64478"/>
                <a:gd name="connsiteY0" fmla="*/ 46354 h 130442"/>
                <a:gd name="connsiteX1" fmla="*/ 58406 w 64478"/>
                <a:gd name="connsiteY1" fmla="*/ 46354 h 130442"/>
                <a:gd name="connsiteX2" fmla="*/ 64707 w 64478"/>
                <a:gd name="connsiteY2" fmla="*/ 42259 h 130442"/>
                <a:gd name="connsiteX3" fmla="*/ 58826 w 64478"/>
                <a:gd name="connsiteY3" fmla="*/ 40006 h 130442"/>
                <a:gd name="connsiteX4" fmla="*/ 40344 w 64478"/>
                <a:gd name="connsiteY4" fmla="*/ 40006 h 130442"/>
                <a:gd name="connsiteX5" fmla="*/ 48955 w 64478"/>
                <a:gd name="connsiteY5" fmla="*/ 5604 h 130442"/>
                <a:gd name="connsiteX6" fmla="*/ 42864 w 64478"/>
                <a:gd name="connsiteY6" fmla="*/ 75 h 130442"/>
                <a:gd name="connsiteX7" fmla="*/ 34463 w 64478"/>
                <a:gd name="connsiteY7" fmla="*/ 7447 h 130442"/>
                <a:gd name="connsiteX8" fmla="*/ 26272 w 64478"/>
                <a:gd name="connsiteY8" fmla="*/ 40006 h 130442"/>
                <a:gd name="connsiteX9" fmla="*/ 6529 w 64478"/>
                <a:gd name="connsiteY9" fmla="*/ 40006 h 130442"/>
                <a:gd name="connsiteX10" fmla="*/ 229 w 64478"/>
                <a:gd name="connsiteY10" fmla="*/ 43897 h 130442"/>
                <a:gd name="connsiteX11" fmla="*/ 6109 w 64478"/>
                <a:gd name="connsiteY11" fmla="*/ 46354 h 130442"/>
                <a:gd name="connsiteX12" fmla="*/ 24592 w 64478"/>
                <a:gd name="connsiteY12" fmla="*/ 46354 h 130442"/>
                <a:gd name="connsiteX13" fmla="*/ 8630 w 64478"/>
                <a:gd name="connsiteY13" fmla="*/ 111678 h 130442"/>
                <a:gd name="connsiteX14" fmla="*/ 27952 w 64478"/>
                <a:gd name="connsiteY14" fmla="*/ 130517 h 130442"/>
                <a:gd name="connsiteX15" fmla="*/ 61347 w 64478"/>
                <a:gd name="connsiteY15" fmla="*/ 98982 h 130442"/>
                <a:gd name="connsiteX16" fmla="*/ 58826 w 64478"/>
                <a:gd name="connsiteY16" fmla="*/ 96934 h 130442"/>
                <a:gd name="connsiteX17" fmla="*/ 55676 w 64478"/>
                <a:gd name="connsiteY17" fmla="*/ 99801 h 130442"/>
                <a:gd name="connsiteX18" fmla="*/ 28372 w 64478"/>
                <a:gd name="connsiteY18" fmla="*/ 126012 h 130442"/>
                <a:gd name="connsiteX19" fmla="*/ 21861 w 64478"/>
                <a:gd name="connsiteY19" fmla="*/ 116592 h 130442"/>
                <a:gd name="connsiteX20" fmla="*/ 23122 w 64478"/>
                <a:gd name="connsiteY20" fmla="*/ 106763 h 130442"/>
                <a:gd name="connsiteX21" fmla="*/ 38664 w 64478"/>
                <a:gd name="connsiteY21" fmla="*/ 46354 h 13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4478" h="130442">
                  <a:moveTo>
                    <a:pt x="38664" y="46354"/>
                  </a:moveTo>
                  <a:lnTo>
                    <a:pt x="58406" y="46354"/>
                  </a:lnTo>
                  <a:cubicBezTo>
                    <a:pt x="62607" y="46354"/>
                    <a:pt x="64707" y="46354"/>
                    <a:pt x="64707" y="42259"/>
                  </a:cubicBezTo>
                  <a:cubicBezTo>
                    <a:pt x="64707" y="40006"/>
                    <a:pt x="62607" y="40006"/>
                    <a:pt x="58826" y="40006"/>
                  </a:cubicBezTo>
                  <a:lnTo>
                    <a:pt x="40344" y="40006"/>
                  </a:lnTo>
                  <a:cubicBezTo>
                    <a:pt x="47905" y="10928"/>
                    <a:pt x="48955" y="6832"/>
                    <a:pt x="48955" y="5604"/>
                  </a:cubicBezTo>
                  <a:cubicBezTo>
                    <a:pt x="48955" y="2122"/>
                    <a:pt x="46435" y="75"/>
                    <a:pt x="42864" y="75"/>
                  </a:cubicBezTo>
                  <a:cubicBezTo>
                    <a:pt x="42234" y="75"/>
                    <a:pt x="36353" y="279"/>
                    <a:pt x="34463" y="7447"/>
                  </a:cubicBezTo>
                  <a:lnTo>
                    <a:pt x="26272" y="40006"/>
                  </a:lnTo>
                  <a:lnTo>
                    <a:pt x="6529" y="40006"/>
                  </a:lnTo>
                  <a:cubicBezTo>
                    <a:pt x="2329" y="40006"/>
                    <a:pt x="229" y="40006"/>
                    <a:pt x="229" y="43897"/>
                  </a:cubicBezTo>
                  <a:cubicBezTo>
                    <a:pt x="229" y="46354"/>
                    <a:pt x="1909" y="46354"/>
                    <a:pt x="6109" y="46354"/>
                  </a:cubicBezTo>
                  <a:lnTo>
                    <a:pt x="24592" y="46354"/>
                  </a:lnTo>
                  <a:cubicBezTo>
                    <a:pt x="9470" y="104511"/>
                    <a:pt x="8630" y="107992"/>
                    <a:pt x="8630" y="111678"/>
                  </a:cubicBezTo>
                  <a:cubicBezTo>
                    <a:pt x="8630" y="122736"/>
                    <a:pt x="16611" y="130517"/>
                    <a:pt x="27952" y="130517"/>
                  </a:cubicBezTo>
                  <a:cubicBezTo>
                    <a:pt x="49375" y="130517"/>
                    <a:pt x="61347" y="100620"/>
                    <a:pt x="61347" y="98982"/>
                  </a:cubicBezTo>
                  <a:cubicBezTo>
                    <a:pt x="61347" y="96934"/>
                    <a:pt x="59666" y="96934"/>
                    <a:pt x="58826" y="96934"/>
                  </a:cubicBezTo>
                  <a:cubicBezTo>
                    <a:pt x="56936" y="96934"/>
                    <a:pt x="56726" y="97548"/>
                    <a:pt x="55676" y="99801"/>
                  </a:cubicBezTo>
                  <a:cubicBezTo>
                    <a:pt x="46645" y="121097"/>
                    <a:pt x="35513" y="126012"/>
                    <a:pt x="28372" y="126012"/>
                  </a:cubicBezTo>
                  <a:cubicBezTo>
                    <a:pt x="23962" y="126012"/>
                    <a:pt x="21861" y="123350"/>
                    <a:pt x="21861" y="116592"/>
                  </a:cubicBezTo>
                  <a:cubicBezTo>
                    <a:pt x="21861" y="111678"/>
                    <a:pt x="22281" y="110244"/>
                    <a:pt x="23122" y="106763"/>
                  </a:cubicBezTo>
                  <a:lnTo>
                    <a:pt x="38664" y="46354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61D34980-4C02-4702-B8CF-EE3FA7F646B2}"/>
                </a:ext>
              </a:extLst>
            </p:cNvPr>
            <p:cNvSpPr/>
            <p:nvPr>
              <p:custDataLst>
                <p:tags r:id="rId88"/>
              </p:custDataLst>
            </p:nvPr>
          </p:nvSpPr>
          <p:spPr>
            <a:xfrm>
              <a:off x="10261124" y="3391519"/>
              <a:ext cx="128326" cy="8191"/>
            </a:xfrm>
            <a:custGeom>
              <a:avLst/>
              <a:gdLst>
                <a:gd name="connsiteX0" fmla="*/ 121210 w 128326"/>
                <a:gd name="connsiteY0" fmla="*/ 8266 h 8191"/>
                <a:gd name="connsiteX1" fmla="*/ 128561 w 128326"/>
                <a:gd name="connsiteY1" fmla="*/ 4170 h 8191"/>
                <a:gd name="connsiteX2" fmla="*/ 121210 w 128326"/>
                <a:gd name="connsiteY2" fmla="*/ 75 h 8191"/>
                <a:gd name="connsiteX3" fmla="*/ 7585 w 128326"/>
                <a:gd name="connsiteY3" fmla="*/ 75 h 8191"/>
                <a:gd name="connsiteX4" fmla="*/ 234 w 128326"/>
                <a:gd name="connsiteY4" fmla="*/ 4170 h 8191"/>
                <a:gd name="connsiteX5" fmla="*/ 7585 w 128326"/>
                <a:gd name="connsiteY5" fmla="*/ 8266 h 8191"/>
                <a:gd name="connsiteX6" fmla="*/ 121210 w 128326"/>
                <a:gd name="connsiteY6" fmla="*/ 8266 h 8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326" h="8191">
                  <a:moveTo>
                    <a:pt x="121210" y="8266"/>
                  </a:moveTo>
                  <a:cubicBezTo>
                    <a:pt x="124781" y="8266"/>
                    <a:pt x="128561" y="8266"/>
                    <a:pt x="128561" y="4170"/>
                  </a:cubicBezTo>
                  <a:cubicBezTo>
                    <a:pt x="128561" y="75"/>
                    <a:pt x="124781" y="75"/>
                    <a:pt x="121210" y="75"/>
                  </a:cubicBezTo>
                  <a:lnTo>
                    <a:pt x="7585" y="75"/>
                  </a:lnTo>
                  <a:cubicBezTo>
                    <a:pt x="4015" y="75"/>
                    <a:pt x="234" y="75"/>
                    <a:pt x="234" y="4170"/>
                  </a:cubicBezTo>
                  <a:cubicBezTo>
                    <a:pt x="234" y="8266"/>
                    <a:pt x="4015" y="8266"/>
                    <a:pt x="7585" y="8266"/>
                  </a:cubicBezTo>
                  <a:lnTo>
                    <a:pt x="121210" y="8266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E68F3C10-E48B-44B8-B408-7FABB7045617}"/>
                </a:ext>
              </a:extLst>
            </p:cNvPr>
            <p:cNvSpPr/>
            <p:nvPr>
              <p:custDataLst>
                <p:tags r:id="rId89"/>
              </p:custDataLst>
            </p:nvPr>
          </p:nvSpPr>
          <p:spPr>
            <a:xfrm>
              <a:off x="10462539" y="3310427"/>
              <a:ext cx="87161" cy="140885"/>
            </a:xfrm>
            <a:custGeom>
              <a:avLst/>
              <a:gdLst>
                <a:gd name="connsiteX0" fmla="*/ 52331 w 87161"/>
                <a:gd name="connsiteY0" fmla="*/ 64374 h 140885"/>
                <a:gd name="connsiteX1" fmla="*/ 81735 w 87161"/>
                <a:gd name="connsiteY1" fmla="*/ 28334 h 140885"/>
                <a:gd name="connsiteX2" fmla="*/ 43090 w 87161"/>
                <a:gd name="connsiteY2" fmla="*/ 75 h 140885"/>
                <a:gd name="connsiteX3" fmla="*/ 5915 w 87161"/>
                <a:gd name="connsiteY3" fmla="*/ 27924 h 140885"/>
                <a:gd name="connsiteX4" fmla="*/ 16627 w 87161"/>
                <a:gd name="connsiteY4" fmla="*/ 38573 h 140885"/>
                <a:gd name="connsiteX5" fmla="*/ 27338 w 87161"/>
                <a:gd name="connsiteY5" fmla="*/ 28129 h 140885"/>
                <a:gd name="connsiteX6" fmla="*/ 14316 w 87161"/>
                <a:gd name="connsiteY6" fmla="*/ 17890 h 140885"/>
                <a:gd name="connsiteX7" fmla="*/ 42250 w 87161"/>
                <a:gd name="connsiteY7" fmla="*/ 5194 h 140885"/>
                <a:gd name="connsiteX8" fmla="*/ 62412 w 87161"/>
                <a:gd name="connsiteY8" fmla="*/ 28129 h 140885"/>
                <a:gd name="connsiteX9" fmla="*/ 56532 w 87161"/>
                <a:gd name="connsiteY9" fmla="*/ 51474 h 140885"/>
                <a:gd name="connsiteX10" fmla="*/ 37839 w 87161"/>
                <a:gd name="connsiteY10" fmla="*/ 62122 h 140885"/>
                <a:gd name="connsiteX11" fmla="*/ 29648 w 87161"/>
                <a:gd name="connsiteY11" fmla="*/ 62736 h 140885"/>
                <a:gd name="connsiteX12" fmla="*/ 26498 w 87161"/>
                <a:gd name="connsiteY12" fmla="*/ 65194 h 140885"/>
                <a:gd name="connsiteX13" fmla="*/ 31538 w 87161"/>
                <a:gd name="connsiteY13" fmla="*/ 67446 h 140885"/>
                <a:gd name="connsiteX14" fmla="*/ 40780 w 87161"/>
                <a:gd name="connsiteY14" fmla="*/ 67446 h 140885"/>
                <a:gd name="connsiteX15" fmla="*/ 65773 w 87161"/>
                <a:gd name="connsiteY15" fmla="*/ 101439 h 140885"/>
                <a:gd name="connsiteX16" fmla="*/ 42040 w 87161"/>
                <a:gd name="connsiteY16" fmla="*/ 135227 h 140885"/>
                <a:gd name="connsiteX17" fmla="*/ 9906 w 87161"/>
                <a:gd name="connsiteY17" fmla="*/ 119664 h 140885"/>
                <a:gd name="connsiteX18" fmla="*/ 23767 w 87161"/>
                <a:gd name="connsiteY18" fmla="*/ 108401 h 140885"/>
                <a:gd name="connsiteX19" fmla="*/ 12006 w 87161"/>
                <a:gd name="connsiteY19" fmla="*/ 96934 h 140885"/>
                <a:gd name="connsiteX20" fmla="*/ 244 w 87161"/>
                <a:gd name="connsiteY20" fmla="*/ 108811 h 140885"/>
                <a:gd name="connsiteX21" fmla="*/ 42670 w 87161"/>
                <a:gd name="connsiteY21" fmla="*/ 140961 h 140885"/>
                <a:gd name="connsiteX22" fmla="*/ 87406 w 87161"/>
                <a:gd name="connsiteY22" fmla="*/ 101439 h 140885"/>
                <a:gd name="connsiteX23" fmla="*/ 52331 w 87161"/>
                <a:gd name="connsiteY23" fmla="*/ 64374 h 140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7161" h="140885">
                  <a:moveTo>
                    <a:pt x="52331" y="64374"/>
                  </a:moveTo>
                  <a:cubicBezTo>
                    <a:pt x="69553" y="58845"/>
                    <a:pt x="81735" y="44511"/>
                    <a:pt x="81735" y="28334"/>
                  </a:cubicBezTo>
                  <a:cubicBezTo>
                    <a:pt x="81735" y="11542"/>
                    <a:pt x="63253" y="75"/>
                    <a:pt x="43090" y="75"/>
                  </a:cubicBezTo>
                  <a:cubicBezTo>
                    <a:pt x="21877" y="75"/>
                    <a:pt x="5915" y="12361"/>
                    <a:pt x="5915" y="27924"/>
                  </a:cubicBezTo>
                  <a:cubicBezTo>
                    <a:pt x="5915" y="34682"/>
                    <a:pt x="10536" y="38573"/>
                    <a:pt x="16627" y="38573"/>
                  </a:cubicBezTo>
                  <a:cubicBezTo>
                    <a:pt x="23137" y="38573"/>
                    <a:pt x="27338" y="34068"/>
                    <a:pt x="27338" y="28129"/>
                  </a:cubicBezTo>
                  <a:cubicBezTo>
                    <a:pt x="27338" y="17890"/>
                    <a:pt x="17467" y="17890"/>
                    <a:pt x="14316" y="17890"/>
                  </a:cubicBezTo>
                  <a:cubicBezTo>
                    <a:pt x="20827" y="7856"/>
                    <a:pt x="34689" y="5194"/>
                    <a:pt x="42250" y="5194"/>
                  </a:cubicBezTo>
                  <a:cubicBezTo>
                    <a:pt x="50861" y="5194"/>
                    <a:pt x="62412" y="9699"/>
                    <a:pt x="62412" y="28129"/>
                  </a:cubicBezTo>
                  <a:cubicBezTo>
                    <a:pt x="62412" y="30586"/>
                    <a:pt x="61992" y="42463"/>
                    <a:pt x="56532" y="51474"/>
                  </a:cubicBezTo>
                  <a:cubicBezTo>
                    <a:pt x="50231" y="61303"/>
                    <a:pt x="43090" y="61917"/>
                    <a:pt x="37839" y="62122"/>
                  </a:cubicBezTo>
                  <a:cubicBezTo>
                    <a:pt x="36159" y="62327"/>
                    <a:pt x="31118" y="62736"/>
                    <a:pt x="29648" y="62736"/>
                  </a:cubicBezTo>
                  <a:cubicBezTo>
                    <a:pt x="27968" y="62941"/>
                    <a:pt x="26498" y="63146"/>
                    <a:pt x="26498" y="65194"/>
                  </a:cubicBezTo>
                  <a:cubicBezTo>
                    <a:pt x="26498" y="67446"/>
                    <a:pt x="27968" y="67446"/>
                    <a:pt x="31538" y="67446"/>
                  </a:cubicBezTo>
                  <a:lnTo>
                    <a:pt x="40780" y="67446"/>
                  </a:lnTo>
                  <a:cubicBezTo>
                    <a:pt x="58002" y="67446"/>
                    <a:pt x="65773" y="81371"/>
                    <a:pt x="65773" y="101439"/>
                  </a:cubicBezTo>
                  <a:cubicBezTo>
                    <a:pt x="65773" y="129288"/>
                    <a:pt x="51281" y="135227"/>
                    <a:pt x="42040" y="135227"/>
                  </a:cubicBezTo>
                  <a:cubicBezTo>
                    <a:pt x="33009" y="135227"/>
                    <a:pt x="17257" y="131746"/>
                    <a:pt x="9906" y="119664"/>
                  </a:cubicBezTo>
                  <a:cubicBezTo>
                    <a:pt x="17257" y="120688"/>
                    <a:pt x="23767" y="116183"/>
                    <a:pt x="23767" y="108401"/>
                  </a:cubicBezTo>
                  <a:cubicBezTo>
                    <a:pt x="23767" y="101029"/>
                    <a:pt x="18097" y="96934"/>
                    <a:pt x="12006" y="96934"/>
                  </a:cubicBezTo>
                  <a:cubicBezTo>
                    <a:pt x="6965" y="96934"/>
                    <a:pt x="244" y="99801"/>
                    <a:pt x="244" y="108811"/>
                  </a:cubicBezTo>
                  <a:cubicBezTo>
                    <a:pt x="244" y="127445"/>
                    <a:pt x="19777" y="140961"/>
                    <a:pt x="42670" y="140961"/>
                  </a:cubicBezTo>
                  <a:cubicBezTo>
                    <a:pt x="68293" y="140961"/>
                    <a:pt x="87406" y="122326"/>
                    <a:pt x="87406" y="101439"/>
                  </a:cubicBezTo>
                  <a:cubicBezTo>
                    <a:pt x="87406" y="84647"/>
                    <a:pt x="74174" y="68675"/>
                    <a:pt x="52331" y="64374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3029611-8992-432E-97FC-C100A89E79C6}"/>
                </a:ext>
              </a:extLst>
            </p:cNvPr>
            <p:cNvSpPr/>
            <p:nvPr>
              <p:custDataLst>
                <p:tags r:id="rId90"/>
              </p:custDataLst>
            </p:nvPr>
          </p:nvSpPr>
          <p:spPr>
            <a:xfrm>
              <a:off x="10570704" y="3293226"/>
              <a:ext cx="48726" cy="204776"/>
            </a:xfrm>
            <a:custGeom>
              <a:avLst/>
              <a:gdLst>
                <a:gd name="connsiteX0" fmla="*/ 48976 w 48726"/>
                <a:gd name="connsiteY0" fmla="*/ 102463 h 204776"/>
                <a:gd name="connsiteX1" fmla="*/ 35114 w 48726"/>
                <a:gd name="connsiteY1" fmla="*/ 38573 h 204776"/>
                <a:gd name="connsiteX2" fmla="*/ 2350 w 48726"/>
                <a:gd name="connsiteY2" fmla="*/ 75 h 204776"/>
                <a:gd name="connsiteX3" fmla="*/ 249 w 48726"/>
                <a:gd name="connsiteY3" fmla="*/ 2122 h 204776"/>
                <a:gd name="connsiteX4" fmla="*/ 4240 w 48726"/>
                <a:gd name="connsiteY4" fmla="*/ 6832 h 204776"/>
                <a:gd name="connsiteX5" fmla="*/ 36794 w 48726"/>
                <a:gd name="connsiteY5" fmla="*/ 102463 h 204776"/>
                <a:gd name="connsiteX6" fmla="*/ 2980 w 48726"/>
                <a:gd name="connsiteY6" fmla="*/ 199322 h 204776"/>
                <a:gd name="connsiteX7" fmla="*/ 249 w 48726"/>
                <a:gd name="connsiteY7" fmla="*/ 202803 h 204776"/>
                <a:gd name="connsiteX8" fmla="*/ 2350 w 48726"/>
                <a:gd name="connsiteY8" fmla="*/ 204851 h 204776"/>
                <a:gd name="connsiteX9" fmla="*/ 35744 w 48726"/>
                <a:gd name="connsiteY9" fmla="*/ 164919 h 204776"/>
                <a:gd name="connsiteX10" fmla="*/ 48976 w 48726"/>
                <a:gd name="connsiteY10" fmla="*/ 102463 h 20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726" h="204776">
                  <a:moveTo>
                    <a:pt x="48976" y="102463"/>
                  </a:moveTo>
                  <a:cubicBezTo>
                    <a:pt x="48976" y="86490"/>
                    <a:pt x="46665" y="61712"/>
                    <a:pt x="35114" y="38573"/>
                  </a:cubicBezTo>
                  <a:cubicBezTo>
                    <a:pt x="22512" y="13385"/>
                    <a:pt x="4450" y="75"/>
                    <a:pt x="2350" y="75"/>
                  </a:cubicBezTo>
                  <a:cubicBezTo>
                    <a:pt x="1089" y="75"/>
                    <a:pt x="249" y="894"/>
                    <a:pt x="249" y="2122"/>
                  </a:cubicBezTo>
                  <a:cubicBezTo>
                    <a:pt x="249" y="2737"/>
                    <a:pt x="249" y="3146"/>
                    <a:pt x="4240" y="6832"/>
                  </a:cubicBezTo>
                  <a:cubicBezTo>
                    <a:pt x="24823" y="27105"/>
                    <a:pt x="36794" y="59665"/>
                    <a:pt x="36794" y="102463"/>
                  </a:cubicBezTo>
                  <a:cubicBezTo>
                    <a:pt x="36794" y="137479"/>
                    <a:pt x="29023" y="173520"/>
                    <a:pt x="2980" y="199322"/>
                  </a:cubicBezTo>
                  <a:cubicBezTo>
                    <a:pt x="249" y="201779"/>
                    <a:pt x="249" y="202189"/>
                    <a:pt x="249" y="202803"/>
                  </a:cubicBezTo>
                  <a:cubicBezTo>
                    <a:pt x="249" y="204032"/>
                    <a:pt x="1089" y="204851"/>
                    <a:pt x="2350" y="204851"/>
                  </a:cubicBezTo>
                  <a:cubicBezTo>
                    <a:pt x="4450" y="204851"/>
                    <a:pt x="23352" y="190926"/>
                    <a:pt x="35744" y="164919"/>
                  </a:cubicBezTo>
                  <a:cubicBezTo>
                    <a:pt x="46455" y="142394"/>
                    <a:pt x="48976" y="119664"/>
                    <a:pt x="48976" y="102463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125" name="Group 124" descr="\documentclass{article}&#10;\usepackage{amsmath}&#10;\usepackage{gensymb}&#10;\usepackage{amssymb}&#10;\pagestyle{empty}&#10;\begin{document}&#10;&#10;\begin{equation*}&#10;t=3&#10;\end{equation*}&#10;&#10;&#10;\end{document}" title="IguanaTex Vector Display">
            <a:extLst>
              <a:ext uri="{FF2B5EF4-FFF2-40B4-BE49-F238E27FC236}">
                <a16:creationId xmlns:a16="http://schemas.microsoft.com/office/drawing/2014/main" id="{1C448FD3-79A8-451F-9191-03CF23F5DA1B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1107760" y="2610171"/>
            <a:ext cx="431192" cy="158604"/>
            <a:chOff x="5922216" y="6225116"/>
            <a:chExt cx="431192" cy="158604"/>
          </a:xfrm>
        </p:grpSpPr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3B10B5FF-4AFA-4580-9917-ED49E9443E3C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5922216" y="6234337"/>
              <a:ext cx="62194" cy="146847"/>
            </a:xfrm>
            <a:custGeom>
              <a:avLst/>
              <a:gdLst>
                <a:gd name="connsiteX0" fmla="*/ 37296 w 62194"/>
                <a:gd name="connsiteY0" fmla="*/ 52175 h 146847"/>
                <a:gd name="connsiteX1" fmla="*/ 56339 w 62194"/>
                <a:gd name="connsiteY1" fmla="*/ 52175 h 146847"/>
                <a:gd name="connsiteX2" fmla="*/ 62417 w 62194"/>
                <a:gd name="connsiteY2" fmla="*/ 47564 h 146847"/>
                <a:gd name="connsiteX3" fmla="*/ 56744 w 62194"/>
                <a:gd name="connsiteY3" fmla="*/ 45028 h 146847"/>
                <a:gd name="connsiteX4" fmla="*/ 38917 w 62194"/>
                <a:gd name="connsiteY4" fmla="*/ 45028 h 146847"/>
                <a:gd name="connsiteX5" fmla="*/ 47223 w 62194"/>
                <a:gd name="connsiteY5" fmla="*/ 6299 h 146847"/>
                <a:gd name="connsiteX6" fmla="*/ 41348 w 62194"/>
                <a:gd name="connsiteY6" fmla="*/ 75 h 146847"/>
                <a:gd name="connsiteX7" fmla="*/ 33244 w 62194"/>
                <a:gd name="connsiteY7" fmla="*/ 8374 h 146847"/>
                <a:gd name="connsiteX8" fmla="*/ 25343 w 62194"/>
                <a:gd name="connsiteY8" fmla="*/ 45028 h 146847"/>
                <a:gd name="connsiteX9" fmla="*/ 6300 w 62194"/>
                <a:gd name="connsiteY9" fmla="*/ 45028 h 146847"/>
                <a:gd name="connsiteX10" fmla="*/ 223 w 62194"/>
                <a:gd name="connsiteY10" fmla="*/ 49408 h 146847"/>
                <a:gd name="connsiteX11" fmla="*/ 5895 w 62194"/>
                <a:gd name="connsiteY11" fmla="*/ 52175 h 146847"/>
                <a:gd name="connsiteX12" fmla="*/ 23723 w 62194"/>
                <a:gd name="connsiteY12" fmla="*/ 52175 h 146847"/>
                <a:gd name="connsiteX13" fmla="*/ 8326 w 62194"/>
                <a:gd name="connsiteY13" fmla="*/ 125714 h 146847"/>
                <a:gd name="connsiteX14" fmla="*/ 26964 w 62194"/>
                <a:gd name="connsiteY14" fmla="*/ 146923 h 146847"/>
                <a:gd name="connsiteX15" fmla="*/ 59175 w 62194"/>
                <a:gd name="connsiteY15" fmla="*/ 111421 h 146847"/>
                <a:gd name="connsiteX16" fmla="*/ 56744 w 62194"/>
                <a:gd name="connsiteY16" fmla="*/ 109116 h 146847"/>
                <a:gd name="connsiteX17" fmla="*/ 53706 w 62194"/>
                <a:gd name="connsiteY17" fmla="*/ 112343 h 146847"/>
                <a:gd name="connsiteX18" fmla="*/ 27369 w 62194"/>
                <a:gd name="connsiteY18" fmla="*/ 141851 h 146847"/>
                <a:gd name="connsiteX19" fmla="*/ 21089 w 62194"/>
                <a:gd name="connsiteY19" fmla="*/ 131247 h 146847"/>
                <a:gd name="connsiteX20" fmla="*/ 22305 w 62194"/>
                <a:gd name="connsiteY20" fmla="*/ 120181 h 146847"/>
                <a:gd name="connsiteX21" fmla="*/ 37296 w 62194"/>
                <a:gd name="connsiteY21" fmla="*/ 52175 h 146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194" h="146847">
                  <a:moveTo>
                    <a:pt x="37296" y="52175"/>
                  </a:moveTo>
                  <a:lnTo>
                    <a:pt x="56339" y="52175"/>
                  </a:lnTo>
                  <a:cubicBezTo>
                    <a:pt x="60391" y="52175"/>
                    <a:pt x="62417" y="52175"/>
                    <a:pt x="62417" y="47564"/>
                  </a:cubicBezTo>
                  <a:cubicBezTo>
                    <a:pt x="62417" y="45028"/>
                    <a:pt x="60391" y="45028"/>
                    <a:pt x="56744" y="45028"/>
                  </a:cubicBezTo>
                  <a:lnTo>
                    <a:pt x="38917" y="45028"/>
                  </a:lnTo>
                  <a:cubicBezTo>
                    <a:pt x="46210" y="12293"/>
                    <a:pt x="47223" y="7682"/>
                    <a:pt x="47223" y="6299"/>
                  </a:cubicBezTo>
                  <a:cubicBezTo>
                    <a:pt x="47223" y="2380"/>
                    <a:pt x="44792" y="75"/>
                    <a:pt x="41348" y="75"/>
                  </a:cubicBezTo>
                  <a:cubicBezTo>
                    <a:pt x="40740" y="75"/>
                    <a:pt x="35068" y="305"/>
                    <a:pt x="33244" y="8374"/>
                  </a:cubicBezTo>
                  <a:lnTo>
                    <a:pt x="25343" y="45028"/>
                  </a:lnTo>
                  <a:lnTo>
                    <a:pt x="6300" y="45028"/>
                  </a:lnTo>
                  <a:cubicBezTo>
                    <a:pt x="2249" y="45028"/>
                    <a:pt x="223" y="45028"/>
                    <a:pt x="223" y="49408"/>
                  </a:cubicBezTo>
                  <a:cubicBezTo>
                    <a:pt x="223" y="52175"/>
                    <a:pt x="1843" y="52175"/>
                    <a:pt x="5895" y="52175"/>
                  </a:cubicBezTo>
                  <a:lnTo>
                    <a:pt x="23723" y="52175"/>
                  </a:lnTo>
                  <a:cubicBezTo>
                    <a:pt x="9137" y="117645"/>
                    <a:pt x="8326" y="121564"/>
                    <a:pt x="8326" y="125714"/>
                  </a:cubicBezTo>
                  <a:cubicBezTo>
                    <a:pt x="8326" y="138163"/>
                    <a:pt x="16024" y="146923"/>
                    <a:pt x="26964" y="146923"/>
                  </a:cubicBezTo>
                  <a:cubicBezTo>
                    <a:pt x="47628" y="146923"/>
                    <a:pt x="59175" y="113265"/>
                    <a:pt x="59175" y="111421"/>
                  </a:cubicBezTo>
                  <a:cubicBezTo>
                    <a:pt x="59175" y="109116"/>
                    <a:pt x="57555" y="109116"/>
                    <a:pt x="56744" y="109116"/>
                  </a:cubicBezTo>
                  <a:cubicBezTo>
                    <a:pt x="54921" y="109116"/>
                    <a:pt x="54719" y="109807"/>
                    <a:pt x="53706" y="112343"/>
                  </a:cubicBezTo>
                  <a:cubicBezTo>
                    <a:pt x="44994" y="136318"/>
                    <a:pt x="34257" y="141851"/>
                    <a:pt x="27369" y="141851"/>
                  </a:cubicBezTo>
                  <a:cubicBezTo>
                    <a:pt x="23115" y="141851"/>
                    <a:pt x="21089" y="138854"/>
                    <a:pt x="21089" y="131247"/>
                  </a:cubicBezTo>
                  <a:cubicBezTo>
                    <a:pt x="21089" y="125714"/>
                    <a:pt x="21494" y="124100"/>
                    <a:pt x="22305" y="120181"/>
                  </a:cubicBezTo>
                  <a:lnTo>
                    <a:pt x="37296" y="52175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DFD3F26C-FB51-4100-BF1B-909B1D43D2A7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6058330" y="6294045"/>
              <a:ext cx="134720" cy="53944"/>
            </a:xfrm>
            <a:custGeom>
              <a:avLst/>
              <a:gdLst>
                <a:gd name="connsiteX0" fmla="*/ 128061 w 134720"/>
                <a:gd name="connsiteY0" fmla="*/ 9296 h 53944"/>
                <a:gd name="connsiteX1" fmla="*/ 134949 w 134720"/>
                <a:gd name="connsiteY1" fmla="*/ 4685 h 53944"/>
                <a:gd name="connsiteX2" fmla="*/ 128264 w 134720"/>
                <a:gd name="connsiteY2" fmla="*/ 75 h 53944"/>
                <a:gd name="connsiteX3" fmla="*/ 6914 w 134720"/>
                <a:gd name="connsiteY3" fmla="*/ 75 h 53944"/>
                <a:gd name="connsiteX4" fmla="*/ 229 w 134720"/>
                <a:gd name="connsiteY4" fmla="*/ 4685 h 53944"/>
                <a:gd name="connsiteX5" fmla="*/ 7117 w 134720"/>
                <a:gd name="connsiteY5" fmla="*/ 9296 h 53944"/>
                <a:gd name="connsiteX6" fmla="*/ 128061 w 134720"/>
                <a:gd name="connsiteY6" fmla="*/ 9296 h 53944"/>
                <a:gd name="connsiteX7" fmla="*/ 128264 w 134720"/>
                <a:gd name="connsiteY7" fmla="*/ 54019 h 53944"/>
                <a:gd name="connsiteX8" fmla="*/ 134949 w 134720"/>
                <a:gd name="connsiteY8" fmla="*/ 49408 h 53944"/>
                <a:gd name="connsiteX9" fmla="*/ 128061 w 134720"/>
                <a:gd name="connsiteY9" fmla="*/ 44798 h 53944"/>
                <a:gd name="connsiteX10" fmla="*/ 7117 w 134720"/>
                <a:gd name="connsiteY10" fmla="*/ 44798 h 53944"/>
                <a:gd name="connsiteX11" fmla="*/ 229 w 134720"/>
                <a:gd name="connsiteY11" fmla="*/ 49408 h 53944"/>
                <a:gd name="connsiteX12" fmla="*/ 6914 w 134720"/>
                <a:gd name="connsiteY12" fmla="*/ 54019 h 53944"/>
                <a:gd name="connsiteX13" fmla="*/ 128264 w 134720"/>
                <a:gd name="connsiteY13" fmla="*/ 54019 h 53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4720" h="53944">
                  <a:moveTo>
                    <a:pt x="128061" y="9296"/>
                  </a:moveTo>
                  <a:cubicBezTo>
                    <a:pt x="131100" y="9296"/>
                    <a:pt x="134949" y="9296"/>
                    <a:pt x="134949" y="4685"/>
                  </a:cubicBezTo>
                  <a:cubicBezTo>
                    <a:pt x="134949" y="75"/>
                    <a:pt x="131100" y="75"/>
                    <a:pt x="128264" y="75"/>
                  </a:cubicBezTo>
                  <a:lnTo>
                    <a:pt x="6914" y="75"/>
                  </a:lnTo>
                  <a:cubicBezTo>
                    <a:pt x="4078" y="75"/>
                    <a:pt x="229" y="75"/>
                    <a:pt x="229" y="4685"/>
                  </a:cubicBezTo>
                  <a:cubicBezTo>
                    <a:pt x="229" y="9296"/>
                    <a:pt x="4078" y="9296"/>
                    <a:pt x="7117" y="9296"/>
                  </a:cubicBezTo>
                  <a:lnTo>
                    <a:pt x="128061" y="9296"/>
                  </a:lnTo>
                  <a:close/>
                  <a:moveTo>
                    <a:pt x="128264" y="54019"/>
                  </a:moveTo>
                  <a:cubicBezTo>
                    <a:pt x="131100" y="54019"/>
                    <a:pt x="134949" y="54019"/>
                    <a:pt x="134949" y="49408"/>
                  </a:cubicBezTo>
                  <a:cubicBezTo>
                    <a:pt x="134949" y="44798"/>
                    <a:pt x="131100" y="44798"/>
                    <a:pt x="128061" y="44798"/>
                  </a:cubicBezTo>
                  <a:lnTo>
                    <a:pt x="7117" y="44798"/>
                  </a:lnTo>
                  <a:cubicBezTo>
                    <a:pt x="4078" y="44798"/>
                    <a:pt x="229" y="44798"/>
                    <a:pt x="229" y="49408"/>
                  </a:cubicBezTo>
                  <a:cubicBezTo>
                    <a:pt x="229" y="54019"/>
                    <a:pt x="4078" y="54019"/>
                    <a:pt x="6914" y="54019"/>
                  </a:cubicBezTo>
                  <a:lnTo>
                    <a:pt x="128264" y="54019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7A725F7B-4701-4DCA-ACCC-3F3BFFDB9038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6269335" y="6225116"/>
              <a:ext cx="84073" cy="158604"/>
            </a:xfrm>
            <a:custGeom>
              <a:avLst/>
              <a:gdLst>
                <a:gd name="connsiteX0" fmla="*/ 50481 w 84073"/>
                <a:gd name="connsiteY0" fmla="*/ 72461 h 158604"/>
                <a:gd name="connsiteX1" fmla="*/ 78843 w 84073"/>
                <a:gd name="connsiteY1" fmla="*/ 31888 h 158604"/>
                <a:gd name="connsiteX2" fmla="*/ 41567 w 84073"/>
                <a:gd name="connsiteY2" fmla="*/ 75 h 158604"/>
                <a:gd name="connsiteX3" fmla="*/ 5709 w 84073"/>
                <a:gd name="connsiteY3" fmla="*/ 31427 h 158604"/>
                <a:gd name="connsiteX4" fmla="*/ 16041 w 84073"/>
                <a:gd name="connsiteY4" fmla="*/ 43414 h 158604"/>
                <a:gd name="connsiteX5" fmla="*/ 26373 w 84073"/>
                <a:gd name="connsiteY5" fmla="*/ 31657 h 158604"/>
                <a:gd name="connsiteX6" fmla="*/ 13813 w 84073"/>
                <a:gd name="connsiteY6" fmla="*/ 20131 h 158604"/>
                <a:gd name="connsiteX7" fmla="*/ 40757 w 84073"/>
                <a:gd name="connsiteY7" fmla="*/ 5838 h 158604"/>
                <a:gd name="connsiteX8" fmla="*/ 60205 w 84073"/>
                <a:gd name="connsiteY8" fmla="*/ 31657 h 158604"/>
                <a:gd name="connsiteX9" fmla="*/ 54533 w 84073"/>
                <a:gd name="connsiteY9" fmla="*/ 57938 h 158604"/>
                <a:gd name="connsiteX10" fmla="*/ 36503 w 84073"/>
                <a:gd name="connsiteY10" fmla="*/ 69925 h 158604"/>
                <a:gd name="connsiteX11" fmla="*/ 28602 w 84073"/>
                <a:gd name="connsiteY11" fmla="*/ 70617 h 158604"/>
                <a:gd name="connsiteX12" fmla="*/ 25563 w 84073"/>
                <a:gd name="connsiteY12" fmla="*/ 73383 h 158604"/>
                <a:gd name="connsiteX13" fmla="*/ 30425 w 84073"/>
                <a:gd name="connsiteY13" fmla="*/ 75919 h 158604"/>
                <a:gd name="connsiteX14" fmla="*/ 39339 w 84073"/>
                <a:gd name="connsiteY14" fmla="*/ 75919 h 158604"/>
                <a:gd name="connsiteX15" fmla="*/ 63447 w 84073"/>
                <a:gd name="connsiteY15" fmla="*/ 114187 h 158604"/>
                <a:gd name="connsiteX16" fmla="*/ 40554 w 84073"/>
                <a:gd name="connsiteY16" fmla="*/ 152225 h 158604"/>
                <a:gd name="connsiteX17" fmla="*/ 9559 w 84073"/>
                <a:gd name="connsiteY17" fmla="*/ 134705 h 158604"/>
                <a:gd name="connsiteX18" fmla="*/ 22929 w 84073"/>
                <a:gd name="connsiteY18" fmla="*/ 122025 h 158604"/>
                <a:gd name="connsiteX19" fmla="*/ 11584 w 84073"/>
                <a:gd name="connsiteY19" fmla="*/ 109116 h 158604"/>
                <a:gd name="connsiteX20" fmla="*/ 240 w 84073"/>
                <a:gd name="connsiteY20" fmla="*/ 122486 h 158604"/>
                <a:gd name="connsiteX21" fmla="*/ 41162 w 84073"/>
                <a:gd name="connsiteY21" fmla="*/ 158680 h 158604"/>
                <a:gd name="connsiteX22" fmla="*/ 84313 w 84073"/>
                <a:gd name="connsiteY22" fmla="*/ 114187 h 158604"/>
                <a:gd name="connsiteX23" fmla="*/ 50481 w 84073"/>
                <a:gd name="connsiteY23" fmla="*/ 72461 h 158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4073" h="158604">
                  <a:moveTo>
                    <a:pt x="50481" y="72461"/>
                  </a:moveTo>
                  <a:cubicBezTo>
                    <a:pt x="67093" y="66237"/>
                    <a:pt x="78843" y="50100"/>
                    <a:pt x="78843" y="31888"/>
                  </a:cubicBezTo>
                  <a:cubicBezTo>
                    <a:pt x="78843" y="12984"/>
                    <a:pt x="61016" y="75"/>
                    <a:pt x="41567" y="75"/>
                  </a:cubicBezTo>
                  <a:cubicBezTo>
                    <a:pt x="21106" y="75"/>
                    <a:pt x="5709" y="13907"/>
                    <a:pt x="5709" y="31427"/>
                  </a:cubicBezTo>
                  <a:cubicBezTo>
                    <a:pt x="5709" y="39034"/>
                    <a:pt x="10166" y="43414"/>
                    <a:pt x="16041" y="43414"/>
                  </a:cubicBezTo>
                  <a:cubicBezTo>
                    <a:pt x="22322" y="43414"/>
                    <a:pt x="26373" y="38343"/>
                    <a:pt x="26373" y="31657"/>
                  </a:cubicBezTo>
                  <a:cubicBezTo>
                    <a:pt x="26373" y="20131"/>
                    <a:pt x="16852" y="20131"/>
                    <a:pt x="13813" y="20131"/>
                  </a:cubicBezTo>
                  <a:cubicBezTo>
                    <a:pt x="20093" y="8835"/>
                    <a:pt x="33464" y="5838"/>
                    <a:pt x="40757" y="5838"/>
                  </a:cubicBezTo>
                  <a:cubicBezTo>
                    <a:pt x="49063" y="5838"/>
                    <a:pt x="60205" y="10910"/>
                    <a:pt x="60205" y="31657"/>
                  </a:cubicBezTo>
                  <a:cubicBezTo>
                    <a:pt x="60205" y="34424"/>
                    <a:pt x="59800" y="47795"/>
                    <a:pt x="54533" y="57938"/>
                  </a:cubicBezTo>
                  <a:cubicBezTo>
                    <a:pt x="48455" y="69003"/>
                    <a:pt x="41567" y="69695"/>
                    <a:pt x="36503" y="69925"/>
                  </a:cubicBezTo>
                  <a:cubicBezTo>
                    <a:pt x="34882" y="70156"/>
                    <a:pt x="30020" y="70617"/>
                    <a:pt x="28602" y="70617"/>
                  </a:cubicBezTo>
                  <a:cubicBezTo>
                    <a:pt x="26981" y="70848"/>
                    <a:pt x="25563" y="71078"/>
                    <a:pt x="25563" y="73383"/>
                  </a:cubicBezTo>
                  <a:cubicBezTo>
                    <a:pt x="25563" y="75919"/>
                    <a:pt x="26981" y="75919"/>
                    <a:pt x="30425" y="75919"/>
                  </a:cubicBezTo>
                  <a:lnTo>
                    <a:pt x="39339" y="75919"/>
                  </a:lnTo>
                  <a:cubicBezTo>
                    <a:pt x="55951" y="75919"/>
                    <a:pt x="63447" y="91595"/>
                    <a:pt x="63447" y="114187"/>
                  </a:cubicBezTo>
                  <a:cubicBezTo>
                    <a:pt x="63447" y="145539"/>
                    <a:pt x="49468" y="152225"/>
                    <a:pt x="40554" y="152225"/>
                  </a:cubicBezTo>
                  <a:cubicBezTo>
                    <a:pt x="31843" y="152225"/>
                    <a:pt x="16649" y="148306"/>
                    <a:pt x="9559" y="134705"/>
                  </a:cubicBezTo>
                  <a:cubicBezTo>
                    <a:pt x="16649" y="135857"/>
                    <a:pt x="22929" y="130786"/>
                    <a:pt x="22929" y="122025"/>
                  </a:cubicBezTo>
                  <a:cubicBezTo>
                    <a:pt x="22929" y="113726"/>
                    <a:pt x="17459" y="109116"/>
                    <a:pt x="11584" y="109116"/>
                  </a:cubicBezTo>
                  <a:cubicBezTo>
                    <a:pt x="6722" y="109116"/>
                    <a:pt x="240" y="112343"/>
                    <a:pt x="240" y="122486"/>
                  </a:cubicBezTo>
                  <a:cubicBezTo>
                    <a:pt x="240" y="143465"/>
                    <a:pt x="19080" y="158680"/>
                    <a:pt x="41162" y="158680"/>
                  </a:cubicBezTo>
                  <a:cubicBezTo>
                    <a:pt x="65878" y="158680"/>
                    <a:pt x="84313" y="137701"/>
                    <a:pt x="84313" y="114187"/>
                  </a:cubicBezTo>
                  <a:cubicBezTo>
                    <a:pt x="84313" y="95284"/>
                    <a:pt x="71550" y="77302"/>
                    <a:pt x="50481" y="72461"/>
                  </a:cubicBez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pic>
        <p:nvPicPr>
          <p:cNvPr id="162" name="Picture 161">
            <a:extLst>
              <a:ext uri="{FF2B5EF4-FFF2-40B4-BE49-F238E27FC236}">
                <a16:creationId xmlns:a16="http://schemas.microsoft.com/office/drawing/2014/main" id="{E3D8305C-ACE8-4643-BC90-86E32CAE469C}"/>
              </a:ext>
            </a:extLst>
          </p:cNvPr>
          <p:cNvPicPr>
            <a:picLocks noChangeAspect="1"/>
          </p:cNvPicPr>
          <p:nvPr/>
        </p:nvPicPr>
        <p:blipFill>
          <a:blip r:embed="rId101"/>
          <a:srcRect/>
          <a:stretch/>
        </p:blipFill>
        <p:spPr>
          <a:xfrm>
            <a:off x="6067735" y="1524000"/>
            <a:ext cx="2857500" cy="1428750"/>
          </a:xfrm>
          <a:prstGeom prst="rect">
            <a:avLst/>
          </a:prstGeom>
        </p:spPr>
      </p:pic>
      <p:grpSp>
        <p:nvGrpSpPr>
          <p:cNvPr id="91" name="Group 90" descr="\documentclass{article}&#10;\usepackage{amsmath}&#10;\usepackage{gensymb}&#10;\usepackage{amssymb}&#10;\pagestyle{empty}&#10;\begin{document}&#10;&#10;\begin{equation*}&#10;2\delta(t-3)&#10;\end{equation*}&#10;&#10;&#10;\end{document}" title="IguanaTex Vector Display">
            <a:extLst>
              <a:ext uri="{FF2B5EF4-FFF2-40B4-BE49-F238E27FC236}">
                <a16:creationId xmlns:a16="http://schemas.microsoft.com/office/drawing/2014/main" id="{4BE1490A-18E6-40C2-90D6-A5125E5F674F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796098" y="1359663"/>
            <a:ext cx="735602" cy="192912"/>
            <a:chOff x="6687007" y="3392856"/>
            <a:chExt cx="852788" cy="223644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22EF6AC-7B79-479D-B7F1-72BBF53DFE69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6687007" y="3411642"/>
              <a:ext cx="92124" cy="148947"/>
            </a:xfrm>
            <a:custGeom>
              <a:avLst/>
              <a:gdLst>
                <a:gd name="connsiteX0" fmla="*/ 17993 w 92124"/>
                <a:gd name="connsiteY0" fmla="*/ 131801 h 148947"/>
                <a:gd name="connsiteX1" fmla="*/ 42467 w 92124"/>
                <a:gd name="connsiteY1" fmla="*/ 108766 h 148947"/>
                <a:gd name="connsiteX2" fmla="*/ 92339 w 92124"/>
                <a:gd name="connsiteY2" fmla="*/ 43462 h 148947"/>
                <a:gd name="connsiteX3" fmla="*/ 43391 w 92124"/>
                <a:gd name="connsiteY3" fmla="*/ 75 h 148947"/>
                <a:gd name="connsiteX4" fmla="*/ 214 w 92124"/>
                <a:gd name="connsiteY4" fmla="*/ 40554 h 148947"/>
                <a:gd name="connsiteX5" fmla="*/ 12452 w 92124"/>
                <a:gd name="connsiteY5" fmla="*/ 53078 h 148947"/>
                <a:gd name="connsiteX6" fmla="*/ 24458 w 92124"/>
                <a:gd name="connsiteY6" fmla="*/ 41225 h 148947"/>
                <a:gd name="connsiteX7" fmla="*/ 12221 w 92124"/>
                <a:gd name="connsiteY7" fmla="*/ 29596 h 148947"/>
                <a:gd name="connsiteX8" fmla="*/ 9219 w 92124"/>
                <a:gd name="connsiteY8" fmla="*/ 29819 h 148947"/>
                <a:gd name="connsiteX9" fmla="*/ 40389 w 92124"/>
                <a:gd name="connsiteY9" fmla="*/ 7008 h 148947"/>
                <a:gd name="connsiteX10" fmla="*/ 71328 w 92124"/>
                <a:gd name="connsiteY10" fmla="*/ 43462 h 148947"/>
                <a:gd name="connsiteX11" fmla="*/ 47085 w 92124"/>
                <a:gd name="connsiteY11" fmla="*/ 92887 h 148947"/>
                <a:gd name="connsiteX12" fmla="*/ 2754 w 92124"/>
                <a:gd name="connsiteY12" fmla="*/ 140747 h 148947"/>
                <a:gd name="connsiteX13" fmla="*/ 214 w 92124"/>
                <a:gd name="connsiteY13" fmla="*/ 149022 h 148947"/>
                <a:gd name="connsiteX14" fmla="*/ 85874 w 92124"/>
                <a:gd name="connsiteY14" fmla="*/ 149022 h 148947"/>
                <a:gd name="connsiteX15" fmla="*/ 92339 w 92124"/>
                <a:gd name="connsiteY15" fmla="*/ 110108 h 148947"/>
                <a:gd name="connsiteX16" fmla="*/ 86567 w 92124"/>
                <a:gd name="connsiteY16" fmla="*/ 110108 h 148947"/>
                <a:gd name="connsiteX17" fmla="*/ 81487 w 92124"/>
                <a:gd name="connsiteY17" fmla="*/ 130012 h 148947"/>
                <a:gd name="connsiteX18" fmla="*/ 59553 w 92124"/>
                <a:gd name="connsiteY18" fmla="*/ 131801 h 148947"/>
                <a:gd name="connsiteX19" fmla="*/ 17993 w 92124"/>
                <a:gd name="connsiteY19" fmla="*/ 131801 h 148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2124" h="148947">
                  <a:moveTo>
                    <a:pt x="17993" y="131801"/>
                  </a:moveTo>
                  <a:lnTo>
                    <a:pt x="42467" y="108766"/>
                  </a:lnTo>
                  <a:cubicBezTo>
                    <a:pt x="78486" y="77903"/>
                    <a:pt x="92339" y="65826"/>
                    <a:pt x="92339" y="43462"/>
                  </a:cubicBezTo>
                  <a:cubicBezTo>
                    <a:pt x="92339" y="17966"/>
                    <a:pt x="71559" y="75"/>
                    <a:pt x="43391" y="75"/>
                  </a:cubicBezTo>
                  <a:cubicBezTo>
                    <a:pt x="17300" y="75"/>
                    <a:pt x="214" y="20650"/>
                    <a:pt x="214" y="40554"/>
                  </a:cubicBezTo>
                  <a:cubicBezTo>
                    <a:pt x="214" y="53078"/>
                    <a:pt x="11759" y="53078"/>
                    <a:pt x="12452" y="53078"/>
                  </a:cubicBezTo>
                  <a:cubicBezTo>
                    <a:pt x="16377" y="53078"/>
                    <a:pt x="24458" y="50395"/>
                    <a:pt x="24458" y="41225"/>
                  </a:cubicBezTo>
                  <a:cubicBezTo>
                    <a:pt x="24458" y="35411"/>
                    <a:pt x="20302" y="29596"/>
                    <a:pt x="12221" y="29596"/>
                  </a:cubicBezTo>
                  <a:cubicBezTo>
                    <a:pt x="10374" y="29596"/>
                    <a:pt x="9912" y="29596"/>
                    <a:pt x="9219" y="29819"/>
                  </a:cubicBezTo>
                  <a:cubicBezTo>
                    <a:pt x="14530" y="15283"/>
                    <a:pt x="26997" y="7008"/>
                    <a:pt x="40389" y="7008"/>
                  </a:cubicBezTo>
                  <a:cubicBezTo>
                    <a:pt x="61400" y="7008"/>
                    <a:pt x="71328" y="25123"/>
                    <a:pt x="71328" y="43462"/>
                  </a:cubicBezTo>
                  <a:cubicBezTo>
                    <a:pt x="71328" y="61353"/>
                    <a:pt x="59784" y="79021"/>
                    <a:pt x="47085" y="92887"/>
                  </a:cubicBezTo>
                  <a:lnTo>
                    <a:pt x="2754" y="140747"/>
                  </a:lnTo>
                  <a:cubicBezTo>
                    <a:pt x="214" y="143207"/>
                    <a:pt x="214" y="143654"/>
                    <a:pt x="214" y="149022"/>
                  </a:cubicBezTo>
                  <a:lnTo>
                    <a:pt x="85874" y="149022"/>
                  </a:lnTo>
                  <a:lnTo>
                    <a:pt x="92339" y="110108"/>
                  </a:lnTo>
                  <a:lnTo>
                    <a:pt x="86567" y="110108"/>
                  </a:lnTo>
                  <a:cubicBezTo>
                    <a:pt x="85412" y="116817"/>
                    <a:pt x="83796" y="126657"/>
                    <a:pt x="81487" y="130012"/>
                  </a:cubicBezTo>
                  <a:cubicBezTo>
                    <a:pt x="79871" y="131801"/>
                    <a:pt x="64632" y="131801"/>
                    <a:pt x="59553" y="131801"/>
                  </a:cubicBezTo>
                  <a:lnTo>
                    <a:pt x="17993" y="131801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18E390E4-3568-4C1C-B3F1-D7D9DAE207EB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6800604" y="3401578"/>
              <a:ext cx="94664" cy="161694"/>
            </a:xfrm>
            <a:custGeom>
              <a:avLst/>
              <a:gdLst>
                <a:gd name="connsiteX0" fmla="*/ 51477 w 94664"/>
                <a:gd name="connsiteY0" fmla="*/ 61353 h 161694"/>
                <a:gd name="connsiteX1" fmla="*/ 219 w 94664"/>
                <a:gd name="connsiteY1" fmla="*/ 124197 h 161694"/>
                <a:gd name="connsiteX2" fmla="*/ 36700 w 94664"/>
                <a:gd name="connsiteY2" fmla="*/ 161770 h 161694"/>
                <a:gd name="connsiteX3" fmla="*/ 82877 w 94664"/>
                <a:gd name="connsiteY3" fmla="*/ 95794 h 161694"/>
                <a:gd name="connsiteX4" fmla="*/ 65792 w 94664"/>
                <a:gd name="connsiteY4" fmla="*/ 54197 h 161694"/>
                <a:gd name="connsiteX5" fmla="*/ 43857 w 94664"/>
                <a:gd name="connsiteY5" fmla="*/ 17519 h 161694"/>
                <a:gd name="connsiteX6" fmla="*/ 56556 w 94664"/>
                <a:gd name="connsiteY6" fmla="*/ 7231 h 161694"/>
                <a:gd name="connsiteX7" fmla="*/ 72949 w 94664"/>
                <a:gd name="connsiteY7" fmla="*/ 13270 h 161694"/>
                <a:gd name="connsiteX8" fmla="*/ 85648 w 94664"/>
                <a:gd name="connsiteY8" fmla="*/ 18861 h 161694"/>
                <a:gd name="connsiteX9" fmla="*/ 94884 w 94664"/>
                <a:gd name="connsiteY9" fmla="*/ 9915 h 161694"/>
                <a:gd name="connsiteX10" fmla="*/ 82877 w 94664"/>
                <a:gd name="connsiteY10" fmla="*/ 2535 h 161694"/>
                <a:gd name="connsiteX11" fmla="*/ 63945 w 94664"/>
                <a:gd name="connsiteY11" fmla="*/ 75 h 161694"/>
                <a:gd name="connsiteX12" fmla="*/ 37623 w 94664"/>
                <a:gd name="connsiteY12" fmla="*/ 23110 h 161694"/>
                <a:gd name="connsiteX13" fmla="*/ 51477 w 94664"/>
                <a:gd name="connsiteY13" fmla="*/ 61353 h 161694"/>
                <a:gd name="connsiteX14" fmla="*/ 54247 w 94664"/>
                <a:gd name="connsiteY14" fmla="*/ 66273 h 161694"/>
                <a:gd name="connsiteX15" fmla="*/ 66946 w 94664"/>
                <a:gd name="connsiteY15" fmla="*/ 104740 h 161694"/>
                <a:gd name="connsiteX16" fmla="*/ 36700 w 94664"/>
                <a:gd name="connsiteY16" fmla="*/ 156849 h 161694"/>
                <a:gd name="connsiteX17" fmla="*/ 14535 w 94664"/>
                <a:gd name="connsiteY17" fmla="*/ 130459 h 161694"/>
                <a:gd name="connsiteX18" fmla="*/ 54247 w 94664"/>
                <a:gd name="connsiteY18" fmla="*/ 66273 h 161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4664" h="161694">
                  <a:moveTo>
                    <a:pt x="51477" y="61353"/>
                  </a:moveTo>
                  <a:cubicBezTo>
                    <a:pt x="22616" y="68063"/>
                    <a:pt x="219" y="97136"/>
                    <a:pt x="219" y="124197"/>
                  </a:cubicBezTo>
                  <a:cubicBezTo>
                    <a:pt x="219" y="145667"/>
                    <a:pt x="14996" y="161770"/>
                    <a:pt x="36700" y="161770"/>
                  </a:cubicBezTo>
                  <a:cubicBezTo>
                    <a:pt x="63714" y="161770"/>
                    <a:pt x="82877" y="126657"/>
                    <a:pt x="82877" y="95794"/>
                  </a:cubicBezTo>
                  <a:cubicBezTo>
                    <a:pt x="82877" y="75443"/>
                    <a:pt x="73642" y="64261"/>
                    <a:pt x="65792" y="54197"/>
                  </a:cubicBezTo>
                  <a:cubicBezTo>
                    <a:pt x="57480" y="44133"/>
                    <a:pt x="43857" y="27359"/>
                    <a:pt x="43857" y="17519"/>
                  </a:cubicBezTo>
                  <a:cubicBezTo>
                    <a:pt x="43857" y="12599"/>
                    <a:pt x="48475" y="7231"/>
                    <a:pt x="56556" y="7231"/>
                  </a:cubicBezTo>
                  <a:cubicBezTo>
                    <a:pt x="63483" y="7231"/>
                    <a:pt x="68101" y="10139"/>
                    <a:pt x="72949" y="13270"/>
                  </a:cubicBezTo>
                  <a:cubicBezTo>
                    <a:pt x="77567" y="15953"/>
                    <a:pt x="82185" y="18861"/>
                    <a:pt x="85648" y="18861"/>
                  </a:cubicBezTo>
                  <a:cubicBezTo>
                    <a:pt x="91420" y="18861"/>
                    <a:pt x="94884" y="13493"/>
                    <a:pt x="94884" y="9915"/>
                  </a:cubicBezTo>
                  <a:cubicBezTo>
                    <a:pt x="94884" y="4995"/>
                    <a:pt x="91189" y="4324"/>
                    <a:pt x="82877" y="2535"/>
                  </a:cubicBezTo>
                  <a:cubicBezTo>
                    <a:pt x="70871" y="75"/>
                    <a:pt x="67639" y="75"/>
                    <a:pt x="63945" y="75"/>
                  </a:cubicBezTo>
                  <a:cubicBezTo>
                    <a:pt x="45935" y="75"/>
                    <a:pt x="37623" y="9691"/>
                    <a:pt x="37623" y="23110"/>
                  </a:cubicBezTo>
                  <a:cubicBezTo>
                    <a:pt x="37623" y="35187"/>
                    <a:pt x="44319" y="47711"/>
                    <a:pt x="51477" y="61353"/>
                  </a:cubicBezTo>
                  <a:close/>
                  <a:moveTo>
                    <a:pt x="54247" y="66273"/>
                  </a:moveTo>
                  <a:cubicBezTo>
                    <a:pt x="60019" y="76561"/>
                    <a:pt x="66946" y="88638"/>
                    <a:pt x="66946" y="104740"/>
                  </a:cubicBezTo>
                  <a:cubicBezTo>
                    <a:pt x="66946" y="119501"/>
                    <a:pt x="58172" y="156849"/>
                    <a:pt x="36700" y="156849"/>
                  </a:cubicBezTo>
                  <a:cubicBezTo>
                    <a:pt x="24001" y="156849"/>
                    <a:pt x="14535" y="147456"/>
                    <a:pt x="14535" y="130459"/>
                  </a:cubicBezTo>
                  <a:cubicBezTo>
                    <a:pt x="14535" y="116370"/>
                    <a:pt x="23077" y="74325"/>
                    <a:pt x="54247" y="66273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17A45D38-D579-44AE-8C2C-318740026F92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6925120" y="3392856"/>
              <a:ext cx="53566" cy="223644"/>
            </a:xfrm>
            <a:custGeom>
              <a:avLst/>
              <a:gdLst>
                <a:gd name="connsiteX0" fmla="*/ 53790 w 53566"/>
                <a:gd name="connsiteY0" fmla="*/ 221483 h 223644"/>
                <a:gd name="connsiteX1" fmla="*/ 49865 w 53566"/>
                <a:gd name="connsiteY1" fmla="*/ 216562 h 223644"/>
                <a:gd name="connsiteX2" fmla="*/ 13616 w 53566"/>
                <a:gd name="connsiteY2" fmla="*/ 111897 h 223644"/>
                <a:gd name="connsiteX3" fmla="*/ 50789 w 53566"/>
                <a:gd name="connsiteY3" fmla="*/ 6113 h 223644"/>
                <a:gd name="connsiteX4" fmla="*/ 53790 w 53566"/>
                <a:gd name="connsiteY4" fmla="*/ 2311 h 223644"/>
                <a:gd name="connsiteX5" fmla="*/ 51481 w 53566"/>
                <a:gd name="connsiteY5" fmla="*/ 75 h 223644"/>
                <a:gd name="connsiteX6" fmla="*/ 14770 w 53566"/>
                <a:gd name="connsiteY6" fmla="*/ 43685 h 223644"/>
                <a:gd name="connsiteX7" fmla="*/ 224 w 53566"/>
                <a:gd name="connsiteY7" fmla="*/ 111897 h 223644"/>
                <a:gd name="connsiteX8" fmla="*/ 15463 w 53566"/>
                <a:gd name="connsiteY8" fmla="*/ 181674 h 223644"/>
                <a:gd name="connsiteX9" fmla="*/ 51481 w 53566"/>
                <a:gd name="connsiteY9" fmla="*/ 223719 h 223644"/>
                <a:gd name="connsiteX10" fmla="*/ 53790 w 53566"/>
                <a:gd name="connsiteY10" fmla="*/ 221483 h 223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566" h="223644">
                  <a:moveTo>
                    <a:pt x="53790" y="221483"/>
                  </a:moveTo>
                  <a:cubicBezTo>
                    <a:pt x="53790" y="220812"/>
                    <a:pt x="53790" y="220364"/>
                    <a:pt x="49865" y="216562"/>
                  </a:cubicBezTo>
                  <a:cubicBezTo>
                    <a:pt x="21004" y="188383"/>
                    <a:pt x="13616" y="146114"/>
                    <a:pt x="13616" y="111897"/>
                  </a:cubicBezTo>
                  <a:cubicBezTo>
                    <a:pt x="13616" y="72983"/>
                    <a:pt x="22390" y="34069"/>
                    <a:pt x="50789" y="6113"/>
                  </a:cubicBezTo>
                  <a:cubicBezTo>
                    <a:pt x="53790" y="3429"/>
                    <a:pt x="53790" y="2982"/>
                    <a:pt x="53790" y="2311"/>
                  </a:cubicBezTo>
                  <a:cubicBezTo>
                    <a:pt x="53790" y="746"/>
                    <a:pt x="52867" y="75"/>
                    <a:pt x="51481" y="75"/>
                  </a:cubicBezTo>
                  <a:cubicBezTo>
                    <a:pt x="49173" y="75"/>
                    <a:pt x="28393" y="15283"/>
                    <a:pt x="14770" y="43685"/>
                  </a:cubicBezTo>
                  <a:cubicBezTo>
                    <a:pt x="2995" y="68286"/>
                    <a:pt x="224" y="93111"/>
                    <a:pt x="224" y="111897"/>
                  </a:cubicBezTo>
                  <a:cubicBezTo>
                    <a:pt x="224" y="129341"/>
                    <a:pt x="2764" y="156402"/>
                    <a:pt x="15463" y="181674"/>
                  </a:cubicBezTo>
                  <a:cubicBezTo>
                    <a:pt x="29316" y="209182"/>
                    <a:pt x="49173" y="223719"/>
                    <a:pt x="51481" y="223719"/>
                  </a:cubicBezTo>
                  <a:cubicBezTo>
                    <a:pt x="52867" y="223719"/>
                    <a:pt x="53790" y="223048"/>
                    <a:pt x="53790" y="221483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E085372E-212D-494C-B53E-6FCA75C908A8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6997363" y="3420588"/>
              <a:ext cx="70882" cy="142461"/>
            </a:xfrm>
            <a:custGeom>
              <a:avLst/>
              <a:gdLst>
                <a:gd name="connsiteX0" fmla="*/ 42481 w 70882"/>
                <a:gd name="connsiteY0" fmla="*/ 50618 h 142461"/>
                <a:gd name="connsiteX1" fmla="*/ 64184 w 70882"/>
                <a:gd name="connsiteY1" fmla="*/ 50618 h 142461"/>
                <a:gd name="connsiteX2" fmla="*/ 71111 w 70882"/>
                <a:gd name="connsiteY2" fmla="*/ 46145 h 142461"/>
                <a:gd name="connsiteX3" fmla="*/ 64646 w 70882"/>
                <a:gd name="connsiteY3" fmla="*/ 43685 h 142461"/>
                <a:gd name="connsiteX4" fmla="*/ 44328 w 70882"/>
                <a:gd name="connsiteY4" fmla="*/ 43685 h 142461"/>
                <a:gd name="connsiteX5" fmla="*/ 53794 w 70882"/>
                <a:gd name="connsiteY5" fmla="*/ 6113 h 142461"/>
                <a:gd name="connsiteX6" fmla="*/ 47098 w 70882"/>
                <a:gd name="connsiteY6" fmla="*/ 75 h 142461"/>
                <a:gd name="connsiteX7" fmla="*/ 37863 w 70882"/>
                <a:gd name="connsiteY7" fmla="*/ 8126 h 142461"/>
                <a:gd name="connsiteX8" fmla="*/ 28858 w 70882"/>
                <a:gd name="connsiteY8" fmla="*/ 43685 h 142461"/>
                <a:gd name="connsiteX9" fmla="*/ 7155 w 70882"/>
                <a:gd name="connsiteY9" fmla="*/ 43685 h 142461"/>
                <a:gd name="connsiteX10" fmla="*/ 228 w 70882"/>
                <a:gd name="connsiteY10" fmla="*/ 47935 h 142461"/>
                <a:gd name="connsiteX11" fmla="*/ 6693 w 70882"/>
                <a:gd name="connsiteY11" fmla="*/ 50618 h 142461"/>
                <a:gd name="connsiteX12" fmla="*/ 27011 w 70882"/>
                <a:gd name="connsiteY12" fmla="*/ 50618 h 142461"/>
                <a:gd name="connsiteX13" fmla="*/ 9464 w 70882"/>
                <a:gd name="connsiteY13" fmla="*/ 121961 h 142461"/>
                <a:gd name="connsiteX14" fmla="*/ 30705 w 70882"/>
                <a:gd name="connsiteY14" fmla="*/ 142536 h 142461"/>
                <a:gd name="connsiteX15" fmla="*/ 67417 w 70882"/>
                <a:gd name="connsiteY15" fmla="*/ 108095 h 142461"/>
                <a:gd name="connsiteX16" fmla="*/ 64646 w 70882"/>
                <a:gd name="connsiteY16" fmla="*/ 105858 h 142461"/>
                <a:gd name="connsiteX17" fmla="*/ 61183 w 70882"/>
                <a:gd name="connsiteY17" fmla="*/ 108990 h 142461"/>
                <a:gd name="connsiteX18" fmla="*/ 31167 w 70882"/>
                <a:gd name="connsiteY18" fmla="*/ 137616 h 142461"/>
                <a:gd name="connsiteX19" fmla="*/ 24010 w 70882"/>
                <a:gd name="connsiteY19" fmla="*/ 127328 h 142461"/>
                <a:gd name="connsiteX20" fmla="*/ 25395 w 70882"/>
                <a:gd name="connsiteY20" fmla="*/ 116593 h 142461"/>
                <a:gd name="connsiteX21" fmla="*/ 42481 w 70882"/>
                <a:gd name="connsiteY21" fmla="*/ 50618 h 142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882" h="142461">
                  <a:moveTo>
                    <a:pt x="42481" y="50618"/>
                  </a:moveTo>
                  <a:lnTo>
                    <a:pt x="64184" y="50618"/>
                  </a:lnTo>
                  <a:cubicBezTo>
                    <a:pt x="68802" y="50618"/>
                    <a:pt x="71111" y="50618"/>
                    <a:pt x="71111" y="46145"/>
                  </a:cubicBezTo>
                  <a:cubicBezTo>
                    <a:pt x="71111" y="43685"/>
                    <a:pt x="68802" y="43685"/>
                    <a:pt x="64646" y="43685"/>
                  </a:cubicBezTo>
                  <a:lnTo>
                    <a:pt x="44328" y="43685"/>
                  </a:lnTo>
                  <a:cubicBezTo>
                    <a:pt x="52640" y="11928"/>
                    <a:pt x="53794" y="7455"/>
                    <a:pt x="53794" y="6113"/>
                  </a:cubicBezTo>
                  <a:cubicBezTo>
                    <a:pt x="53794" y="2311"/>
                    <a:pt x="51024" y="75"/>
                    <a:pt x="47098" y="75"/>
                  </a:cubicBezTo>
                  <a:cubicBezTo>
                    <a:pt x="46406" y="75"/>
                    <a:pt x="39941" y="298"/>
                    <a:pt x="37863" y="8126"/>
                  </a:cubicBezTo>
                  <a:lnTo>
                    <a:pt x="28858" y="43685"/>
                  </a:lnTo>
                  <a:lnTo>
                    <a:pt x="7155" y="43685"/>
                  </a:lnTo>
                  <a:cubicBezTo>
                    <a:pt x="2537" y="43685"/>
                    <a:pt x="228" y="43685"/>
                    <a:pt x="228" y="47935"/>
                  </a:cubicBezTo>
                  <a:cubicBezTo>
                    <a:pt x="228" y="50618"/>
                    <a:pt x="2075" y="50618"/>
                    <a:pt x="6693" y="50618"/>
                  </a:cubicBezTo>
                  <a:lnTo>
                    <a:pt x="27011" y="50618"/>
                  </a:lnTo>
                  <a:cubicBezTo>
                    <a:pt x="10387" y="114133"/>
                    <a:pt x="9464" y="117935"/>
                    <a:pt x="9464" y="121961"/>
                  </a:cubicBezTo>
                  <a:cubicBezTo>
                    <a:pt x="9464" y="134038"/>
                    <a:pt x="18237" y="142536"/>
                    <a:pt x="30705" y="142536"/>
                  </a:cubicBezTo>
                  <a:cubicBezTo>
                    <a:pt x="54256" y="142536"/>
                    <a:pt x="67417" y="109884"/>
                    <a:pt x="67417" y="108095"/>
                  </a:cubicBezTo>
                  <a:cubicBezTo>
                    <a:pt x="67417" y="105858"/>
                    <a:pt x="65569" y="105858"/>
                    <a:pt x="64646" y="105858"/>
                  </a:cubicBezTo>
                  <a:cubicBezTo>
                    <a:pt x="62568" y="105858"/>
                    <a:pt x="62337" y="106529"/>
                    <a:pt x="61183" y="108990"/>
                  </a:cubicBezTo>
                  <a:cubicBezTo>
                    <a:pt x="51254" y="132249"/>
                    <a:pt x="39017" y="137616"/>
                    <a:pt x="31167" y="137616"/>
                  </a:cubicBezTo>
                  <a:cubicBezTo>
                    <a:pt x="26318" y="137616"/>
                    <a:pt x="24010" y="134709"/>
                    <a:pt x="24010" y="127328"/>
                  </a:cubicBezTo>
                  <a:cubicBezTo>
                    <a:pt x="24010" y="121961"/>
                    <a:pt x="24471" y="120395"/>
                    <a:pt x="25395" y="116593"/>
                  </a:cubicBezTo>
                  <a:lnTo>
                    <a:pt x="42481" y="50618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DF71313-3670-4B35-8223-AA099FFEB665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7145900" y="3500205"/>
              <a:ext cx="141072" cy="8945"/>
            </a:xfrm>
            <a:custGeom>
              <a:avLst/>
              <a:gdLst>
                <a:gd name="connsiteX0" fmla="*/ 133226 w 141072"/>
                <a:gd name="connsiteY0" fmla="*/ 9021 h 8945"/>
                <a:gd name="connsiteX1" fmla="*/ 141307 w 141072"/>
                <a:gd name="connsiteY1" fmla="*/ 4548 h 8945"/>
                <a:gd name="connsiteX2" fmla="*/ 133226 w 141072"/>
                <a:gd name="connsiteY2" fmla="*/ 75 h 8945"/>
                <a:gd name="connsiteX3" fmla="*/ 8315 w 141072"/>
                <a:gd name="connsiteY3" fmla="*/ 75 h 8945"/>
                <a:gd name="connsiteX4" fmla="*/ 234 w 141072"/>
                <a:gd name="connsiteY4" fmla="*/ 4548 h 8945"/>
                <a:gd name="connsiteX5" fmla="*/ 8315 w 141072"/>
                <a:gd name="connsiteY5" fmla="*/ 9021 h 8945"/>
                <a:gd name="connsiteX6" fmla="*/ 133226 w 141072"/>
                <a:gd name="connsiteY6" fmla="*/ 9021 h 8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072" h="8945">
                  <a:moveTo>
                    <a:pt x="133226" y="9021"/>
                  </a:moveTo>
                  <a:cubicBezTo>
                    <a:pt x="137151" y="9021"/>
                    <a:pt x="141307" y="9021"/>
                    <a:pt x="141307" y="4548"/>
                  </a:cubicBezTo>
                  <a:cubicBezTo>
                    <a:pt x="141307" y="75"/>
                    <a:pt x="137151" y="75"/>
                    <a:pt x="133226" y="75"/>
                  </a:cubicBezTo>
                  <a:lnTo>
                    <a:pt x="8315" y="75"/>
                  </a:lnTo>
                  <a:cubicBezTo>
                    <a:pt x="4390" y="75"/>
                    <a:pt x="234" y="75"/>
                    <a:pt x="234" y="4548"/>
                  </a:cubicBezTo>
                  <a:cubicBezTo>
                    <a:pt x="234" y="9021"/>
                    <a:pt x="4390" y="9021"/>
                    <a:pt x="8315" y="9021"/>
                  </a:cubicBezTo>
                  <a:lnTo>
                    <a:pt x="133226" y="9021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8132DBEB-8B98-44BC-9441-B49CA7CD905F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7367321" y="3411642"/>
              <a:ext cx="95818" cy="153867"/>
            </a:xfrm>
            <a:custGeom>
              <a:avLst/>
              <a:gdLst>
                <a:gd name="connsiteX0" fmla="*/ 57504 w 95818"/>
                <a:gd name="connsiteY0" fmla="*/ 70299 h 153867"/>
                <a:gd name="connsiteX1" fmla="*/ 89828 w 95818"/>
                <a:gd name="connsiteY1" fmla="*/ 30938 h 153867"/>
                <a:gd name="connsiteX2" fmla="*/ 47345 w 95818"/>
                <a:gd name="connsiteY2" fmla="*/ 75 h 153867"/>
                <a:gd name="connsiteX3" fmla="*/ 6478 w 95818"/>
                <a:gd name="connsiteY3" fmla="*/ 30490 h 153867"/>
                <a:gd name="connsiteX4" fmla="*/ 18253 w 95818"/>
                <a:gd name="connsiteY4" fmla="*/ 42120 h 153867"/>
                <a:gd name="connsiteX5" fmla="*/ 30028 w 95818"/>
                <a:gd name="connsiteY5" fmla="*/ 30714 h 153867"/>
                <a:gd name="connsiteX6" fmla="*/ 15713 w 95818"/>
                <a:gd name="connsiteY6" fmla="*/ 19532 h 153867"/>
                <a:gd name="connsiteX7" fmla="*/ 46422 w 95818"/>
                <a:gd name="connsiteY7" fmla="*/ 5666 h 153867"/>
                <a:gd name="connsiteX8" fmla="*/ 68587 w 95818"/>
                <a:gd name="connsiteY8" fmla="*/ 30714 h 153867"/>
                <a:gd name="connsiteX9" fmla="*/ 62122 w 95818"/>
                <a:gd name="connsiteY9" fmla="*/ 56209 h 153867"/>
                <a:gd name="connsiteX10" fmla="*/ 41573 w 95818"/>
                <a:gd name="connsiteY10" fmla="*/ 67839 h 153867"/>
                <a:gd name="connsiteX11" fmla="*/ 32568 w 95818"/>
                <a:gd name="connsiteY11" fmla="*/ 68510 h 153867"/>
                <a:gd name="connsiteX12" fmla="*/ 29105 w 95818"/>
                <a:gd name="connsiteY12" fmla="*/ 71194 h 153867"/>
                <a:gd name="connsiteX13" fmla="*/ 34646 w 95818"/>
                <a:gd name="connsiteY13" fmla="*/ 73654 h 153867"/>
                <a:gd name="connsiteX14" fmla="*/ 44805 w 95818"/>
                <a:gd name="connsiteY14" fmla="*/ 73654 h 153867"/>
                <a:gd name="connsiteX15" fmla="*/ 72281 w 95818"/>
                <a:gd name="connsiteY15" fmla="*/ 110779 h 153867"/>
                <a:gd name="connsiteX16" fmla="*/ 46191 w 95818"/>
                <a:gd name="connsiteY16" fmla="*/ 147680 h 153867"/>
                <a:gd name="connsiteX17" fmla="*/ 10865 w 95818"/>
                <a:gd name="connsiteY17" fmla="*/ 130683 h 153867"/>
                <a:gd name="connsiteX18" fmla="*/ 26103 w 95818"/>
                <a:gd name="connsiteY18" fmla="*/ 118383 h 153867"/>
                <a:gd name="connsiteX19" fmla="*/ 13174 w 95818"/>
                <a:gd name="connsiteY19" fmla="*/ 105858 h 153867"/>
                <a:gd name="connsiteX20" fmla="*/ 244 w 95818"/>
                <a:gd name="connsiteY20" fmla="*/ 118830 h 153867"/>
                <a:gd name="connsiteX21" fmla="*/ 46883 w 95818"/>
                <a:gd name="connsiteY21" fmla="*/ 153942 h 153867"/>
                <a:gd name="connsiteX22" fmla="*/ 96062 w 95818"/>
                <a:gd name="connsiteY22" fmla="*/ 110779 h 153867"/>
                <a:gd name="connsiteX23" fmla="*/ 57504 w 95818"/>
                <a:gd name="connsiteY23" fmla="*/ 70299 h 15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5818" h="153867">
                  <a:moveTo>
                    <a:pt x="57504" y="70299"/>
                  </a:moveTo>
                  <a:cubicBezTo>
                    <a:pt x="76437" y="64261"/>
                    <a:pt x="89828" y="48606"/>
                    <a:pt x="89828" y="30938"/>
                  </a:cubicBezTo>
                  <a:cubicBezTo>
                    <a:pt x="89828" y="12599"/>
                    <a:pt x="69510" y="75"/>
                    <a:pt x="47345" y="75"/>
                  </a:cubicBezTo>
                  <a:cubicBezTo>
                    <a:pt x="24025" y="75"/>
                    <a:pt x="6478" y="13493"/>
                    <a:pt x="6478" y="30490"/>
                  </a:cubicBezTo>
                  <a:cubicBezTo>
                    <a:pt x="6478" y="37871"/>
                    <a:pt x="11557" y="42120"/>
                    <a:pt x="18253" y="42120"/>
                  </a:cubicBezTo>
                  <a:cubicBezTo>
                    <a:pt x="25411" y="42120"/>
                    <a:pt x="30028" y="37200"/>
                    <a:pt x="30028" y="30714"/>
                  </a:cubicBezTo>
                  <a:cubicBezTo>
                    <a:pt x="30028" y="19532"/>
                    <a:pt x="19177" y="19532"/>
                    <a:pt x="15713" y="19532"/>
                  </a:cubicBezTo>
                  <a:cubicBezTo>
                    <a:pt x="22871" y="8573"/>
                    <a:pt x="38110" y="5666"/>
                    <a:pt x="46422" y="5666"/>
                  </a:cubicBezTo>
                  <a:cubicBezTo>
                    <a:pt x="55888" y="5666"/>
                    <a:pt x="68587" y="10586"/>
                    <a:pt x="68587" y="30714"/>
                  </a:cubicBezTo>
                  <a:cubicBezTo>
                    <a:pt x="68587" y="33398"/>
                    <a:pt x="68125" y="46369"/>
                    <a:pt x="62122" y="56209"/>
                  </a:cubicBezTo>
                  <a:cubicBezTo>
                    <a:pt x="55195" y="66944"/>
                    <a:pt x="47345" y="67615"/>
                    <a:pt x="41573" y="67839"/>
                  </a:cubicBezTo>
                  <a:cubicBezTo>
                    <a:pt x="39726" y="68063"/>
                    <a:pt x="34184" y="68510"/>
                    <a:pt x="32568" y="68510"/>
                  </a:cubicBezTo>
                  <a:cubicBezTo>
                    <a:pt x="30721" y="68734"/>
                    <a:pt x="29105" y="68957"/>
                    <a:pt x="29105" y="71194"/>
                  </a:cubicBezTo>
                  <a:cubicBezTo>
                    <a:pt x="29105" y="73654"/>
                    <a:pt x="30721" y="73654"/>
                    <a:pt x="34646" y="73654"/>
                  </a:cubicBezTo>
                  <a:lnTo>
                    <a:pt x="44805" y="73654"/>
                  </a:lnTo>
                  <a:cubicBezTo>
                    <a:pt x="63738" y="73654"/>
                    <a:pt x="72281" y="88862"/>
                    <a:pt x="72281" y="110779"/>
                  </a:cubicBezTo>
                  <a:cubicBezTo>
                    <a:pt x="72281" y="141194"/>
                    <a:pt x="56350" y="147680"/>
                    <a:pt x="46191" y="147680"/>
                  </a:cubicBezTo>
                  <a:cubicBezTo>
                    <a:pt x="36262" y="147680"/>
                    <a:pt x="18946" y="143878"/>
                    <a:pt x="10865" y="130683"/>
                  </a:cubicBezTo>
                  <a:cubicBezTo>
                    <a:pt x="18946" y="131801"/>
                    <a:pt x="26103" y="126881"/>
                    <a:pt x="26103" y="118383"/>
                  </a:cubicBezTo>
                  <a:cubicBezTo>
                    <a:pt x="26103" y="110331"/>
                    <a:pt x="19869" y="105858"/>
                    <a:pt x="13174" y="105858"/>
                  </a:cubicBezTo>
                  <a:cubicBezTo>
                    <a:pt x="7632" y="105858"/>
                    <a:pt x="244" y="108989"/>
                    <a:pt x="244" y="118830"/>
                  </a:cubicBezTo>
                  <a:cubicBezTo>
                    <a:pt x="244" y="139181"/>
                    <a:pt x="21716" y="153942"/>
                    <a:pt x="46883" y="153942"/>
                  </a:cubicBezTo>
                  <a:cubicBezTo>
                    <a:pt x="75052" y="153942"/>
                    <a:pt x="96062" y="133590"/>
                    <a:pt x="96062" y="110779"/>
                  </a:cubicBezTo>
                  <a:cubicBezTo>
                    <a:pt x="96062" y="92440"/>
                    <a:pt x="81517" y="74996"/>
                    <a:pt x="57504" y="70299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8046E3AD-9429-4EB4-A04B-1F3C9FFCB96A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7486229" y="3392856"/>
              <a:ext cx="53566" cy="223644"/>
            </a:xfrm>
            <a:custGeom>
              <a:avLst/>
              <a:gdLst>
                <a:gd name="connsiteX0" fmla="*/ 53815 w 53566"/>
                <a:gd name="connsiteY0" fmla="*/ 111897 h 223644"/>
                <a:gd name="connsiteX1" fmla="*/ 38576 w 53566"/>
                <a:gd name="connsiteY1" fmla="*/ 42120 h 223644"/>
                <a:gd name="connsiteX2" fmla="*/ 2558 w 53566"/>
                <a:gd name="connsiteY2" fmla="*/ 75 h 223644"/>
                <a:gd name="connsiteX3" fmla="*/ 249 w 53566"/>
                <a:gd name="connsiteY3" fmla="*/ 2311 h 223644"/>
                <a:gd name="connsiteX4" fmla="*/ 4636 w 53566"/>
                <a:gd name="connsiteY4" fmla="*/ 7455 h 223644"/>
                <a:gd name="connsiteX5" fmla="*/ 40423 w 53566"/>
                <a:gd name="connsiteY5" fmla="*/ 111897 h 223644"/>
                <a:gd name="connsiteX6" fmla="*/ 3250 w 53566"/>
                <a:gd name="connsiteY6" fmla="*/ 217681 h 223644"/>
                <a:gd name="connsiteX7" fmla="*/ 249 w 53566"/>
                <a:gd name="connsiteY7" fmla="*/ 221483 h 223644"/>
                <a:gd name="connsiteX8" fmla="*/ 2558 w 53566"/>
                <a:gd name="connsiteY8" fmla="*/ 223719 h 223644"/>
                <a:gd name="connsiteX9" fmla="*/ 39269 w 53566"/>
                <a:gd name="connsiteY9" fmla="*/ 180108 h 223644"/>
                <a:gd name="connsiteX10" fmla="*/ 53815 w 53566"/>
                <a:gd name="connsiteY10" fmla="*/ 111897 h 223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566" h="223644">
                  <a:moveTo>
                    <a:pt x="53815" y="111897"/>
                  </a:moveTo>
                  <a:cubicBezTo>
                    <a:pt x="53815" y="94453"/>
                    <a:pt x="51275" y="67392"/>
                    <a:pt x="38576" y="42120"/>
                  </a:cubicBezTo>
                  <a:cubicBezTo>
                    <a:pt x="24723" y="14612"/>
                    <a:pt x="4867" y="75"/>
                    <a:pt x="2558" y="75"/>
                  </a:cubicBezTo>
                  <a:cubicBezTo>
                    <a:pt x="1172" y="75"/>
                    <a:pt x="249" y="969"/>
                    <a:pt x="249" y="2311"/>
                  </a:cubicBezTo>
                  <a:cubicBezTo>
                    <a:pt x="249" y="2982"/>
                    <a:pt x="249" y="3429"/>
                    <a:pt x="4636" y="7455"/>
                  </a:cubicBezTo>
                  <a:cubicBezTo>
                    <a:pt x="27263" y="29596"/>
                    <a:pt x="40423" y="65155"/>
                    <a:pt x="40423" y="111897"/>
                  </a:cubicBezTo>
                  <a:cubicBezTo>
                    <a:pt x="40423" y="150140"/>
                    <a:pt x="31881" y="189501"/>
                    <a:pt x="3250" y="217681"/>
                  </a:cubicBezTo>
                  <a:cubicBezTo>
                    <a:pt x="249" y="220364"/>
                    <a:pt x="249" y="220812"/>
                    <a:pt x="249" y="221483"/>
                  </a:cubicBezTo>
                  <a:cubicBezTo>
                    <a:pt x="249" y="222824"/>
                    <a:pt x="1172" y="223719"/>
                    <a:pt x="2558" y="223719"/>
                  </a:cubicBezTo>
                  <a:cubicBezTo>
                    <a:pt x="4867" y="223719"/>
                    <a:pt x="25647" y="208511"/>
                    <a:pt x="39269" y="180108"/>
                  </a:cubicBezTo>
                  <a:cubicBezTo>
                    <a:pt x="51044" y="155508"/>
                    <a:pt x="53815" y="130683"/>
                    <a:pt x="53815" y="111897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2CAA5E96-EE38-4DFA-90CC-6D32FAFC15FA}"/>
              </a:ext>
            </a:extLst>
          </p:cNvPr>
          <p:cNvCxnSpPr>
            <a:cxnSpLocks/>
          </p:cNvCxnSpPr>
          <p:nvPr/>
        </p:nvCxnSpPr>
        <p:spPr>
          <a:xfrm>
            <a:off x="443458" y="5250954"/>
            <a:ext cx="11430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78D3DE8E-CF9D-404A-A5A8-BB0469BA9E72}"/>
              </a:ext>
            </a:extLst>
          </p:cNvPr>
          <p:cNvCxnSpPr>
            <a:cxnSpLocks/>
          </p:cNvCxnSpPr>
          <p:nvPr/>
        </p:nvCxnSpPr>
        <p:spPr>
          <a:xfrm rot="16200000">
            <a:off x="397738" y="4748034"/>
            <a:ext cx="100584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9" name="Object 128">
            <a:extLst>
              <a:ext uri="{FF2B5EF4-FFF2-40B4-BE49-F238E27FC236}">
                <a16:creationId xmlns:a16="http://schemas.microsoft.com/office/drawing/2014/main" id="{F6B6AB69-6686-46C6-8C3F-D77D5EF97C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7191416"/>
              </p:ext>
            </p:extLst>
          </p:nvPr>
        </p:nvGraphicFramePr>
        <p:xfrm>
          <a:off x="1609318" y="5129034"/>
          <a:ext cx="1143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9" imgW="114120" imgH="203040" progId="Equation.DSMT4">
                  <p:embed/>
                </p:oleObj>
              </mc:Choice>
              <mc:Fallback>
                <p:oleObj name="Equation" r:id="rId99" imgW="114120" imgH="203040" progId="Equation.DSMT4">
                  <p:embed/>
                  <p:pic>
                    <p:nvPicPr>
                      <p:cNvPr id="84" name="Object 83">
                        <a:extLst>
                          <a:ext uri="{FF2B5EF4-FFF2-40B4-BE49-F238E27FC236}">
                            <a16:creationId xmlns:a16="http://schemas.microsoft.com/office/drawing/2014/main" id="{778E32F2-4C58-4224-8E4B-3ECDF7A9A9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0"/>
                      <a:stretch>
                        <a:fillRect/>
                      </a:stretch>
                    </p:blipFill>
                    <p:spPr>
                      <a:xfrm>
                        <a:off x="1609318" y="5129034"/>
                        <a:ext cx="1143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F4AD7A58-01A2-4366-B1F8-2C06D006A083}"/>
              </a:ext>
            </a:extLst>
          </p:cNvPr>
          <p:cNvCxnSpPr>
            <a:cxnSpLocks/>
          </p:cNvCxnSpPr>
          <p:nvPr/>
        </p:nvCxnSpPr>
        <p:spPr>
          <a:xfrm flipV="1">
            <a:off x="1311813" y="4273200"/>
            <a:ext cx="0" cy="977754"/>
          </a:xfrm>
          <a:prstGeom prst="straightConnector1">
            <a:avLst/>
          </a:prstGeom>
          <a:ln w="317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1" name="Group 130" descr="\documentclass{article}&#10;\usepackage{amsmath}&#10;\usepackage{gensymb}&#10;\usepackage{amssymb}&#10;\pagestyle{empty}&#10;\begin{document}&#10;&#10;\begin{equation*}&#10;t=3&#10;\end{equation*}&#10;&#10;&#10;\end{document}" title="IguanaTex Vector Display">
            <a:extLst>
              <a:ext uri="{FF2B5EF4-FFF2-40B4-BE49-F238E27FC236}">
                <a16:creationId xmlns:a16="http://schemas.microsoft.com/office/drawing/2014/main" id="{F36E2E42-0AF0-4ED1-BFAB-2DFCE62D945E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1257880" y="5342201"/>
            <a:ext cx="431192" cy="158604"/>
            <a:chOff x="5922216" y="6225116"/>
            <a:chExt cx="431192" cy="158604"/>
          </a:xfrm>
        </p:grpSpPr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AD561E9D-72D2-4BF7-B81F-48327F1B1136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5922216" y="6234337"/>
              <a:ext cx="62194" cy="146847"/>
            </a:xfrm>
            <a:custGeom>
              <a:avLst/>
              <a:gdLst>
                <a:gd name="connsiteX0" fmla="*/ 37296 w 62194"/>
                <a:gd name="connsiteY0" fmla="*/ 52175 h 146847"/>
                <a:gd name="connsiteX1" fmla="*/ 56339 w 62194"/>
                <a:gd name="connsiteY1" fmla="*/ 52175 h 146847"/>
                <a:gd name="connsiteX2" fmla="*/ 62417 w 62194"/>
                <a:gd name="connsiteY2" fmla="*/ 47564 h 146847"/>
                <a:gd name="connsiteX3" fmla="*/ 56744 w 62194"/>
                <a:gd name="connsiteY3" fmla="*/ 45028 h 146847"/>
                <a:gd name="connsiteX4" fmla="*/ 38917 w 62194"/>
                <a:gd name="connsiteY4" fmla="*/ 45028 h 146847"/>
                <a:gd name="connsiteX5" fmla="*/ 47223 w 62194"/>
                <a:gd name="connsiteY5" fmla="*/ 6299 h 146847"/>
                <a:gd name="connsiteX6" fmla="*/ 41348 w 62194"/>
                <a:gd name="connsiteY6" fmla="*/ 75 h 146847"/>
                <a:gd name="connsiteX7" fmla="*/ 33244 w 62194"/>
                <a:gd name="connsiteY7" fmla="*/ 8374 h 146847"/>
                <a:gd name="connsiteX8" fmla="*/ 25343 w 62194"/>
                <a:gd name="connsiteY8" fmla="*/ 45028 h 146847"/>
                <a:gd name="connsiteX9" fmla="*/ 6300 w 62194"/>
                <a:gd name="connsiteY9" fmla="*/ 45028 h 146847"/>
                <a:gd name="connsiteX10" fmla="*/ 223 w 62194"/>
                <a:gd name="connsiteY10" fmla="*/ 49408 h 146847"/>
                <a:gd name="connsiteX11" fmla="*/ 5895 w 62194"/>
                <a:gd name="connsiteY11" fmla="*/ 52175 h 146847"/>
                <a:gd name="connsiteX12" fmla="*/ 23723 w 62194"/>
                <a:gd name="connsiteY12" fmla="*/ 52175 h 146847"/>
                <a:gd name="connsiteX13" fmla="*/ 8326 w 62194"/>
                <a:gd name="connsiteY13" fmla="*/ 125714 h 146847"/>
                <a:gd name="connsiteX14" fmla="*/ 26964 w 62194"/>
                <a:gd name="connsiteY14" fmla="*/ 146923 h 146847"/>
                <a:gd name="connsiteX15" fmla="*/ 59175 w 62194"/>
                <a:gd name="connsiteY15" fmla="*/ 111421 h 146847"/>
                <a:gd name="connsiteX16" fmla="*/ 56744 w 62194"/>
                <a:gd name="connsiteY16" fmla="*/ 109116 h 146847"/>
                <a:gd name="connsiteX17" fmla="*/ 53706 w 62194"/>
                <a:gd name="connsiteY17" fmla="*/ 112343 h 146847"/>
                <a:gd name="connsiteX18" fmla="*/ 27369 w 62194"/>
                <a:gd name="connsiteY18" fmla="*/ 141851 h 146847"/>
                <a:gd name="connsiteX19" fmla="*/ 21089 w 62194"/>
                <a:gd name="connsiteY19" fmla="*/ 131247 h 146847"/>
                <a:gd name="connsiteX20" fmla="*/ 22305 w 62194"/>
                <a:gd name="connsiteY20" fmla="*/ 120181 h 146847"/>
                <a:gd name="connsiteX21" fmla="*/ 37296 w 62194"/>
                <a:gd name="connsiteY21" fmla="*/ 52175 h 146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194" h="146847">
                  <a:moveTo>
                    <a:pt x="37296" y="52175"/>
                  </a:moveTo>
                  <a:lnTo>
                    <a:pt x="56339" y="52175"/>
                  </a:lnTo>
                  <a:cubicBezTo>
                    <a:pt x="60391" y="52175"/>
                    <a:pt x="62417" y="52175"/>
                    <a:pt x="62417" y="47564"/>
                  </a:cubicBezTo>
                  <a:cubicBezTo>
                    <a:pt x="62417" y="45028"/>
                    <a:pt x="60391" y="45028"/>
                    <a:pt x="56744" y="45028"/>
                  </a:cubicBezTo>
                  <a:lnTo>
                    <a:pt x="38917" y="45028"/>
                  </a:lnTo>
                  <a:cubicBezTo>
                    <a:pt x="46210" y="12293"/>
                    <a:pt x="47223" y="7682"/>
                    <a:pt x="47223" y="6299"/>
                  </a:cubicBezTo>
                  <a:cubicBezTo>
                    <a:pt x="47223" y="2380"/>
                    <a:pt x="44792" y="75"/>
                    <a:pt x="41348" y="75"/>
                  </a:cubicBezTo>
                  <a:cubicBezTo>
                    <a:pt x="40740" y="75"/>
                    <a:pt x="35068" y="305"/>
                    <a:pt x="33244" y="8374"/>
                  </a:cubicBezTo>
                  <a:lnTo>
                    <a:pt x="25343" y="45028"/>
                  </a:lnTo>
                  <a:lnTo>
                    <a:pt x="6300" y="45028"/>
                  </a:lnTo>
                  <a:cubicBezTo>
                    <a:pt x="2249" y="45028"/>
                    <a:pt x="223" y="45028"/>
                    <a:pt x="223" y="49408"/>
                  </a:cubicBezTo>
                  <a:cubicBezTo>
                    <a:pt x="223" y="52175"/>
                    <a:pt x="1843" y="52175"/>
                    <a:pt x="5895" y="52175"/>
                  </a:cubicBezTo>
                  <a:lnTo>
                    <a:pt x="23723" y="52175"/>
                  </a:lnTo>
                  <a:cubicBezTo>
                    <a:pt x="9137" y="117645"/>
                    <a:pt x="8326" y="121564"/>
                    <a:pt x="8326" y="125714"/>
                  </a:cubicBezTo>
                  <a:cubicBezTo>
                    <a:pt x="8326" y="138163"/>
                    <a:pt x="16024" y="146923"/>
                    <a:pt x="26964" y="146923"/>
                  </a:cubicBezTo>
                  <a:cubicBezTo>
                    <a:pt x="47628" y="146923"/>
                    <a:pt x="59175" y="113265"/>
                    <a:pt x="59175" y="111421"/>
                  </a:cubicBezTo>
                  <a:cubicBezTo>
                    <a:pt x="59175" y="109116"/>
                    <a:pt x="57555" y="109116"/>
                    <a:pt x="56744" y="109116"/>
                  </a:cubicBezTo>
                  <a:cubicBezTo>
                    <a:pt x="54921" y="109116"/>
                    <a:pt x="54719" y="109807"/>
                    <a:pt x="53706" y="112343"/>
                  </a:cubicBezTo>
                  <a:cubicBezTo>
                    <a:pt x="44994" y="136318"/>
                    <a:pt x="34257" y="141851"/>
                    <a:pt x="27369" y="141851"/>
                  </a:cubicBezTo>
                  <a:cubicBezTo>
                    <a:pt x="23115" y="141851"/>
                    <a:pt x="21089" y="138854"/>
                    <a:pt x="21089" y="131247"/>
                  </a:cubicBezTo>
                  <a:cubicBezTo>
                    <a:pt x="21089" y="125714"/>
                    <a:pt x="21494" y="124100"/>
                    <a:pt x="22305" y="120181"/>
                  </a:cubicBezTo>
                  <a:lnTo>
                    <a:pt x="37296" y="52175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021194A-B6A1-4C6A-8134-469CA0854D02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6058330" y="6294045"/>
              <a:ext cx="134720" cy="53944"/>
            </a:xfrm>
            <a:custGeom>
              <a:avLst/>
              <a:gdLst>
                <a:gd name="connsiteX0" fmla="*/ 128061 w 134720"/>
                <a:gd name="connsiteY0" fmla="*/ 9296 h 53944"/>
                <a:gd name="connsiteX1" fmla="*/ 134949 w 134720"/>
                <a:gd name="connsiteY1" fmla="*/ 4685 h 53944"/>
                <a:gd name="connsiteX2" fmla="*/ 128264 w 134720"/>
                <a:gd name="connsiteY2" fmla="*/ 75 h 53944"/>
                <a:gd name="connsiteX3" fmla="*/ 6914 w 134720"/>
                <a:gd name="connsiteY3" fmla="*/ 75 h 53944"/>
                <a:gd name="connsiteX4" fmla="*/ 229 w 134720"/>
                <a:gd name="connsiteY4" fmla="*/ 4685 h 53944"/>
                <a:gd name="connsiteX5" fmla="*/ 7117 w 134720"/>
                <a:gd name="connsiteY5" fmla="*/ 9296 h 53944"/>
                <a:gd name="connsiteX6" fmla="*/ 128061 w 134720"/>
                <a:gd name="connsiteY6" fmla="*/ 9296 h 53944"/>
                <a:gd name="connsiteX7" fmla="*/ 128264 w 134720"/>
                <a:gd name="connsiteY7" fmla="*/ 54019 h 53944"/>
                <a:gd name="connsiteX8" fmla="*/ 134949 w 134720"/>
                <a:gd name="connsiteY8" fmla="*/ 49408 h 53944"/>
                <a:gd name="connsiteX9" fmla="*/ 128061 w 134720"/>
                <a:gd name="connsiteY9" fmla="*/ 44798 h 53944"/>
                <a:gd name="connsiteX10" fmla="*/ 7117 w 134720"/>
                <a:gd name="connsiteY10" fmla="*/ 44798 h 53944"/>
                <a:gd name="connsiteX11" fmla="*/ 229 w 134720"/>
                <a:gd name="connsiteY11" fmla="*/ 49408 h 53944"/>
                <a:gd name="connsiteX12" fmla="*/ 6914 w 134720"/>
                <a:gd name="connsiteY12" fmla="*/ 54019 h 53944"/>
                <a:gd name="connsiteX13" fmla="*/ 128264 w 134720"/>
                <a:gd name="connsiteY13" fmla="*/ 54019 h 53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4720" h="53944">
                  <a:moveTo>
                    <a:pt x="128061" y="9296"/>
                  </a:moveTo>
                  <a:cubicBezTo>
                    <a:pt x="131100" y="9296"/>
                    <a:pt x="134949" y="9296"/>
                    <a:pt x="134949" y="4685"/>
                  </a:cubicBezTo>
                  <a:cubicBezTo>
                    <a:pt x="134949" y="75"/>
                    <a:pt x="131100" y="75"/>
                    <a:pt x="128264" y="75"/>
                  </a:cubicBezTo>
                  <a:lnTo>
                    <a:pt x="6914" y="75"/>
                  </a:lnTo>
                  <a:cubicBezTo>
                    <a:pt x="4078" y="75"/>
                    <a:pt x="229" y="75"/>
                    <a:pt x="229" y="4685"/>
                  </a:cubicBezTo>
                  <a:cubicBezTo>
                    <a:pt x="229" y="9296"/>
                    <a:pt x="4078" y="9296"/>
                    <a:pt x="7117" y="9296"/>
                  </a:cubicBezTo>
                  <a:lnTo>
                    <a:pt x="128061" y="9296"/>
                  </a:lnTo>
                  <a:close/>
                  <a:moveTo>
                    <a:pt x="128264" y="54019"/>
                  </a:moveTo>
                  <a:cubicBezTo>
                    <a:pt x="131100" y="54019"/>
                    <a:pt x="134949" y="54019"/>
                    <a:pt x="134949" y="49408"/>
                  </a:cubicBezTo>
                  <a:cubicBezTo>
                    <a:pt x="134949" y="44798"/>
                    <a:pt x="131100" y="44798"/>
                    <a:pt x="128061" y="44798"/>
                  </a:cubicBezTo>
                  <a:lnTo>
                    <a:pt x="7117" y="44798"/>
                  </a:lnTo>
                  <a:cubicBezTo>
                    <a:pt x="4078" y="44798"/>
                    <a:pt x="229" y="44798"/>
                    <a:pt x="229" y="49408"/>
                  </a:cubicBezTo>
                  <a:cubicBezTo>
                    <a:pt x="229" y="54019"/>
                    <a:pt x="4078" y="54019"/>
                    <a:pt x="6914" y="54019"/>
                  </a:cubicBezTo>
                  <a:lnTo>
                    <a:pt x="128264" y="54019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C698977D-7D3E-432F-A2EA-F0D407A296E3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6269335" y="6225116"/>
              <a:ext cx="84073" cy="158604"/>
            </a:xfrm>
            <a:custGeom>
              <a:avLst/>
              <a:gdLst>
                <a:gd name="connsiteX0" fmla="*/ 50481 w 84073"/>
                <a:gd name="connsiteY0" fmla="*/ 72461 h 158604"/>
                <a:gd name="connsiteX1" fmla="*/ 78843 w 84073"/>
                <a:gd name="connsiteY1" fmla="*/ 31888 h 158604"/>
                <a:gd name="connsiteX2" fmla="*/ 41567 w 84073"/>
                <a:gd name="connsiteY2" fmla="*/ 75 h 158604"/>
                <a:gd name="connsiteX3" fmla="*/ 5709 w 84073"/>
                <a:gd name="connsiteY3" fmla="*/ 31427 h 158604"/>
                <a:gd name="connsiteX4" fmla="*/ 16041 w 84073"/>
                <a:gd name="connsiteY4" fmla="*/ 43414 h 158604"/>
                <a:gd name="connsiteX5" fmla="*/ 26373 w 84073"/>
                <a:gd name="connsiteY5" fmla="*/ 31657 h 158604"/>
                <a:gd name="connsiteX6" fmla="*/ 13813 w 84073"/>
                <a:gd name="connsiteY6" fmla="*/ 20131 h 158604"/>
                <a:gd name="connsiteX7" fmla="*/ 40757 w 84073"/>
                <a:gd name="connsiteY7" fmla="*/ 5838 h 158604"/>
                <a:gd name="connsiteX8" fmla="*/ 60205 w 84073"/>
                <a:gd name="connsiteY8" fmla="*/ 31657 h 158604"/>
                <a:gd name="connsiteX9" fmla="*/ 54533 w 84073"/>
                <a:gd name="connsiteY9" fmla="*/ 57938 h 158604"/>
                <a:gd name="connsiteX10" fmla="*/ 36503 w 84073"/>
                <a:gd name="connsiteY10" fmla="*/ 69925 h 158604"/>
                <a:gd name="connsiteX11" fmla="*/ 28602 w 84073"/>
                <a:gd name="connsiteY11" fmla="*/ 70617 h 158604"/>
                <a:gd name="connsiteX12" fmla="*/ 25563 w 84073"/>
                <a:gd name="connsiteY12" fmla="*/ 73383 h 158604"/>
                <a:gd name="connsiteX13" fmla="*/ 30425 w 84073"/>
                <a:gd name="connsiteY13" fmla="*/ 75919 h 158604"/>
                <a:gd name="connsiteX14" fmla="*/ 39339 w 84073"/>
                <a:gd name="connsiteY14" fmla="*/ 75919 h 158604"/>
                <a:gd name="connsiteX15" fmla="*/ 63447 w 84073"/>
                <a:gd name="connsiteY15" fmla="*/ 114187 h 158604"/>
                <a:gd name="connsiteX16" fmla="*/ 40554 w 84073"/>
                <a:gd name="connsiteY16" fmla="*/ 152225 h 158604"/>
                <a:gd name="connsiteX17" fmla="*/ 9559 w 84073"/>
                <a:gd name="connsiteY17" fmla="*/ 134705 h 158604"/>
                <a:gd name="connsiteX18" fmla="*/ 22929 w 84073"/>
                <a:gd name="connsiteY18" fmla="*/ 122025 h 158604"/>
                <a:gd name="connsiteX19" fmla="*/ 11584 w 84073"/>
                <a:gd name="connsiteY19" fmla="*/ 109116 h 158604"/>
                <a:gd name="connsiteX20" fmla="*/ 240 w 84073"/>
                <a:gd name="connsiteY20" fmla="*/ 122486 h 158604"/>
                <a:gd name="connsiteX21" fmla="*/ 41162 w 84073"/>
                <a:gd name="connsiteY21" fmla="*/ 158680 h 158604"/>
                <a:gd name="connsiteX22" fmla="*/ 84313 w 84073"/>
                <a:gd name="connsiteY22" fmla="*/ 114187 h 158604"/>
                <a:gd name="connsiteX23" fmla="*/ 50481 w 84073"/>
                <a:gd name="connsiteY23" fmla="*/ 72461 h 158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4073" h="158604">
                  <a:moveTo>
                    <a:pt x="50481" y="72461"/>
                  </a:moveTo>
                  <a:cubicBezTo>
                    <a:pt x="67093" y="66237"/>
                    <a:pt x="78843" y="50100"/>
                    <a:pt x="78843" y="31888"/>
                  </a:cubicBezTo>
                  <a:cubicBezTo>
                    <a:pt x="78843" y="12984"/>
                    <a:pt x="61016" y="75"/>
                    <a:pt x="41567" y="75"/>
                  </a:cubicBezTo>
                  <a:cubicBezTo>
                    <a:pt x="21106" y="75"/>
                    <a:pt x="5709" y="13907"/>
                    <a:pt x="5709" y="31427"/>
                  </a:cubicBezTo>
                  <a:cubicBezTo>
                    <a:pt x="5709" y="39034"/>
                    <a:pt x="10166" y="43414"/>
                    <a:pt x="16041" y="43414"/>
                  </a:cubicBezTo>
                  <a:cubicBezTo>
                    <a:pt x="22322" y="43414"/>
                    <a:pt x="26373" y="38343"/>
                    <a:pt x="26373" y="31657"/>
                  </a:cubicBezTo>
                  <a:cubicBezTo>
                    <a:pt x="26373" y="20131"/>
                    <a:pt x="16852" y="20131"/>
                    <a:pt x="13813" y="20131"/>
                  </a:cubicBezTo>
                  <a:cubicBezTo>
                    <a:pt x="20093" y="8835"/>
                    <a:pt x="33464" y="5838"/>
                    <a:pt x="40757" y="5838"/>
                  </a:cubicBezTo>
                  <a:cubicBezTo>
                    <a:pt x="49063" y="5838"/>
                    <a:pt x="60205" y="10910"/>
                    <a:pt x="60205" y="31657"/>
                  </a:cubicBezTo>
                  <a:cubicBezTo>
                    <a:pt x="60205" y="34424"/>
                    <a:pt x="59800" y="47795"/>
                    <a:pt x="54533" y="57938"/>
                  </a:cubicBezTo>
                  <a:cubicBezTo>
                    <a:pt x="48455" y="69003"/>
                    <a:pt x="41567" y="69695"/>
                    <a:pt x="36503" y="69925"/>
                  </a:cubicBezTo>
                  <a:cubicBezTo>
                    <a:pt x="34882" y="70156"/>
                    <a:pt x="30020" y="70617"/>
                    <a:pt x="28602" y="70617"/>
                  </a:cubicBezTo>
                  <a:cubicBezTo>
                    <a:pt x="26981" y="70848"/>
                    <a:pt x="25563" y="71078"/>
                    <a:pt x="25563" y="73383"/>
                  </a:cubicBezTo>
                  <a:cubicBezTo>
                    <a:pt x="25563" y="75919"/>
                    <a:pt x="26981" y="75919"/>
                    <a:pt x="30425" y="75919"/>
                  </a:cubicBezTo>
                  <a:lnTo>
                    <a:pt x="39339" y="75919"/>
                  </a:lnTo>
                  <a:cubicBezTo>
                    <a:pt x="55951" y="75919"/>
                    <a:pt x="63447" y="91595"/>
                    <a:pt x="63447" y="114187"/>
                  </a:cubicBezTo>
                  <a:cubicBezTo>
                    <a:pt x="63447" y="145539"/>
                    <a:pt x="49468" y="152225"/>
                    <a:pt x="40554" y="152225"/>
                  </a:cubicBezTo>
                  <a:cubicBezTo>
                    <a:pt x="31843" y="152225"/>
                    <a:pt x="16649" y="148306"/>
                    <a:pt x="9559" y="134705"/>
                  </a:cubicBezTo>
                  <a:cubicBezTo>
                    <a:pt x="16649" y="135857"/>
                    <a:pt x="22929" y="130786"/>
                    <a:pt x="22929" y="122025"/>
                  </a:cubicBezTo>
                  <a:cubicBezTo>
                    <a:pt x="22929" y="113726"/>
                    <a:pt x="17459" y="109116"/>
                    <a:pt x="11584" y="109116"/>
                  </a:cubicBezTo>
                  <a:cubicBezTo>
                    <a:pt x="6722" y="109116"/>
                    <a:pt x="240" y="112343"/>
                    <a:pt x="240" y="122486"/>
                  </a:cubicBezTo>
                  <a:cubicBezTo>
                    <a:pt x="240" y="143465"/>
                    <a:pt x="19080" y="158680"/>
                    <a:pt x="41162" y="158680"/>
                  </a:cubicBezTo>
                  <a:cubicBezTo>
                    <a:pt x="65878" y="158680"/>
                    <a:pt x="84313" y="137701"/>
                    <a:pt x="84313" y="114187"/>
                  </a:cubicBezTo>
                  <a:cubicBezTo>
                    <a:pt x="84313" y="95284"/>
                    <a:pt x="71550" y="77302"/>
                    <a:pt x="50481" y="72461"/>
                  </a:cubicBez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166" name="Group 165" descr="\documentclass{article}&#10;\usepackage{amsmath}&#10;\usepackage{gensymb}&#10;\usepackage{amssymb}&#10;\pagestyle{empty}&#10;\begin{document}&#10;&#10;\begin{equation*}&#10;x(t)&#10;\end{equation*}&#10;&#10;&#10;\end{document}" title="IguanaTex Vector Display">
            <a:extLst>
              <a:ext uri="{FF2B5EF4-FFF2-40B4-BE49-F238E27FC236}">
                <a16:creationId xmlns:a16="http://schemas.microsoft.com/office/drawing/2014/main" id="{5C342704-411E-4F7C-A355-EA902FC562FF}"/>
              </a:ext>
            </a:extLst>
          </p:cNvPr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800100" y="4048971"/>
            <a:ext cx="317521" cy="192912"/>
            <a:chOff x="5338236" y="4810589"/>
            <a:chExt cx="317521" cy="192912"/>
          </a:xfrm>
        </p:grpSpPr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58F18189-4B96-47CF-AE40-9395E64FDC2A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5338236" y="4870006"/>
              <a:ext cx="99982" cy="87389"/>
            </a:xfrm>
            <a:custGeom>
              <a:avLst/>
              <a:gdLst>
                <a:gd name="connsiteX0" fmla="*/ 61459 w 99982"/>
                <a:gd name="connsiteY0" fmla="*/ 27082 h 87389"/>
                <a:gd name="connsiteX1" fmla="*/ 81335 w 99982"/>
                <a:gd name="connsiteY1" fmla="*/ 4319 h 87389"/>
                <a:gd name="connsiteX2" fmla="*/ 91374 w 99982"/>
                <a:gd name="connsiteY2" fmla="*/ 6827 h 87389"/>
                <a:gd name="connsiteX3" fmla="*/ 81737 w 99982"/>
                <a:gd name="connsiteY3" fmla="*/ 17244 h 87389"/>
                <a:gd name="connsiteX4" fmla="*/ 89366 w 99982"/>
                <a:gd name="connsiteY4" fmla="*/ 23996 h 87389"/>
                <a:gd name="connsiteX5" fmla="*/ 100208 w 99982"/>
                <a:gd name="connsiteY5" fmla="*/ 12807 h 87389"/>
                <a:gd name="connsiteX6" fmla="*/ 81536 w 99982"/>
                <a:gd name="connsiteY6" fmla="*/ 75 h 87389"/>
                <a:gd name="connsiteX7" fmla="*/ 60456 w 99982"/>
                <a:gd name="connsiteY7" fmla="*/ 14736 h 87389"/>
                <a:gd name="connsiteX8" fmla="*/ 38773 w 99982"/>
                <a:gd name="connsiteY8" fmla="*/ 75 h 87389"/>
                <a:gd name="connsiteX9" fmla="*/ 6449 w 99982"/>
                <a:gd name="connsiteY9" fmla="*/ 29783 h 87389"/>
                <a:gd name="connsiteX10" fmla="*/ 8858 w 99982"/>
                <a:gd name="connsiteY10" fmla="*/ 31712 h 87389"/>
                <a:gd name="connsiteX11" fmla="*/ 11468 w 99982"/>
                <a:gd name="connsiteY11" fmla="*/ 29590 h 87389"/>
                <a:gd name="connsiteX12" fmla="*/ 38371 w 99982"/>
                <a:gd name="connsiteY12" fmla="*/ 4319 h 87389"/>
                <a:gd name="connsiteX13" fmla="*/ 49213 w 99982"/>
                <a:gd name="connsiteY13" fmla="*/ 17244 h 87389"/>
                <a:gd name="connsiteX14" fmla="*/ 38371 w 99982"/>
                <a:gd name="connsiteY14" fmla="*/ 63157 h 87389"/>
                <a:gd name="connsiteX15" fmla="*/ 19298 w 99982"/>
                <a:gd name="connsiteY15" fmla="*/ 83220 h 87389"/>
                <a:gd name="connsiteX16" fmla="*/ 9260 w 99982"/>
                <a:gd name="connsiteY16" fmla="*/ 80712 h 87389"/>
                <a:gd name="connsiteX17" fmla="*/ 18696 w 99982"/>
                <a:gd name="connsiteY17" fmla="*/ 70295 h 87389"/>
                <a:gd name="connsiteX18" fmla="*/ 11267 w 99982"/>
                <a:gd name="connsiteY18" fmla="*/ 63543 h 87389"/>
                <a:gd name="connsiteX19" fmla="*/ 225 w 99982"/>
                <a:gd name="connsiteY19" fmla="*/ 74732 h 87389"/>
                <a:gd name="connsiteX20" fmla="*/ 19097 w 99982"/>
                <a:gd name="connsiteY20" fmla="*/ 87464 h 87389"/>
                <a:gd name="connsiteX21" fmla="*/ 40178 w 99982"/>
                <a:gd name="connsiteY21" fmla="*/ 72803 h 87389"/>
                <a:gd name="connsiteX22" fmla="*/ 61861 w 99982"/>
                <a:gd name="connsiteY22" fmla="*/ 87464 h 87389"/>
                <a:gd name="connsiteX23" fmla="*/ 93984 w 99982"/>
                <a:gd name="connsiteY23" fmla="*/ 57756 h 87389"/>
                <a:gd name="connsiteX24" fmla="*/ 91575 w 99982"/>
                <a:gd name="connsiteY24" fmla="*/ 55826 h 87389"/>
                <a:gd name="connsiteX25" fmla="*/ 88965 w 99982"/>
                <a:gd name="connsiteY25" fmla="*/ 57948 h 87389"/>
                <a:gd name="connsiteX26" fmla="*/ 62262 w 99982"/>
                <a:gd name="connsiteY26" fmla="*/ 83220 h 87389"/>
                <a:gd name="connsiteX27" fmla="*/ 51220 w 99982"/>
                <a:gd name="connsiteY27" fmla="*/ 70488 h 87389"/>
                <a:gd name="connsiteX28" fmla="*/ 54633 w 99982"/>
                <a:gd name="connsiteY28" fmla="*/ 53512 h 87389"/>
                <a:gd name="connsiteX29" fmla="*/ 61459 w 99982"/>
                <a:gd name="connsiteY29" fmla="*/ 27082 h 87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9982" h="87389">
                  <a:moveTo>
                    <a:pt x="61459" y="27082"/>
                  </a:moveTo>
                  <a:cubicBezTo>
                    <a:pt x="62664" y="22067"/>
                    <a:pt x="67282" y="4319"/>
                    <a:pt x="81335" y="4319"/>
                  </a:cubicBezTo>
                  <a:cubicBezTo>
                    <a:pt x="82339" y="4319"/>
                    <a:pt x="87158" y="4319"/>
                    <a:pt x="91374" y="6827"/>
                  </a:cubicBezTo>
                  <a:cubicBezTo>
                    <a:pt x="85752" y="7791"/>
                    <a:pt x="81737" y="12614"/>
                    <a:pt x="81737" y="17244"/>
                  </a:cubicBezTo>
                  <a:cubicBezTo>
                    <a:pt x="81737" y="20331"/>
                    <a:pt x="83945" y="23996"/>
                    <a:pt x="89366" y="23996"/>
                  </a:cubicBezTo>
                  <a:cubicBezTo>
                    <a:pt x="93783" y="23996"/>
                    <a:pt x="100208" y="20523"/>
                    <a:pt x="100208" y="12807"/>
                  </a:cubicBezTo>
                  <a:cubicBezTo>
                    <a:pt x="100208" y="2776"/>
                    <a:pt x="88362" y="75"/>
                    <a:pt x="81536" y="75"/>
                  </a:cubicBezTo>
                  <a:cubicBezTo>
                    <a:pt x="69892" y="75"/>
                    <a:pt x="62865" y="10299"/>
                    <a:pt x="60456" y="14736"/>
                  </a:cubicBezTo>
                  <a:cubicBezTo>
                    <a:pt x="55436" y="2004"/>
                    <a:pt x="44595" y="75"/>
                    <a:pt x="38773" y="75"/>
                  </a:cubicBezTo>
                  <a:cubicBezTo>
                    <a:pt x="17893" y="75"/>
                    <a:pt x="6449" y="24960"/>
                    <a:pt x="6449" y="29783"/>
                  </a:cubicBezTo>
                  <a:cubicBezTo>
                    <a:pt x="6449" y="31712"/>
                    <a:pt x="8457" y="31712"/>
                    <a:pt x="8858" y="31712"/>
                  </a:cubicBezTo>
                  <a:cubicBezTo>
                    <a:pt x="10464" y="31712"/>
                    <a:pt x="11067" y="31327"/>
                    <a:pt x="11468" y="29590"/>
                  </a:cubicBezTo>
                  <a:cubicBezTo>
                    <a:pt x="18294" y="9142"/>
                    <a:pt x="31545" y="4319"/>
                    <a:pt x="38371" y="4319"/>
                  </a:cubicBezTo>
                  <a:cubicBezTo>
                    <a:pt x="42186" y="4319"/>
                    <a:pt x="49213" y="6055"/>
                    <a:pt x="49213" y="17244"/>
                  </a:cubicBezTo>
                  <a:cubicBezTo>
                    <a:pt x="49213" y="23224"/>
                    <a:pt x="45800" y="36149"/>
                    <a:pt x="38371" y="63157"/>
                  </a:cubicBezTo>
                  <a:cubicBezTo>
                    <a:pt x="35159" y="75118"/>
                    <a:pt x="28132" y="83220"/>
                    <a:pt x="19298" y="83220"/>
                  </a:cubicBezTo>
                  <a:cubicBezTo>
                    <a:pt x="18093" y="83220"/>
                    <a:pt x="13476" y="83220"/>
                    <a:pt x="9260" y="80712"/>
                  </a:cubicBezTo>
                  <a:cubicBezTo>
                    <a:pt x="14279" y="79748"/>
                    <a:pt x="18696" y="75696"/>
                    <a:pt x="18696" y="70295"/>
                  </a:cubicBezTo>
                  <a:cubicBezTo>
                    <a:pt x="18696" y="65086"/>
                    <a:pt x="14279" y="63543"/>
                    <a:pt x="11267" y="63543"/>
                  </a:cubicBezTo>
                  <a:cubicBezTo>
                    <a:pt x="5244" y="63543"/>
                    <a:pt x="225" y="68559"/>
                    <a:pt x="225" y="74732"/>
                  </a:cubicBezTo>
                  <a:cubicBezTo>
                    <a:pt x="225" y="83606"/>
                    <a:pt x="10264" y="87464"/>
                    <a:pt x="19097" y="87464"/>
                  </a:cubicBezTo>
                  <a:cubicBezTo>
                    <a:pt x="32348" y="87464"/>
                    <a:pt x="39576" y="73960"/>
                    <a:pt x="40178" y="72803"/>
                  </a:cubicBezTo>
                  <a:cubicBezTo>
                    <a:pt x="42587" y="79941"/>
                    <a:pt x="49815" y="87464"/>
                    <a:pt x="61861" y="87464"/>
                  </a:cubicBezTo>
                  <a:cubicBezTo>
                    <a:pt x="82540" y="87464"/>
                    <a:pt x="93984" y="62578"/>
                    <a:pt x="93984" y="57756"/>
                  </a:cubicBezTo>
                  <a:cubicBezTo>
                    <a:pt x="93984" y="55826"/>
                    <a:pt x="92177" y="55826"/>
                    <a:pt x="91575" y="55826"/>
                  </a:cubicBezTo>
                  <a:cubicBezTo>
                    <a:pt x="89768" y="55826"/>
                    <a:pt x="89366" y="56598"/>
                    <a:pt x="88965" y="57948"/>
                  </a:cubicBezTo>
                  <a:cubicBezTo>
                    <a:pt x="82339" y="78590"/>
                    <a:pt x="68687" y="83220"/>
                    <a:pt x="62262" y="83220"/>
                  </a:cubicBezTo>
                  <a:cubicBezTo>
                    <a:pt x="54433" y="83220"/>
                    <a:pt x="51220" y="77047"/>
                    <a:pt x="51220" y="70488"/>
                  </a:cubicBezTo>
                  <a:cubicBezTo>
                    <a:pt x="51220" y="66244"/>
                    <a:pt x="52425" y="62000"/>
                    <a:pt x="54633" y="53512"/>
                  </a:cubicBezTo>
                  <a:lnTo>
                    <a:pt x="61459" y="27082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38EE65B2-EEFE-475F-8AF5-07541956F5AC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5467035" y="4810589"/>
              <a:ext cx="46578" cy="192912"/>
            </a:xfrm>
            <a:custGeom>
              <a:avLst/>
              <a:gdLst>
                <a:gd name="connsiteX0" fmla="*/ 46809 w 46578"/>
                <a:gd name="connsiteY0" fmla="*/ 191058 h 192912"/>
                <a:gd name="connsiteX1" fmla="*/ 43396 w 46578"/>
                <a:gd name="connsiteY1" fmla="*/ 186814 h 192912"/>
                <a:gd name="connsiteX2" fmla="*/ 11875 w 46578"/>
                <a:gd name="connsiteY2" fmla="*/ 96531 h 192912"/>
                <a:gd name="connsiteX3" fmla="*/ 44199 w 46578"/>
                <a:gd name="connsiteY3" fmla="*/ 5283 h 192912"/>
                <a:gd name="connsiteX4" fmla="*/ 46809 w 46578"/>
                <a:gd name="connsiteY4" fmla="*/ 2004 h 192912"/>
                <a:gd name="connsiteX5" fmla="*/ 44801 w 46578"/>
                <a:gd name="connsiteY5" fmla="*/ 75 h 192912"/>
                <a:gd name="connsiteX6" fmla="*/ 12879 w 46578"/>
                <a:gd name="connsiteY6" fmla="*/ 37693 h 192912"/>
                <a:gd name="connsiteX7" fmla="*/ 231 w 46578"/>
                <a:gd name="connsiteY7" fmla="*/ 96531 h 192912"/>
                <a:gd name="connsiteX8" fmla="*/ 13482 w 46578"/>
                <a:gd name="connsiteY8" fmla="*/ 156720 h 192912"/>
                <a:gd name="connsiteX9" fmla="*/ 44801 w 46578"/>
                <a:gd name="connsiteY9" fmla="*/ 192987 h 192912"/>
                <a:gd name="connsiteX10" fmla="*/ 46809 w 46578"/>
                <a:gd name="connsiteY10" fmla="*/ 191058 h 19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78" h="192912">
                  <a:moveTo>
                    <a:pt x="46809" y="191058"/>
                  </a:moveTo>
                  <a:cubicBezTo>
                    <a:pt x="46809" y="190479"/>
                    <a:pt x="46809" y="190094"/>
                    <a:pt x="43396" y="186814"/>
                  </a:cubicBezTo>
                  <a:cubicBezTo>
                    <a:pt x="18300" y="162507"/>
                    <a:pt x="11875" y="126047"/>
                    <a:pt x="11875" y="96531"/>
                  </a:cubicBezTo>
                  <a:cubicBezTo>
                    <a:pt x="11875" y="62964"/>
                    <a:pt x="19505" y="29397"/>
                    <a:pt x="44199" y="5283"/>
                  </a:cubicBezTo>
                  <a:cubicBezTo>
                    <a:pt x="46809" y="2968"/>
                    <a:pt x="46809" y="2583"/>
                    <a:pt x="46809" y="2004"/>
                  </a:cubicBezTo>
                  <a:cubicBezTo>
                    <a:pt x="46809" y="653"/>
                    <a:pt x="46006" y="75"/>
                    <a:pt x="44801" y="75"/>
                  </a:cubicBezTo>
                  <a:cubicBezTo>
                    <a:pt x="42794" y="75"/>
                    <a:pt x="24725" y="13193"/>
                    <a:pt x="12879" y="37693"/>
                  </a:cubicBezTo>
                  <a:cubicBezTo>
                    <a:pt x="2640" y="58913"/>
                    <a:pt x="231" y="80326"/>
                    <a:pt x="231" y="96531"/>
                  </a:cubicBezTo>
                  <a:cubicBezTo>
                    <a:pt x="231" y="111578"/>
                    <a:pt x="2439" y="134921"/>
                    <a:pt x="13482" y="156720"/>
                  </a:cubicBezTo>
                  <a:cubicBezTo>
                    <a:pt x="25528" y="180448"/>
                    <a:pt x="42794" y="192987"/>
                    <a:pt x="44801" y="192987"/>
                  </a:cubicBezTo>
                  <a:cubicBezTo>
                    <a:pt x="46006" y="192987"/>
                    <a:pt x="46809" y="192409"/>
                    <a:pt x="46809" y="191058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D344CD3E-5F68-4B73-BAAD-108DBA4D9C01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5529853" y="4834511"/>
              <a:ext cx="61635" cy="122885"/>
            </a:xfrm>
            <a:custGeom>
              <a:avLst/>
              <a:gdLst>
                <a:gd name="connsiteX0" fmla="*/ 36975 w 61635"/>
                <a:gd name="connsiteY0" fmla="*/ 43673 h 122885"/>
                <a:gd name="connsiteX1" fmla="*/ 55847 w 61635"/>
                <a:gd name="connsiteY1" fmla="*/ 43673 h 122885"/>
                <a:gd name="connsiteX2" fmla="*/ 61871 w 61635"/>
                <a:gd name="connsiteY2" fmla="*/ 39815 h 122885"/>
                <a:gd name="connsiteX3" fmla="*/ 56249 w 61635"/>
                <a:gd name="connsiteY3" fmla="*/ 37693 h 122885"/>
                <a:gd name="connsiteX4" fmla="*/ 38581 w 61635"/>
                <a:gd name="connsiteY4" fmla="*/ 37693 h 122885"/>
                <a:gd name="connsiteX5" fmla="*/ 46813 w 61635"/>
                <a:gd name="connsiteY5" fmla="*/ 5283 h 122885"/>
                <a:gd name="connsiteX6" fmla="*/ 40991 w 61635"/>
                <a:gd name="connsiteY6" fmla="*/ 75 h 122885"/>
                <a:gd name="connsiteX7" fmla="*/ 32960 w 61635"/>
                <a:gd name="connsiteY7" fmla="*/ 7020 h 122885"/>
                <a:gd name="connsiteX8" fmla="*/ 25130 w 61635"/>
                <a:gd name="connsiteY8" fmla="*/ 37693 h 122885"/>
                <a:gd name="connsiteX9" fmla="*/ 6258 w 61635"/>
                <a:gd name="connsiteY9" fmla="*/ 37693 h 122885"/>
                <a:gd name="connsiteX10" fmla="*/ 235 w 61635"/>
                <a:gd name="connsiteY10" fmla="*/ 41358 h 122885"/>
                <a:gd name="connsiteX11" fmla="*/ 5856 w 61635"/>
                <a:gd name="connsiteY11" fmla="*/ 43673 h 122885"/>
                <a:gd name="connsiteX12" fmla="*/ 23524 w 61635"/>
                <a:gd name="connsiteY12" fmla="*/ 43673 h 122885"/>
                <a:gd name="connsiteX13" fmla="*/ 8265 w 61635"/>
                <a:gd name="connsiteY13" fmla="*/ 105212 h 122885"/>
                <a:gd name="connsiteX14" fmla="*/ 26736 w 61635"/>
                <a:gd name="connsiteY14" fmla="*/ 122960 h 122885"/>
                <a:gd name="connsiteX15" fmla="*/ 58658 w 61635"/>
                <a:gd name="connsiteY15" fmla="*/ 93251 h 122885"/>
                <a:gd name="connsiteX16" fmla="*/ 56249 w 61635"/>
                <a:gd name="connsiteY16" fmla="*/ 91322 h 122885"/>
                <a:gd name="connsiteX17" fmla="*/ 53238 w 61635"/>
                <a:gd name="connsiteY17" fmla="*/ 94023 h 122885"/>
                <a:gd name="connsiteX18" fmla="*/ 27138 w 61635"/>
                <a:gd name="connsiteY18" fmla="*/ 118716 h 122885"/>
                <a:gd name="connsiteX19" fmla="*/ 20914 w 61635"/>
                <a:gd name="connsiteY19" fmla="*/ 109842 h 122885"/>
                <a:gd name="connsiteX20" fmla="*/ 22118 w 61635"/>
                <a:gd name="connsiteY20" fmla="*/ 100582 h 122885"/>
                <a:gd name="connsiteX21" fmla="*/ 36975 w 61635"/>
                <a:gd name="connsiteY21" fmla="*/ 43673 h 1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1635" h="122885">
                  <a:moveTo>
                    <a:pt x="36975" y="43673"/>
                  </a:moveTo>
                  <a:lnTo>
                    <a:pt x="55847" y="43673"/>
                  </a:lnTo>
                  <a:cubicBezTo>
                    <a:pt x="59863" y="43673"/>
                    <a:pt x="61871" y="43673"/>
                    <a:pt x="61871" y="39815"/>
                  </a:cubicBezTo>
                  <a:cubicBezTo>
                    <a:pt x="61871" y="37693"/>
                    <a:pt x="59863" y="37693"/>
                    <a:pt x="56249" y="37693"/>
                  </a:cubicBezTo>
                  <a:lnTo>
                    <a:pt x="38581" y="37693"/>
                  </a:lnTo>
                  <a:cubicBezTo>
                    <a:pt x="45809" y="10299"/>
                    <a:pt x="46813" y="6441"/>
                    <a:pt x="46813" y="5283"/>
                  </a:cubicBezTo>
                  <a:cubicBezTo>
                    <a:pt x="46813" y="2004"/>
                    <a:pt x="44404" y="75"/>
                    <a:pt x="40991" y="75"/>
                  </a:cubicBezTo>
                  <a:cubicBezTo>
                    <a:pt x="40388" y="75"/>
                    <a:pt x="34767" y="268"/>
                    <a:pt x="32960" y="7020"/>
                  </a:cubicBezTo>
                  <a:lnTo>
                    <a:pt x="25130" y="37693"/>
                  </a:lnTo>
                  <a:lnTo>
                    <a:pt x="6258" y="37693"/>
                  </a:lnTo>
                  <a:cubicBezTo>
                    <a:pt x="2242" y="37693"/>
                    <a:pt x="235" y="37693"/>
                    <a:pt x="235" y="41358"/>
                  </a:cubicBezTo>
                  <a:cubicBezTo>
                    <a:pt x="235" y="43673"/>
                    <a:pt x="1841" y="43673"/>
                    <a:pt x="5856" y="43673"/>
                  </a:cubicBezTo>
                  <a:lnTo>
                    <a:pt x="23524" y="43673"/>
                  </a:lnTo>
                  <a:cubicBezTo>
                    <a:pt x="9068" y="98460"/>
                    <a:pt x="8265" y="101740"/>
                    <a:pt x="8265" y="105212"/>
                  </a:cubicBezTo>
                  <a:cubicBezTo>
                    <a:pt x="8265" y="115629"/>
                    <a:pt x="15895" y="122960"/>
                    <a:pt x="26736" y="122960"/>
                  </a:cubicBezTo>
                  <a:cubicBezTo>
                    <a:pt x="47214" y="122960"/>
                    <a:pt x="58658" y="94795"/>
                    <a:pt x="58658" y="93251"/>
                  </a:cubicBezTo>
                  <a:cubicBezTo>
                    <a:pt x="58658" y="91322"/>
                    <a:pt x="57052" y="91322"/>
                    <a:pt x="56249" y="91322"/>
                  </a:cubicBezTo>
                  <a:cubicBezTo>
                    <a:pt x="54442" y="91322"/>
                    <a:pt x="54241" y="91901"/>
                    <a:pt x="53238" y="94023"/>
                  </a:cubicBezTo>
                  <a:cubicBezTo>
                    <a:pt x="44604" y="114086"/>
                    <a:pt x="33964" y="118716"/>
                    <a:pt x="27138" y="118716"/>
                  </a:cubicBezTo>
                  <a:cubicBezTo>
                    <a:pt x="22921" y="118716"/>
                    <a:pt x="20914" y="116208"/>
                    <a:pt x="20914" y="109842"/>
                  </a:cubicBezTo>
                  <a:cubicBezTo>
                    <a:pt x="20914" y="105212"/>
                    <a:pt x="21315" y="103862"/>
                    <a:pt x="22118" y="100582"/>
                  </a:cubicBezTo>
                  <a:lnTo>
                    <a:pt x="36975" y="43673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E63B85E0-B4CB-42D8-8A0F-48CDB214C808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5609179" y="4810589"/>
              <a:ext cx="46578" cy="192912"/>
            </a:xfrm>
            <a:custGeom>
              <a:avLst/>
              <a:gdLst>
                <a:gd name="connsiteX0" fmla="*/ 46817 w 46578"/>
                <a:gd name="connsiteY0" fmla="*/ 96531 h 192912"/>
                <a:gd name="connsiteX1" fmla="*/ 33566 w 46578"/>
                <a:gd name="connsiteY1" fmla="*/ 36342 h 192912"/>
                <a:gd name="connsiteX2" fmla="*/ 2246 w 46578"/>
                <a:gd name="connsiteY2" fmla="*/ 75 h 192912"/>
                <a:gd name="connsiteX3" fmla="*/ 238 w 46578"/>
                <a:gd name="connsiteY3" fmla="*/ 2004 h 192912"/>
                <a:gd name="connsiteX4" fmla="*/ 4053 w 46578"/>
                <a:gd name="connsiteY4" fmla="*/ 6441 h 192912"/>
                <a:gd name="connsiteX5" fmla="*/ 35172 w 46578"/>
                <a:gd name="connsiteY5" fmla="*/ 96531 h 192912"/>
                <a:gd name="connsiteX6" fmla="*/ 2848 w 46578"/>
                <a:gd name="connsiteY6" fmla="*/ 187779 h 192912"/>
                <a:gd name="connsiteX7" fmla="*/ 238 w 46578"/>
                <a:gd name="connsiteY7" fmla="*/ 191058 h 192912"/>
                <a:gd name="connsiteX8" fmla="*/ 2246 w 46578"/>
                <a:gd name="connsiteY8" fmla="*/ 192987 h 192912"/>
                <a:gd name="connsiteX9" fmla="*/ 34168 w 46578"/>
                <a:gd name="connsiteY9" fmla="*/ 155369 h 192912"/>
                <a:gd name="connsiteX10" fmla="*/ 46817 w 46578"/>
                <a:gd name="connsiteY10" fmla="*/ 96531 h 19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78" h="192912">
                  <a:moveTo>
                    <a:pt x="46817" y="96531"/>
                  </a:moveTo>
                  <a:cubicBezTo>
                    <a:pt x="46817" y="81484"/>
                    <a:pt x="44608" y="58141"/>
                    <a:pt x="33566" y="36342"/>
                  </a:cubicBezTo>
                  <a:cubicBezTo>
                    <a:pt x="21520" y="12614"/>
                    <a:pt x="4254" y="75"/>
                    <a:pt x="2246" y="75"/>
                  </a:cubicBezTo>
                  <a:cubicBezTo>
                    <a:pt x="1041" y="75"/>
                    <a:pt x="238" y="846"/>
                    <a:pt x="238" y="2004"/>
                  </a:cubicBezTo>
                  <a:cubicBezTo>
                    <a:pt x="238" y="2583"/>
                    <a:pt x="238" y="2968"/>
                    <a:pt x="4053" y="6441"/>
                  </a:cubicBezTo>
                  <a:cubicBezTo>
                    <a:pt x="23728" y="25539"/>
                    <a:pt x="35172" y="56212"/>
                    <a:pt x="35172" y="96531"/>
                  </a:cubicBezTo>
                  <a:cubicBezTo>
                    <a:pt x="35172" y="129519"/>
                    <a:pt x="27744" y="163472"/>
                    <a:pt x="2848" y="187779"/>
                  </a:cubicBezTo>
                  <a:cubicBezTo>
                    <a:pt x="238" y="190094"/>
                    <a:pt x="238" y="190479"/>
                    <a:pt x="238" y="191058"/>
                  </a:cubicBezTo>
                  <a:cubicBezTo>
                    <a:pt x="238" y="192216"/>
                    <a:pt x="1041" y="192987"/>
                    <a:pt x="2246" y="192987"/>
                  </a:cubicBezTo>
                  <a:cubicBezTo>
                    <a:pt x="4254" y="192987"/>
                    <a:pt x="22323" y="179869"/>
                    <a:pt x="34168" y="155369"/>
                  </a:cubicBezTo>
                  <a:cubicBezTo>
                    <a:pt x="44407" y="134149"/>
                    <a:pt x="46817" y="112736"/>
                    <a:pt x="46817" y="96531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BB335E67-6111-41A9-8A7D-DF2C10F234CF}"/>
              </a:ext>
            </a:extLst>
          </p:cNvPr>
          <p:cNvCxnSpPr>
            <a:cxnSpLocks/>
          </p:cNvCxnSpPr>
          <p:nvPr/>
        </p:nvCxnSpPr>
        <p:spPr>
          <a:xfrm flipV="1">
            <a:off x="902305" y="4734771"/>
            <a:ext cx="0" cy="509061"/>
          </a:xfrm>
          <a:prstGeom prst="straightConnector1">
            <a:avLst/>
          </a:prstGeom>
          <a:ln w="317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1" name="Group 190" descr="\documentclass{article}&#10;\usepackage{amsmath}&#10;\usepackage{gensymb}&#10;\usepackage{amssymb}&#10;\pagestyle{empty}&#10;\begin{document}&#10;&#10;\begin{equation*}&#10;t=0&#10;\end{equation*}&#10;&#10;&#10;\end{document}" title="IguanaTex Vector Display">
            <a:extLst>
              <a:ext uri="{FF2B5EF4-FFF2-40B4-BE49-F238E27FC236}">
                <a16:creationId xmlns:a16="http://schemas.microsoft.com/office/drawing/2014/main" id="{5B71B908-B255-4980-9C09-03A9C552E2D8}"/>
              </a:ext>
            </a:extLst>
          </p:cNvPr>
          <p:cNvGrpSpPr>
            <a:grpSpLocks noChangeAspect="1"/>
          </p:cNvGrpSpPr>
          <p:nvPr>
            <p:custDataLst>
              <p:tags r:id="rId7"/>
            </p:custDataLst>
          </p:nvPr>
        </p:nvGrpSpPr>
        <p:grpSpPr>
          <a:xfrm>
            <a:off x="660400" y="5344371"/>
            <a:ext cx="431799" cy="158604"/>
            <a:chOff x="5193001" y="6373875"/>
            <a:chExt cx="431799" cy="158604"/>
          </a:xfrm>
        </p:grpSpPr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ED131D4A-398F-48A0-A4C7-8ED2840366B7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5193001" y="6383096"/>
              <a:ext cx="62194" cy="146847"/>
            </a:xfrm>
            <a:custGeom>
              <a:avLst/>
              <a:gdLst>
                <a:gd name="connsiteX0" fmla="*/ 37296 w 62194"/>
                <a:gd name="connsiteY0" fmla="*/ 52175 h 146847"/>
                <a:gd name="connsiteX1" fmla="*/ 56339 w 62194"/>
                <a:gd name="connsiteY1" fmla="*/ 52175 h 146847"/>
                <a:gd name="connsiteX2" fmla="*/ 62417 w 62194"/>
                <a:gd name="connsiteY2" fmla="*/ 47564 h 146847"/>
                <a:gd name="connsiteX3" fmla="*/ 56744 w 62194"/>
                <a:gd name="connsiteY3" fmla="*/ 45028 h 146847"/>
                <a:gd name="connsiteX4" fmla="*/ 38917 w 62194"/>
                <a:gd name="connsiteY4" fmla="*/ 45028 h 146847"/>
                <a:gd name="connsiteX5" fmla="*/ 47223 w 62194"/>
                <a:gd name="connsiteY5" fmla="*/ 6299 h 146847"/>
                <a:gd name="connsiteX6" fmla="*/ 41348 w 62194"/>
                <a:gd name="connsiteY6" fmla="*/ 75 h 146847"/>
                <a:gd name="connsiteX7" fmla="*/ 33244 w 62194"/>
                <a:gd name="connsiteY7" fmla="*/ 8374 h 146847"/>
                <a:gd name="connsiteX8" fmla="*/ 25343 w 62194"/>
                <a:gd name="connsiteY8" fmla="*/ 45028 h 146847"/>
                <a:gd name="connsiteX9" fmla="*/ 6300 w 62194"/>
                <a:gd name="connsiteY9" fmla="*/ 45028 h 146847"/>
                <a:gd name="connsiteX10" fmla="*/ 223 w 62194"/>
                <a:gd name="connsiteY10" fmla="*/ 49408 h 146847"/>
                <a:gd name="connsiteX11" fmla="*/ 5895 w 62194"/>
                <a:gd name="connsiteY11" fmla="*/ 52175 h 146847"/>
                <a:gd name="connsiteX12" fmla="*/ 23723 w 62194"/>
                <a:gd name="connsiteY12" fmla="*/ 52175 h 146847"/>
                <a:gd name="connsiteX13" fmla="*/ 8326 w 62194"/>
                <a:gd name="connsiteY13" fmla="*/ 125714 h 146847"/>
                <a:gd name="connsiteX14" fmla="*/ 26964 w 62194"/>
                <a:gd name="connsiteY14" fmla="*/ 146923 h 146847"/>
                <a:gd name="connsiteX15" fmla="*/ 59175 w 62194"/>
                <a:gd name="connsiteY15" fmla="*/ 111421 h 146847"/>
                <a:gd name="connsiteX16" fmla="*/ 56744 w 62194"/>
                <a:gd name="connsiteY16" fmla="*/ 109116 h 146847"/>
                <a:gd name="connsiteX17" fmla="*/ 53706 w 62194"/>
                <a:gd name="connsiteY17" fmla="*/ 112343 h 146847"/>
                <a:gd name="connsiteX18" fmla="*/ 27369 w 62194"/>
                <a:gd name="connsiteY18" fmla="*/ 141851 h 146847"/>
                <a:gd name="connsiteX19" fmla="*/ 21089 w 62194"/>
                <a:gd name="connsiteY19" fmla="*/ 131247 h 146847"/>
                <a:gd name="connsiteX20" fmla="*/ 22305 w 62194"/>
                <a:gd name="connsiteY20" fmla="*/ 120181 h 146847"/>
                <a:gd name="connsiteX21" fmla="*/ 37296 w 62194"/>
                <a:gd name="connsiteY21" fmla="*/ 52175 h 146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194" h="146847">
                  <a:moveTo>
                    <a:pt x="37296" y="52175"/>
                  </a:moveTo>
                  <a:lnTo>
                    <a:pt x="56339" y="52175"/>
                  </a:lnTo>
                  <a:cubicBezTo>
                    <a:pt x="60391" y="52175"/>
                    <a:pt x="62417" y="52175"/>
                    <a:pt x="62417" y="47564"/>
                  </a:cubicBezTo>
                  <a:cubicBezTo>
                    <a:pt x="62417" y="45028"/>
                    <a:pt x="60391" y="45028"/>
                    <a:pt x="56744" y="45028"/>
                  </a:cubicBezTo>
                  <a:lnTo>
                    <a:pt x="38917" y="45028"/>
                  </a:lnTo>
                  <a:cubicBezTo>
                    <a:pt x="46210" y="12293"/>
                    <a:pt x="47223" y="7682"/>
                    <a:pt x="47223" y="6299"/>
                  </a:cubicBezTo>
                  <a:cubicBezTo>
                    <a:pt x="47223" y="2380"/>
                    <a:pt x="44792" y="75"/>
                    <a:pt x="41348" y="75"/>
                  </a:cubicBezTo>
                  <a:cubicBezTo>
                    <a:pt x="40740" y="75"/>
                    <a:pt x="35068" y="305"/>
                    <a:pt x="33244" y="8374"/>
                  </a:cubicBezTo>
                  <a:lnTo>
                    <a:pt x="25343" y="45028"/>
                  </a:lnTo>
                  <a:lnTo>
                    <a:pt x="6300" y="45028"/>
                  </a:lnTo>
                  <a:cubicBezTo>
                    <a:pt x="2249" y="45028"/>
                    <a:pt x="223" y="45028"/>
                    <a:pt x="223" y="49408"/>
                  </a:cubicBezTo>
                  <a:cubicBezTo>
                    <a:pt x="223" y="52175"/>
                    <a:pt x="1843" y="52175"/>
                    <a:pt x="5895" y="52175"/>
                  </a:cubicBezTo>
                  <a:lnTo>
                    <a:pt x="23723" y="52175"/>
                  </a:lnTo>
                  <a:cubicBezTo>
                    <a:pt x="9137" y="117645"/>
                    <a:pt x="8326" y="121564"/>
                    <a:pt x="8326" y="125714"/>
                  </a:cubicBezTo>
                  <a:cubicBezTo>
                    <a:pt x="8326" y="138163"/>
                    <a:pt x="16024" y="146923"/>
                    <a:pt x="26964" y="146923"/>
                  </a:cubicBezTo>
                  <a:cubicBezTo>
                    <a:pt x="47628" y="146923"/>
                    <a:pt x="59175" y="113265"/>
                    <a:pt x="59175" y="111421"/>
                  </a:cubicBezTo>
                  <a:cubicBezTo>
                    <a:pt x="59175" y="109116"/>
                    <a:pt x="57555" y="109116"/>
                    <a:pt x="56744" y="109116"/>
                  </a:cubicBezTo>
                  <a:cubicBezTo>
                    <a:pt x="54921" y="109116"/>
                    <a:pt x="54719" y="109807"/>
                    <a:pt x="53706" y="112343"/>
                  </a:cubicBezTo>
                  <a:cubicBezTo>
                    <a:pt x="44994" y="136318"/>
                    <a:pt x="34257" y="141851"/>
                    <a:pt x="27369" y="141851"/>
                  </a:cubicBezTo>
                  <a:cubicBezTo>
                    <a:pt x="23115" y="141851"/>
                    <a:pt x="21089" y="138854"/>
                    <a:pt x="21089" y="131247"/>
                  </a:cubicBezTo>
                  <a:cubicBezTo>
                    <a:pt x="21089" y="125714"/>
                    <a:pt x="21494" y="124100"/>
                    <a:pt x="22305" y="120181"/>
                  </a:cubicBezTo>
                  <a:lnTo>
                    <a:pt x="37296" y="52175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4A3E01C2-E5AF-406F-B3D3-11907C74F40E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5329115" y="6442804"/>
              <a:ext cx="134720" cy="53944"/>
            </a:xfrm>
            <a:custGeom>
              <a:avLst/>
              <a:gdLst>
                <a:gd name="connsiteX0" fmla="*/ 128061 w 134720"/>
                <a:gd name="connsiteY0" fmla="*/ 9296 h 53944"/>
                <a:gd name="connsiteX1" fmla="*/ 134949 w 134720"/>
                <a:gd name="connsiteY1" fmla="*/ 4685 h 53944"/>
                <a:gd name="connsiteX2" fmla="*/ 128264 w 134720"/>
                <a:gd name="connsiteY2" fmla="*/ 75 h 53944"/>
                <a:gd name="connsiteX3" fmla="*/ 6914 w 134720"/>
                <a:gd name="connsiteY3" fmla="*/ 75 h 53944"/>
                <a:gd name="connsiteX4" fmla="*/ 229 w 134720"/>
                <a:gd name="connsiteY4" fmla="*/ 4685 h 53944"/>
                <a:gd name="connsiteX5" fmla="*/ 7117 w 134720"/>
                <a:gd name="connsiteY5" fmla="*/ 9296 h 53944"/>
                <a:gd name="connsiteX6" fmla="*/ 128061 w 134720"/>
                <a:gd name="connsiteY6" fmla="*/ 9296 h 53944"/>
                <a:gd name="connsiteX7" fmla="*/ 128264 w 134720"/>
                <a:gd name="connsiteY7" fmla="*/ 54019 h 53944"/>
                <a:gd name="connsiteX8" fmla="*/ 134949 w 134720"/>
                <a:gd name="connsiteY8" fmla="*/ 49408 h 53944"/>
                <a:gd name="connsiteX9" fmla="*/ 128061 w 134720"/>
                <a:gd name="connsiteY9" fmla="*/ 44798 h 53944"/>
                <a:gd name="connsiteX10" fmla="*/ 7117 w 134720"/>
                <a:gd name="connsiteY10" fmla="*/ 44798 h 53944"/>
                <a:gd name="connsiteX11" fmla="*/ 229 w 134720"/>
                <a:gd name="connsiteY11" fmla="*/ 49408 h 53944"/>
                <a:gd name="connsiteX12" fmla="*/ 6914 w 134720"/>
                <a:gd name="connsiteY12" fmla="*/ 54019 h 53944"/>
                <a:gd name="connsiteX13" fmla="*/ 128264 w 134720"/>
                <a:gd name="connsiteY13" fmla="*/ 54019 h 53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4720" h="53944">
                  <a:moveTo>
                    <a:pt x="128061" y="9296"/>
                  </a:moveTo>
                  <a:cubicBezTo>
                    <a:pt x="131100" y="9296"/>
                    <a:pt x="134949" y="9296"/>
                    <a:pt x="134949" y="4685"/>
                  </a:cubicBezTo>
                  <a:cubicBezTo>
                    <a:pt x="134949" y="75"/>
                    <a:pt x="131100" y="75"/>
                    <a:pt x="128264" y="75"/>
                  </a:cubicBezTo>
                  <a:lnTo>
                    <a:pt x="6914" y="75"/>
                  </a:lnTo>
                  <a:cubicBezTo>
                    <a:pt x="4078" y="75"/>
                    <a:pt x="229" y="75"/>
                    <a:pt x="229" y="4685"/>
                  </a:cubicBezTo>
                  <a:cubicBezTo>
                    <a:pt x="229" y="9296"/>
                    <a:pt x="4078" y="9296"/>
                    <a:pt x="7117" y="9296"/>
                  </a:cubicBezTo>
                  <a:lnTo>
                    <a:pt x="128061" y="9296"/>
                  </a:lnTo>
                  <a:close/>
                  <a:moveTo>
                    <a:pt x="128264" y="54019"/>
                  </a:moveTo>
                  <a:cubicBezTo>
                    <a:pt x="131100" y="54019"/>
                    <a:pt x="134949" y="54019"/>
                    <a:pt x="134949" y="49408"/>
                  </a:cubicBezTo>
                  <a:cubicBezTo>
                    <a:pt x="134949" y="44798"/>
                    <a:pt x="131100" y="44798"/>
                    <a:pt x="128061" y="44798"/>
                  </a:cubicBezTo>
                  <a:lnTo>
                    <a:pt x="7117" y="44798"/>
                  </a:lnTo>
                  <a:cubicBezTo>
                    <a:pt x="4078" y="44798"/>
                    <a:pt x="229" y="44798"/>
                    <a:pt x="229" y="49408"/>
                  </a:cubicBezTo>
                  <a:cubicBezTo>
                    <a:pt x="229" y="54019"/>
                    <a:pt x="4078" y="54019"/>
                    <a:pt x="6914" y="54019"/>
                  </a:cubicBezTo>
                  <a:lnTo>
                    <a:pt x="128264" y="54019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83A16B20-0CAC-404B-8B7D-7ADCB6DF799D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5539512" y="6373875"/>
              <a:ext cx="85288" cy="158604"/>
            </a:xfrm>
            <a:custGeom>
              <a:avLst/>
              <a:gdLst>
                <a:gd name="connsiteX0" fmla="*/ 85529 w 85288"/>
                <a:gd name="connsiteY0" fmla="*/ 79838 h 158604"/>
                <a:gd name="connsiteX1" fmla="*/ 77425 w 85288"/>
                <a:gd name="connsiteY1" fmla="*/ 25894 h 158604"/>
                <a:gd name="connsiteX2" fmla="*/ 42985 w 85288"/>
                <a:gd name="connsiteY2" fmla="*/ 75 h 158604"/>
                <a:gd name="connsiteX3" fmla="*/ 7735 w 85288"/>
                <a:gd name="connsiteY3" fmla="*/ 27508 h 158604"/>
                <a:gd name="connsiteX4" fmla="*/ 240 w 85288"/>
                <a:gd name="connsiteY4" fmla="*/ 79838 h 158604"/>
                <a:gd name="connsiteX5" fmla="*/ 9356 w 85288"/>
                <a:gd name="connsiteY5" fmla="*/ 135396 h 158604"/>
                <a:gd name="connsiteX6" fmla="*/ 42783 w 85288"/>
                <a:gd name="connsiteY6" fmla="*/ 158680 h 158604"/>
                <a:gd name="connsiteX7" fmla="*/ 78033 w 85288"/>
                <a:gd name="connsiteY7" fmla="*/ 131938 h 158604"/>
                <a:gd name="connsiteX8" fmla="*/ 85529 w 85288"/>
                <a:gd name="connsiteY8" fmla="*/ 79838 h 158604"/>
                <a:gd name="connsiteX9" fmla="*/ 42783 w 85288"/>
                <a:gd name="connsiteY9" fmla="*/ 153608 h 158604"/>
                <a:gd name="connsiteX10" fmla="*/ 19283 w 85288"/>
                <a:gd name="connsiteY10" fmla="*/ 125714 h 158604"/>
                <a:gd name="connsiteX11" fmla="*/ 17054 w 85288"/>
                <a:gd name="connsiteY11" fmla="*/ 77072 h 158604"/>
                <a:gd name="connsiteX12" fmla="*/ 18675 w 85288"/>
                <a:gd name="connsiteY12" fmla="*/ 34654 h 158604"/>
                <a:gd name="connsiteX13" fmla="*/ 42783 w 85288"/>
                <a:gd name="connsiteY13" fmla="*/ 5146 h 158604"/>
                <a:gd name="connsiteX14" fmla="*/ 66688 w 85288"/>
                <a:gd name="connsiteY14" fmla="*/ 32118 h 158604"/>
                <a:gd name="connsiteX15" fmla="*/ 68714 w 85288"/>
                <a:gd name="connsiteY15" fmla="*/ 77072 h 158604"/>
                <a:gd name="connsiteX16" fmla="*/ 66485 w 85288"/>
                <a:gd name="connsiteY16" fmla="*/ 124792 h 158604"/>
                <a:gd name="connsiteX17" fmla="*/ 42783 w 85288"/>
                <a:gd name="connsiteY17" fmla="*/ 153608 h 158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5288" h="158604">
                  <a:moveTo>
                    <a:pt x="85529" y="79838"/>
                  </a:moveTo>
                  <a:cubicBezTo>
                    <a:pt x="85529" y="61396"/>
                    <a:pt x="84516" y="42953"/>
                    <a:pt x="77425" y="25894"/>
                  </a:cubicBezTo>
                  <a:cubicBezTo>
                    <a:pt x="68106" y="3763"/>
                    <a:pt x="51494" y="75"/>
                    <a:pt x="42985" y="75"/>
                  </a:cubicBezTo>
                  <a:cubicBezTo>
                    <a:pt x="30830" y="75"/>
                    <a:pt x="16041" y="6068"/>
                    <a:pt x="7735" y="27508"/>
                  </a:cubicBezTo>
                  <a:cubicBezTo>
                    <a:pt x="1253" y="43414"/>
                    <a:pt x="240" y="61396"/>
                    <a:pt x="240" y="79838"/>
                  </a:cubicBezTo>
                  <a:cubicBezTo>
                    <a:pt x="240" y="97128"/>
                    <a:pt x="1050" y="117876"/>
                    <a:pt x="9356" y="135396"/>
                  </a:cubicBezTo>
                  <a:cubicBezTo>
                    <a:pt x="18067" y="154069"/>
                    <a:pt x="32856" y="158680"/>
                    <a:pt x="42783" y="158680"/>
                  </a:cubicBezTo>
                  <a:cubicBezTo>
                    <a:pt x="53722" y="158680"/>
                    <a:pt x="69119" y="153839"/>
                    <a:pt x="78033" y="131938"/>
                  </a:cubicBezTo>
                  <a:cubicBezTo>
                    <a:pt x="84516" y="116032"/>
                    <a:pt x="85529" y="98050"/>
                    <a:pt x="85529" y="79838"/>
                  </a:cubicBezTo>
                  <a:close/>
                  <a:moveTo>
                    <a:pt x="42783" y="153608"/>
                  </a:moveTo>
                  <a:cubicBezTo>
                    <a:pt x="34882" y="153608"/>
                    <a:pt x="22929" y="147845"/>
                    <a:pt x="19283" y="125714"/>
                  </a:cubicBezTo>
                  <a:cubicBezTo>
                    <a:pt x="17054" y="111882"/>
                    <a:pt x="17054" y="90673"/>
                    <a:pt x="17054" y="77072"/>
                  </a:cubicBezTo>
                  <a:cubicBezTo>
                    <a:pt x="17054" y="62318"/>
                    <a:pt x="17054" y="47103"/>
                    <a:pt x="18675" y="34654"/>
                  </a:cubicBezTo>
                  <a:cubicBezTo>
                    <a:pt x="22524" y="7221"/>
                    <a:pt x="37718" y="5146"/>
                    <a:pt x="42783" y="5146"/>
                  </a:cubicBezTo>
                  <a:cubicBezTo>
                    <a:pt x="49468" y="5146"/>
                    <a:pt x="62839" y="9296"/>
                    <a:pt x="66688" y="32118"/>
                  </a:cubicBezTo>
                  <a:cubicBezTo>
                    <a:pt x="68714" y="45028"/>
                    <a:pt x="68714" y="62548"/>
                    <a:pt x="68714" y="77072"/>
                  </a:cubicBezTo>
                  <a:cubicBezTo>
                    <a:pt x="68714" y="94362"/>
                    <a:pt x="68714" y="110038"/>
                    <a:pt x="66485" y="124792"/>
                  </a:cubicBezTo>
                  <a:cubicBezTo>
                    <a:pt x="63447" y="146692"/>
                    <a:pt x="51899" y="153608"/>
                    <a:pt x="42783" y="153608"/>
                  </a:cubicBez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216" name="Group 215" descr="\documentclass{article}&#10;\usepackage{amsmath}&#10;\usepackage{gensymb}&#10;\usepackage{amssymb}&#10;\pagestyle{empty}&#10;\begin{document}&#10;&#10;\begin{equation*}&#10;x(t)=\delta(t)+2\delta(t-3)&#10;\end{equation*}&#10;&#10;&#10;\end{document}" title="IguanaTex Vector Display">
            <a:extLst>
              <a:ext uri="{FF2B5EF4-FFF2-40B4-BE49-F238E27FC236}">
                <a16:creationId xmlns:a16="http://schemas.microsoft.com/office/drawing/2014/main" id="{F49B5822-2732-4928-99CC-5522094F5835}"/>
              </a:ext>
            </a:extLst>
          </p:cNvPr>
          <p:cNvGrpSpPr>
            <a:grpSpLocks noChangeAspect="1"/>
          </p:cNvGrpSpPr>
          <p:nvPr>
            <p:custDataLst>
              <p:tags r:id="rId8"/>
            </p:custDataLst>
          </p:nvPr>
        </p:nvGrpSpPr>
        <p:grpSpPr>
          <a:xfrm>
            <a:off x="1721321" y="4081207"/>
            <a:ext cx="1916120" cy="195075"/>
            <a:chOff x="7238083" y="4205391"/>
            <a:chExt cx="2423446" cy="246724"/>
          </a:xfrm>
        </p:grpSpPr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469F76EA-1BCB-491D-A80C-3E352780D11A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7238083" y="4281382"/>
              <a:ext cx="125694" cy="111766"/>
            </a:xfrm>
            <a:custGeom>
              <a:avLst/>
              <a:gdLst>
                <a:gd name="connsiteX0" fmla="*/ 77167 w 125694"/>
                <a:gd name="connsiteY0" fmla="*/ 34616 h 111766"/>
                <a:gd name="connsiteX1" fmla="*/ 102154 w 125694"/>
                <a:gd name="connsiteY1" fmla="*/ 5503 h 111766"/>
                <a:gd name="connsiteX2" fmla="*/ 114774 w 125694"/>
                <a:gd name="connsiteY2" fmla="*/ 8710 h 111766"/>
                <a:gd name="connsiteX3" fmla="*/ 102659 w 125694"/>
                <a:gd name="connsiteY3" fmla="*/ 22033 h 111766"/>
                <a:gd name="connsiteX4" fmla="*/ 112250 w 125694"/>
                <a:gd name="connsiteY4" fmla="*/ 30669 h 111766"/>
                <a:gd name="connsiteX5" fmla="*/ 125880 w 125694"/>
                <a:gd name="connsiteY5" fmla="*/ 16359 h 111766"/>
                <a:gd name="connsiteX6" fmla="*/ 102407 w 125694"/>
                <a:gd name="connsiteY6" fmla="*/ 75 h 111766"/>
                <a:gd name="connsiteX7" fmla="*/ 75905 w 125694"/>
                <a:gd name="connsiteY7" fmla="*/ 18826 h 111766"/>
                <a:gd name="connsiteX8" fmla="*/ 48646 w 125694"/>
                <a:gd name="connsiteY8" fmla="*/ 75 h 111766"/>
                <a:gd name="connsiteX9" fmla="*/ 8009 w 125694"/>
                <a:gd name="connsiteY9" fmla="*/ 38070 h 111766"/>
                <a:gd name="connsiteX10" fmla="*/ 11038 w 125694"/>
                <a:gd name="connsiteY10" fmla="*/ 40538 h 111766"/>
                <a:gd name="connsiteX11" fmla="*/ 14319 w 125694"/>
                <a:gd name="connsiteY11" fmla="*/ 37824 h 111766"/>
                <a:gd name="connsiteX12" fmla="*/ 48141 w 125694"/>
                <a:gd name="connsiteY12" fmla="*/ 5503 h 111766"/>
                <a:gd name="connsiteX13" fmla="*/ 61770 w 125694"/>
                <a:gd name="connsiteY13" fmla="*/ 22033 h 111766"/>
                <a:gd name="connsiteX14" fmla="*/ 48141 w 125694"/>
                <a:gd name="connsiteY14" fmla="*/ 80754 h 111766"/>
                <a:gd name="connsiteX15" fmla="*/ 24163 w 125694"/>
                <a:gd name="connsiteY15" fmla="*/ 106413 h 111766"/>
                <a:gd name="connsiteX16" fmla="*/ 11543 w 125694"/>
                <a:gd name="connsiteY16" fmla="*/ 103206 h 111766"/>
                <a:gd name="connsiteX17" fmla="*/ 23406 w 125694"/>
                <a:gd name="connsiteY17" fmla="*/ 89883 h 111766"/>
                <a:gd name="connsiteX18" fmla="*/ 14067 w 125694"/>
                <a:gd name="connsiteY18" fmla="*/ 81247 h 111766"/>
                <a:gd name="connsiteX19" fmla="*/ 185 w 125694"/>
                <a:gd name="connsiteY19" fmla="*/ 95557 h 111766"/>
                <a:gd name="connsiteX20" fmla="*/ 23911 w 125694"/>
                <a:gd name="connsiteY20" fmla="*/ 111841 h 111766"/>
                <a:gd name="connsiteX21" fmla="*/ 50413 w 125694"/>
                <a:gd name="connsiteY21" fmla="*/ 93090 h 111766"/>
                <a:gd name="connsiteX22" fmla="*/ 77672 w 125694"/>
                <a:gd name="connsiteY22" fmla="*/ 111841 h 111766"/>
                <a:gd name="connsiteX23" fmla="*/ 118055 w 125694"/>
                <a:gd name="connsiteY23" fmla="*/ 73845 h 111766"/>
                <a:gd name="connsiteX24" fmla="*/ 115027 w 125694"/>
                <a:gd name="connsiteY24" fmla="*/ 71378 h 111766"/>
                <a:gd name="connsiteX25" fmla="*/ 111745 w 125694"/>
                <a:gd name="connsiteY25" fmla="*/ 74092 h 111766"/>
                <a:gd name="connsiteX26" fmla="*/ 78176 w 125694"/>
                <a:gd name="connsiteY26" fmla="*/ 106413 h 111766"/>
                <a:gd name="connsiteX27" fmla="*/ 64294 w 125694"/>
                <a:gd name="connsiteY27" fmla="*/ 90129 h 111766"/>
                <a:gd name="connsiteX28" fmla="*/ 68585 w 125694"/>
                <a:gd name="connsiteY28" fmla="*/ 68417 h 111766"/>
                <a:gd name="connsiteX29" fmla="*/ 77167 w 125694"/>
                <a:gd name="connsiteY29" fmla="*/ 34616 h 111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5694" h="111766">
                  <a:moveTo>
                    <a:pt x="77167" y="34616"/>
                  </a:moveTo>
                  <a:cubicBezTo>
                    <a:pt x="78681" y="28201"/>
                    <a:pt x="84486" y="5503"/>
                    <a:pt x="102154" y="5503"/>
                  </a:cubicBezTo>
                  <a:cubicBezTo>
                    <a:pt x="103416" y="5503"/>
                    <a:pt x="109474" y="5503"/>
                    <a:pt x="114774" y="8710"/>
                  </a:cubicBezTo>
                  <a:cubicBezTo>
                    <a:pt x="107707" y="9944"/>
                    <a:pt x="102659" y="16112"/>
                    <a:pt x="102659" y="22033"/>
                  </a:cubicBezTo>
                  <a:cubicBezTo>
                    <a:pt x="102659" y="25981"/>
                    <a:pt x="105435" y="30669"/>
                    <a:pt x="112250" y="30669"/>
                  </a:cubicBezTo>
                  <a:cubicBezTo>
                    <a:pt x="117803" y="30669"/>
                    <a:pt x="125880" y="26228"/>
                    <a:pt x="125880" y="16359"/>
                  </a:cubicBezTo>
                  <a:cubicBezTo>
                    <a:pt x="125880" y="3529"/>
                    <a:pt x="110988" y="75"/>
                    <a:pt x="102407" y="75"/>
                  </a:cubicBezTo>
                  <a:cubicBezTo>
                    <a:pt x="87768" y="75"/>
                    <a:pt x="78934" y="13151"/>
                    <a:pt x="75905" y="18826"/>
                  </a:cubicBezTo>
                  <a:cubicBezTo>
                    <a:pt x="69595" y="2542"/>
                    <a:pt x="55965" y="75"/>
                    <a:pt x="48646" y="75"/>
                  </a:cubicBezTo>
                  <a:cubicBezTo>
                    <a:pt x="22396" y="75"/>
                    <a:pt x="8009" y="31902"/>
                    <a:pt x="8009" y="38070"/>
                  </a:cubicBezTo>
                  <a:cubicBezTo>
                    <a:pt x="8009" y="40538"/>
                    <a:pt x="10534" y="40538"/>
                    <a:pt x="11038" y="40538"/>
                  </a:cubicBezTo>
                  <a:cubicBezTo>
                    <a:pt x="13057" y="40538"/>
                    <a:pt x="13815" y="40044"/>
                    <a:pt x="14319" y="37824"/>
                  </a:cubicBezTo>
                  <a:cubicBezTo>
                    <a:pt x="22901" y="11671"/>
                    <a:pt x="39559" y="5503"/>
                    <a:pt x="48141" y="5503"/>
                  </a:cubicBezTo>
                  <a:cubicBezTo>
                    <a:pt x="52936" y="5503"/>
                    <a:pt x="61770" y="7723"/>
                    <a:pt x="61770" y="22033"/>
                  </a:cubicBezTo>
                  <a:cubicBezTo>
                    <a:pt x="61770" y="29682"/>
                    <a:pt x="57480" y="46212"/>
                    <a:pt x="48141" y="80754"/>
                  </a:cubicBezTo>
                  <a:cubicBezTo>
                    <a:pt x="44103" y="96051"/>
                    <a:pt x="35269" y="106413"/>
                    <a:pt x="24163" y="106413"/>
                  </a:cubicBezTo>
                  <a:cubicBezTo>
                    <a:pt x="22649" y="106413"/>
                    <a:pt x="16843" y="106413"/>
                    <a:pt x="11543" y="103206"/>
                  </a:cubicBezTo>
                  <a:cubicBezTo>
                    <a:pt x="17853" y="101972"/>
                    <a:pt x="23406" y="96791"/>
                    <a:pt x="23406" y="89883"/>
                  </a:cubicBezTo>
                  <a:cubicBezTo>
                    <a:pt x="23406" y="83221"/>
                    <a:pt x="17853" y="81247"/>
                    <a:pt x="14067" y="81247"/>
                  </a:cubicBezTo>
                  <a:cubicBezTo>
                    <a:pt x="6495" y="81247"/>
                    <a:pt x="185" y="87662"/>
                    <a:pt x="185" y="95557"/>
                  </a:cubicBezTo>
                  <a:cubicBezTo>
                    <a:pt x="185" y="106907"/>
                    <a:pt x="12805" y="111841"/>
                    <a:pt x="23911" y="111841"/>
                  </a:cubicBezTo>
                  <a:cubicBezTo>
                    <a:pt x="40569" y="111841"/>
                    <a:pt x="49655" y="94570"/>
                    <a:pt x="50413" y="93090"/>
                  </a:cubicBezTo>
                  <a:cubicBezTo>
                    <a:pt x="53441" y="102219"/>
                    <a:pt x="62528" y="111841"/>
                    <a:pt x="77672" y="111841"/>
                  </a:cubicBezTo>
                  <a:cubicBezTo>
                    <a:pt x="103669" y="111841"/>
                    <a:pt x="118055" y="80014"/>
                    <a:pt x="118055" y="73845"/>
                  </a:cubicBezTo>
                  <a:cubicBezTo>
                    <a:pt x="118055" y="71378"/>
                    <a:pt x="115784" y="71378"/>
                    <a:pt x="115027" y="71378"/>
                  </a:cubicBezTo>
                  <a:cubicBezTo>
                    <a:pt x="112755" y="71378"/>
                    <a:pt x="112250" y="72365"/>
                    <a:pt x="111745" y="74092"/>
                  </a:cubicBezTo>
                  <a:cubicBezTo>
                    <a:pt x="103416" y="100492"/>
                    <a:pt x="86253" y="106413"/>
                    <a:pt x="78176" y="106413"/>
                  </a:cubicBezTo>
                  <a:cubicBezTo>
                    <a:pt x="68333" y="106413"/>
                    <a:pt x="64294" y="98518"/>
                    <a:pt x="64294" y="90129"/>
                  </a:cubicBezTo>
                  <a:cubicBezTo>
                    <a:pt x="64294" y="84701"/>
                    <a:pt x="65809" y="79273"/>
                    <a:pt x="68585" y="68417"/>
                  </a:cubicBezTo>
                  <a:lnTo>
                    <a:pt x="77167" y="34616"/>
                  </a:ln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909329D5-2098-4FFE-A8A9-E2E551A72C5A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7400004" y="4205391"/>
              <a:ext cx="58556" cy="246724"/>
            </a:xfrm>
            <a:custGeom>
              <a:avLst/>
              <a:gdLst>
                <a:gd name="connsiteX0" fmla="*/ 58747 w 58556"/>
                <a:gd name="connsiteY0" fmla="*/ 244332 h 246724"/>
                <a:gd name="connsiteX1" fmla="*/ 54457 w 58556"/>
                <a:gd name="connsiteY1" fmla="*/ 238904 h 246724"/>
                <a:gd name="connsiteX2" fmla="*/ 14830 w 58556"/>
                <a:gd name="connsiteY2" fmla="*/ 123437 h 246724"/>
                <a:gd name="connsiteX3" fmla="*/ 55466 w 58556"/>
                <a:gd name="connsiteY3" fmla="*/ 6736 h 246724"/>
                <a:gd name="connsiteX4" fmla="*/ 58747 w 58556"/>
                <a:gd name="connsiteY4" fmla="*/ 2542 h 246724"/>
                <a:gd name="connsiteX5" fmla="*/ 56223 w 58556"/>
                <a:gd name="connsiteY5" fmla="*/ 75 h 246724"/>
                <a:gd name="connsiteX6" fmla="*/ 16092 w 58556"/>
                <a:gd name="connsiteY6" fmla="*/ 48186 h 246724"/>
                <a:gd name="connsiteX7" fmla="*/ 191 w 58556"/>
                <a:gd name="connsiteY7" fmla="*/ 123437 h 246724"/>
                <a:gd name="connsiteX8" fmla="*/ 16849 w 58556"/>
                <a:gd name="connsiteY8" fmla="*/ 200415 h 246724"/>
                <a:gd name="connsiteX9" fmla="*/ 56223 w 58556"/>
                <a:gd name="connsiteY9" fmla="*/ 246800 h 246724"/>
                <a:gd name="connsiteX10" fmla="*/ 58747 w 58556"/>
                <a:gd name="connsiteY10" fmla="*/ 244332 h 24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556" h="246724">
                  <a:moveTo>
                    <a:pt x="58747" y="244332"/>
                  </a:moveTo>
                  <a:cubicBezTo>
                    <a:pt x="58747" y="243592"/>
                    <a:pt x="58747" y="243099"/>
                    <a:pt x="54457" y="238904"/>
                  </a:cubicBezTo>
                  <a:cubicBezTo>
                    <a:pt x="22907" y="207817"/>
                    <a:pt x="14830" y="161186"/>
                    <a:pt x="14830" y="123437"/>
                  </a:cubicBezTo>
                  <a:cubicBezTo>
                    <a:pt x="14830" y="80507"/>
                    <a:pt x="24421" y="37577"/>
                    <a:pt x="55466" y="6736"/>
                  </a:cubicBezTo>
                  <a:cubicBezTo>
                    <a:pt x="58747" y="3776"/>
                    <a:pt x="58747" y="3282"/>
                    <a:pt x="58747" y="2542"/>
                  </a:cubicBezTo>
                  <a:cubicBezTo>
                    <a:pt x="58747" y="815"/>
                    <a:pt x="57738" y="75"/>
                    <a:pt x="56223" y="75"/>
                  </a:cubicBezTo>
                  <a:cubicBezTo>
                    <a:pt x="53699" y="75"/>
                    <a:pt x="30984" y="16852"/>
                    <a:pt x="16092" y="48186"/>
                  </a:cubicBezTo>
                  <a:cubicBezTo>
                    <a:pt x="3220" y="75326"/>
                    <a:pt x="191" y="102712"/>
                    <a:pt x="191" y="123437"/>
                  </a:cubicBezTo>
                  <a:cubicBezTo>
                    <a:pt x="191" y="142682"/>
                    <a:pt x="2967" y="172535"/>
                    <a:pt x="16849" y="200415"/>
                  </a:cubicBezTo>
                  <a:cubicBezTo>
                    <a:pt x="31993" y="230762"/>
                    <a:pt x="53699" y="246800"/>
                    <a:pt x="56223" y="246800"/>
                  </a:cubicBezTo>
                  <a:cubicBezTo>
                    <a:pt x="57738" y="246800"/>
                    <a:pt x="58747" y="246059"/>
                    <a:pt x="58747" y="244332"/>
                  </a:cubicBez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7F076C76-7BFD-4FFB-9887-6B0906E6D1DD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7478978" y="4235985"/>
              <a:ext cx="77486" cy="157163"/>
            </a:xfrm>
            <a:custGeom>
              <a:avLst/>
              <a:gdLst>
                <a:gd name="connsiteX0" fmla="*/ 46384 w 77486"/>
                <a:gd name="connsiteY0" fmla="*/ 55835 h 157163"/>
                <a:gd name="connsiteX1" fmla="*/ 70109 w 77486"/>
                <a:gd name="connsiteY1" fmla="*/ 55835 h 157163"/>
                <a:gd name="connsiteX2" fmla="*/ 77681 w 77486"/>
                <a:gd name="connsiteY2" fmla="*/ 50900 h 157163"/>
                <a:gd name="connsiteX3" fmla="*/ 70614 w 77486"/>
                <a:gd name="connsiteY3" fmla="*/ 48186 h 157163"/>
                <a:gd name="connsiteX4" fmla="*/ 48403 w 77486"/>
                <a:gd name="connsiteY4" fmla="*/ 48186 h 157163"/>
                <a:gd name="connsiteX5" fmla="*/ 58751 w 77486"/>
                <a:gd name="connsiteY5" fmla="*/ 6736 h 157163"/>
                <a:gd name="connsiteX6" fmla="*/ 51432 w 77486"/>
                <a:gd name="connsiteY6" fmla="*/ 75 h 157163"/>
                <a:gd name="connsiteX7" fmla="*/ 41336 w 77486"/>
                <a:gd name="connsiteY7" fmla="*/ 8957 h 157163"/>
                <a:gd name="connsiteX8" fmla="*/ 31492 w 77486"/>
                <a:gd name="connsiteY8" fmla="*/ 48186 h 157163"/>
                <a:gd name="connsiteX9" fmla="*/ 7767 w 77486"/>
                <a:gd name="connsiteY9" fmla="*/ 48186 h 157163"/>
                <a:gd name="connsiteX10" fmla="*/ 195 w 77486"/>
                <a:gd name="connsiteY10" fmla="*/ 52874 h 157163"/>
                <a:gd name="connsiteX11" fmla="*/ 7262 w 77486"/>
                <a:gd name="connsiteY11" fmla="*/ 55835 h 157163"/>
                <a:gd name="connsiteX12" fmla="*/ 29473 w 77486"/>
                <a:gd name="connsiteY12" fmla="*/ 55835 h 157163"/>
                <a:gd name="connsiteX13" fmla="*/ 10291 w 77486"/>
                <a:gd name="connsiteY13" fmla="*/ 134540 h 157163"/>
                <a:gd name="connsiteX14" fmla="*/ 33511 w 77486"/>
                <a:gd name="connsiteY14" fmla="*/ 157238 h 157163"/>
                <a:gd name="connsiteX15" fmla="*/ 73643 w 77486"/>
                <a:gd name="connsiteY15" fmla="*/ 119243 h 157163"/>
                <a:gd name="connsiteX16" fmla="*/ 70614 w 77486"/>
                <a:gd name="connsiteY16" fmla="*/ 116776 h 157163"/>
                <a:gd name="connsiteX17" fmla="*/ 66828 w 77486"/>
                <a:gd name="connsiteY17" fmla="*/ 120230 h 157163"/>
                <a:gd name="connsiteX18" fmla="*/ 34016 w 77486"/>
                <a:gd name="connsiteY18" fmla="*/ 151810 h 157163"/>
                <a:gd name="connsiteX19" fmla="*/ 26192 w 77486"/>
                <a:gd name="connsiteY19" fmla="*/ 140461 h 157163"/>
                <a:gd name="connsiteX20" fmla="*/ 27706 w 77486"/>
                <a:gd name="connsiteY20" fmla="*/ 128618 h 157163"/>
                <a:gd name="connsiteX21" fmla="*/ 46384 w 77486"/>
                <a:gd name="connsiteY21" fmla="*/ 55835 h 15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7486" h="157163">
                  <a:moveTo>
                    <a:pt x="46384" y="55835"/>
                  </a:moveTo>
                  <a:lnTo>
                    <a:pt x="70109" y="55835"/>
                  </a:lnTo>
                  <a:cubicBezTo>
                    <a:pt x="75157" y="55835"/>
                    <a:pt x="77681" y="55835"/>
                    <a:pt x="77681" y="50900"/>
                  </a:cubicBezTo>
                  <a:cubicBezTo>
                    <a:pt x="77681" y="48186"/>
                    <a:pt x="75157" y="48186"/>
                    <a:pt x="70614" y="48186"/>
                  </a:cubicBezTo>
                  <a:lnTo>
                    <a:pt x="48403" y="48186"/>
                  </a:lnTo>
                  <a:cubicBezTo>
                    <a:pt x="57489" y="13151"/>
                    <a:pt x="58751" y="8217"/>
                    <a:pt x="58751" y="6736"/>
                  </a:cubicBezTo>
                  <a:cubicBezTo>
                    <a:pt x="58751" y="2542"/>
                    <a:pt x="55722" y="75"/>
                    <a:pt x="51432" y="75"/>
                  </a:cubicBezTo>
                  <a:cubicBezTo>
                    <a:pt x="50674" y="75"/>
                    <a:pt x="43607" y="321"/>
                    <a:pt x="41336" y="8957"/>
                  </a:cubicBezTo>
                  <a:lnTo>
                    <a:pt x="31492" y="48186"/>
                  </a:lnTo>
                  <a:lnTo>
                    <a:pt x="7767" y="48186"/>
                  </a:lnTo>
                  <a:cubicBezTo>
                    <a:pt x="2719" y="48186"/>
                    <a:pt x="195" y="48186"/>
                    <a:pt x="195" y="52874"/>
                  </a:cubicBezTo>
                  <a:cubicBezTo>
                    <a:pt x="195" y="55835"/>
                    <a:pt x="2214" y="55835"/>
                    <a:pt x="7262" y="55835"/>
                  </a:cubicBezTo>
                  <a:lnTo>
                    <a:pt x="29473" y="55835"/>
                  </a:lnTo>
                  <a:cubicBezTo>
                    <a:pt x="11300" y="125904"/>
                    <a:pt x="10291" y="130099"/>
                    <a:pt x="10291" y="134540"/>
                  </a:cubicBezTo>
                  <a:cubicBezTo>
                    <a:pt x="10291" y="147863"/>
                    <a:pt x="19882" y="157238"/>
                    <a:pt x="33511" y="157238"/>
                  </a:cubicBezTo>
                  <a:cubicBezTo>
                    <a:pt x="59256" y="157238"/>
                    <a:pt x="73643" y="121217"/>
                    <a:pt x="73643" y="119243"/>
                  </a:cubicBezTo>
                  <a:cubicBezTo>
                    <a:pt x="73643" y="116776"/>
                    <a:pt x="71624" y="116776"/>
                    <a:pt x="70614" y="116776"/>
                  </a:cubicBezTo>
                  <a:cubicBezTo>
                    <a:pt x="68342" y="116776"/>
                    <a:pt x="68090" y="117516"/>
                    <a:pt x="66828" y="120230"/>
                  </a:cubicBezTo>
                  <a:cubicBezTo>
                    <a:pt x="55975" y="145889"/>
                    <a:pt x="42598" y="151810"/>
                    <a:pt x="34016" y="151810"/>
                  </a:cubicBezTo>
                  <a:cubicBezTo>
                    <a:pt x="28716" y="151810"/>
                    <a:pt x="26192" y="148603"/>
                    <a:pt x="26192" y="140461"/>
                  </a:cubicBezTo>
                  <a:cubicBezTo>
                    <a:pt x="26192" y="134540"/>
                    <a:pt x="26697" y="132813"/>
                    <a:pt x="27706" y="128618"/>
                  </a:cubicBezTo>
                  <a:lnTo>
                    <a:pt x="46384" y="55835"/>
                  </a:ln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44DF6600-E2E9-454B-AA2E-147A0DF3B8FD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7578703" y="4205391"/>
              <a:ext cx="58556" cy="246724"/>
            </a:xfrm>
            <a:custGeom>
              <a:avLst/>
              <a:gdLst>
                <a:gd name="connsiteX0" fmla="*/ 58755 w 58556"/>
                <a:gd name="connsiteY0" fmla="*/ 123437 h 246724"/>
                <a:gd name="connsiteX1" fmla="*/ 42097 w 58556"/>
                <a:gd name="connsiteY1" fmla="*/ 46459 h 246724"/>
                <a:gd name="connsiteX2" fmla="*/ 2722 w 58556"/>
                <a:gd name="connsiteY2" fmla="*/ 75 h 246724"/>
                <a:gd name="connsiteX3" fmla="*/ 198 w 58556"/>
                <a:gd name="connsiteY3" fmla="*/ 2542 h 246724"/>
                <a:gd name="connsiteX4" fmla="*/ 4994 w 58556"/>
                <a:gd name="connsiteY4" fmla="*/ 8217 h 246724"/>
                <a:gd name="connsiteX5" fmla="*/ 44116 w 58556"/>
                <a:gd name="connsiteY5" fmla="*/ 123437 h 246724"/>
                <a:gd name="connsiteX6" fmla="*/ 3480 w 58556"/>
                <a:gd name="connsiteY6" fmla="*/ 240138 h 246724"/>
                <a:gd name="connsiteX7" fmla="*/ 198 w 58556"/>
                <a:gd name="connsiteY7" fmla="*/ 244332 h 246724"/>
                <a:gd name="connsiteX8" fmla="*/ 2722 w 58556"/>
                <a:gd name="connsiteY8" fmla="*/ 246800 h 246724"/>
                <a:gd name="connsiteX9" fmla="*/ 42854 w 58556"/>
                <a:gd name="connsiteY9" fmla="*/ 198688 h 246724"/>
                <a:gd name="connsiteX10" fmla="*/ 58755 w 58556"/>
                <a:gd name="connsiteY10" fmla="*/ 123437 h 24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556" h="246724">
                  <a:moveTo>
                    <a:pt x="58755" y="123437"/>
                  </a:moveTo>
                  <a:cubicBezTo>
                    <a:pt x="58755" y="104193"/>
                    <a:pt x="55978" y="74339"/>
                    <a:pt x="42097" y="46459"/>
                  </a:cubicBezTo>
                  <a:cubicBezTo>
                    <a:pt x="26953" y="16112"/>
                    <a:pt x="5246" y="75"/>
                    <a:pt x="2722" y="75"/>
                  </a:cubicBezTo>
                  <a:cubicBezTo>
                    <a:pt x="1208" y="75"/>
                    <a:pt x="198" y="1062"/>
                    <a:pt x="198" y="2542"/>
                  </a:cubicBezTo>
                  <a:cubicBezTo>
                    <a:pt x="198" y="3282"/>
                    <a:pt x="198" y="3776"/>
                    <a:pt x="4994" y="8217"/>
                  </a:cubicBezTo>
                  <a:cubicBezTo>
                    <a:pt x="29729" y="32642"/>
                    <a:pt x="44116" y="71872"/>
                    <a:pt x="44116" y="123437"/>
                  </a:cubicBezTo>
                  <a:cubicBezTo>
                    <a:pt x="44116" y="165627"/>
                    <a:pt x="34777" y="209051"/>
                    <a:pt x="3480" y="240138"/>
                  </a:cubicBezTo>
                  <a:cubicBezTo>
                    <a:pt x="198" y="243099"/>
                    <a:pt x="198" y="243592"/>
                    <a:pt x="198" y="244332"/>
                  </a:cubicBezTo>
                  <a:cubicBezTo>
                    <a:pt x="198" y="245813"/>
                    <a:pt x="1208" y="246800"/>
                    <a:pt x="2722" y="246800"/>
                  </a:cubicBezTo>
                  <a:cubicBezTo>
                    <a:pt x="5246" y="246800"/>
                    <a:pt x="27962" y="230022"/>
                    <a:pt x="42854" y="198688"/>
                  </a:cubicBezTo>
                  <a:cubicBezTo>
                    <a:pt x="55726" y="171548"/>
                    <a:pt x="58755" y="144162"/>
                    <a:pt x="58755" y="123437"/>
                  </a:cubicBez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5CCAB0F7-07E1-4B64-9BD4-620E43FCE3C3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7746716" y="4299886"/>
              <a:ext cx="167845" cy="57733"/>
            </a:xfrm>
            <a:custGeom>
              <a:avLst/>
              <a:gdLst>
                <a:gd name="connsiteX0" fmla="*/ 159469 w 167845"/>
                <a:gd name="connsiteY0" fmla="*/ 9944 h 57733"/>
                <a:gd name="connsiteX1" fmla="*/ 168050 w 167845"/>
                <a:gd name="connsiteY1" fmla="*/ 5009 h 57733"/>
                <a:gd name="connsiteX2" fmla="*/ 159721 w 167845"/>
                <a:gd name="connsiteY2" fmla="*/ 75 h 57733"/>
                <a:gd name="connsiteX3" fmla="*/ 8534 w 167845"/>
                <a:gd name="connsiteY3" fmla="*/ 75 h 57733"/>
                <a:gd name="connsiteX4" fmla="*/ 205 w 167845"/>
                <a:gd name="connsiteY4" fmla="*/ 5009 h 57733"/>
                <a:gd name="connsiteX5" fmla="*/ 8787 w 167845"/>
                <a:gd name="connsiteY5" fmla="*/ 9944 h 57733"/>
                <a:gd name="connsiteX6" fmla="*/ 159469 w 167845"/>
                <a:gd name="connsiteY6" fmla="*/ 9944 h 57733"/>
                <a:gd name="connsiteX7" fmla="*/ 159721 w 167845"/>
                <a:gd name="connsiteY7" fmla="*/ 57808 h 57733"/>
                <a:gd name="connsiteX8" fmla="*/ 168050 w 167845"/>
                <a:gd name="connsiteY8" fmla="*/ 52874 h 57733"/>
                <a:gd name="connsiteX9" fmla="*/ 159469 w 167845"/>
                <a:gd name="connsiteY9" fmla="*/ 47939 h 57733"/>
                <a:gd name="connsiteX10" fmla="*/ 8787 w 167845"/>
                <a:gd name="connsiteY10" fmla="*/ 47939 h 57733"/>
                <a:gd name="connsiteX11" fmla="*/ 205 w 167845"/>
                <a:gd name="connsiteY11" fmla="*/ 52874 h 57733"/>
                <a:gd name="connsiteX12" fmla="*/ 8534 w 167845"/>
                <a:gd name="connsiteY12" fmla="*/ 57808 h 57733"/>
                <a:gd name="connsiteX13" fmla="*/ 159721 w 167845"/>
                <a:gd name="connsiteY13" fmla="*/ 57808 h 57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7845" h="57733">
                  <a:moveTo>
                    <a:pt x="159469" y="9944"/>
                  </a:moveTo>
                  <a:cubicBezTo>
                    <a:pt x="163255" y="9944"/>
                    <a:pt x="168050" y="9944"/>
                    <a:pt x="168050" y="5009"/>
                  </a:cubicBezTo>
                  <a:cubicBezTo>
                    <a:pt x="168050" y="75"/>
                    <a:pt x="163255" y="75"/>
                    <a:pt x="159721" y="75"/>
                  </a:cubicBezTo>
                  <a:lnTo>
                    <a:pt x="8534" y="75"/>
                  </a:lnTo>
                  <a:cubicBezTo>
                    <a:pt x="5001" y="75"/>
                    <a:pt x="205" y="75"/>
                    <a:pt x="205" y="5009"/>
                  </a:cubicBezTo>
                  <a:cubicBezTo>
                    <a:pt x="205" y="9944"/>
                    <a:pt x="5001" y="9944"/>
                    <a:pt x="8787" y="9944"/>
                  </a:cubicBezTo>
                  <a:lnTo>
                    <a:pt x="159469" y="9944"/>
                  </a:lnTo>
                  <a:close/>
                  <a:moveTo>
                    <a:pt x="159721" y="57808"/>
                  </a:moveTo>
                  <a:cubicBezTo>
                    <a:pt x="163255" y="57808"/>
                    <a:pt x="168050" y="57808"/>
                    <a:pt x="168050" y="52874"/>
                  </a:cubicBezTo>
                  <a:cubicBezTo>
                    <a:pt x="168050" y="47939"/>
                    <a:pt x="163255" y="47939"/>
                    <a:pt x="159469" y="47939"/>
                  </a:cubicBezTo>
                  <a:lnTo>
                    <a:pt x="8787" y="47939"/>
                  </a:lnTo>
                  <a:cubicBezTo>
                    <a:pt x="5001" y="47939"/>
                    <a:pt x="205" y="47939"/>
                    <a:pt x="205" y="52874"/>
                  </a:cubicBezTo>
                  <a:cubicBezTo>
                    <a:pt x="205" y="57808"/>
                    <a:pt x="5001" y="57808"/>
                    <a:pt x="8534" y="57808"/>
                  </a:cubicBezTo>
                  <a:lnTo>
                    <a:pt x="159721" y="57808"/>
                  </a:ln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A6F5929F-464F-4D60-8183-980C624372A6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8009602" y="4215013"/>
              <a:ext cx="103483" cy="178382"/>
            </a:xfrm>
            <a:custGeom>
              <a:avLst/>
              <a:gdLst>
                <a:gd name="connsiteX0" fmla="*/ 56248 w 103483"/>
                <a:gd name="connsiteY0" fmla="*/ 67677 h 178382"/>
                <a:gd name="connsiteX1" fmla="*/ 215 w 103483"/>
                <a:gd name="connsiteY1" fmla="*/ 137007 h 178382"/>
                <a:gd name="connsiteX2" fmla="*/ 40094 w 103483"/>
                <a:gd name="connsiteY2" fmla="*/ 178457 h 178382"/>
                <a:gd name="connsiteX3" fmla="*/ 90574 w 103483"/>
                <a:gd name="connsiteY3" fmla="*/ 105673 h 178382"/>
                <a:gd name="connsiteX4" fmla="*/ 71897 w 103483"/>
                <a:gd name="connsiteY4" fmla="*/ 59782 h 178382"/>
                <a:gd name="connsiteX5" fmla="*/ 47919 w 103483"/>
                <a:gd name="connsiteY5" fmla="*/ 19319 h 178382"/>
                <a:gd name="connsiteX6" fmla="*/ 61801 w 103483"/>
                <a:gd name="connsiteY6" fmla="*/ 7970 h 178382"/>
                <a:gd name="connsiteX7" fmla="*/ 79721 w 103483"/>
                <a:gd name="connsiteY7" fmla="*/ 14631 h 178382"/>
                <a:gd name="connsiteX8" fmla="*/ 93603 w 103483"/>
                <a:gd name="connsiteY8" fmla="*/ 20800 h 178382"/>
                <a:gd name="connsiteX9" fmla="*/ 103699 w 103483"/>
                <a:gd name="connsiteY9" fmla="*/ 10931 h 178382"/>
                <a:gd name="connsiteX10" fmla="*/ 90574 w 103483"/>
                <a:gd name="connsiteY10" fmla="*/ 2789 h 178382"/>
                <a:gd name="connsiteX11" fmla="*/ 69878 w 103483"/>
                <a:gd name="connsiteY11" fmla="*/ 75 h 178382"/>
                <a:gd name="connsiteX12" fmla="*/ 41104 w 103483"/>
                <a:gd name="connsiteY12" fmla="*/ 25487 h 178382"/>
                <a:gd name="connsiteX13" fmla="*/ 56248 w 103483"/>
                <a:gd name="connsiteY13" fmla="*/ 67677 h 178382"/>
                <a:gd name="connsiteX14" fmla="*/ 59277 w 103483"/>
                <a:gd name="connsiteY14" fmla="*/ 73105 h 178382"/>
                <a:gd name="connsiteX15" fmla="*/ 73159 w 103483"/>
                <a:gd name="connsiteY15" fmla="*/ 115542 h 178382"/>
                <a:gd name="connsiteX16" fmla="*/ 40094 w 103483"/>
                <a:gd name="connsiteY16" fmla="*/ 173029 h 178382"/>
                <a:gd name="connsiteX17" fmla="*/ 15864 w 103483"/>
                <a:gd name="connsiteY17" fmla="*/ 143915 h 178382"/>
                <a:gd name="connsiteX18" fmla="*/ 59277 w 103483"/>
                <a:gd name="connsiteY18" fmla="*/ 73105 h 17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3483" h="178382">
                  <a:moveTo>
                    <a:pt x="56248" y="67677"/>
                  </a:moveTo>
                  <a:cubicBezTo>
                    <a:pt x="24698" y="75079"/>
                    <a:pt x="215" y="107153"/>
                    <a:pt x="215" y="137007"/>
                  </a:cubicBezTo>
                  <a:cubicBezTo>
                    <a:pt x="215" y="160693"/>
                    <a:pt x="16369" y="178457"/>
                    <a:pt x="40094" y="178457"/>
                  </a:cubicBezTo>
                  <a:cubicBezTo>
                    <a:pt x="69625" y="178457"/>
                    <a:pt x="90574" y="139721"/>
                    <a:pt x="90574" y="105673"/>
                  </a:cubicBezTo>
                  <a:cubicBezTo>
                    <a:pt x="90574" y="83221"/>
                    <a:pt x="80478" y="70885"/>
                    <a:pt x="71897" y="59782"/>
                  </a:cubicBezTo>
                  <a:cubicBezTo>
                    <a:pt x="62810" y="48679"/>
                    <a:pt x="47919" y="30175"/>
                    <a:pt x="47919" y="19319"/>
                  </a:cubicBezTo>
                  <a:cubicBezTo>
                    <a:pt x="47919" y="13891"/>
                    <a:pt x="52967" y="7970"/>
                    <a:pt x="61801" y="7970"/>
                  </a:cubicBezTo>
                  <a:cubicBezTo>
                    <a:pt x="69373" y="7970"/>
                    <a:pt x="74421" y="11177"/>
                    <a:pt x="79721" y="14631"/>
                  </a:cubicBezTo>
                  <a:cubicBezTo>
                    <a:pt x="84769" y="17592"/>
                    <a:pt x="89817" y="20800"/>
                    <a:pt x="93603" y="20800"/>
                  </a:cubicBezTo>
                  <a:cubicBezTo>
                    <a:pt x="99913" y="20800"/>
                    <a:pt x="103699" y="14878"/>
                    <a:pt x="103699" y="10931"/>
                  </a:cubicBezTo>
                  <a:cubicBezTo>
                    <a:pt x="103699" y="5503"/>
                    <a:pt x="99661" y="4762"/>
                    <a:pt x="90574" y="2789"/>
                  </a:cubicBezTo>
                  <a:cubicBezTo>
                    <a:pt x="77450" y="75"/>
                    <a:pt x="73916" y="75"/>
                    <a:pt x="69878" y="75"/>
                  </a:cubicBezTo>
                  <a:cubicBezTo>
                    <a:pt x="50190" y="75"/>
                    <a:pt x="41104" y="10684"/>
                    <a:pt x="41104" y="25487"/>
                  </a:cubicBezTo>
                  <a:cubicBezTo>
                    <a:pt x="41104" y="38811"/>
                    <a:pt x="48424" y="52627"/>
                    <a:pt x="56248" y="67677"/>
                  </a:cubicBezTo>
                  <a:close/>
                  <a:moveTo>
                    <a:pt x="59277" y="73105"/>
                  </a:moveTo>
                  <a:cubicBezTo>
                    <a:pt x="65587" y="84455"/>
                    <a:pt x="73159" y="97778"/>
                    <a:pt x="73159" y="115542"/>
                  </a:cubicBezTo>
                  <a:cubicBezTo>
                    <a:pt x="73159" y="131826"/>
                    <a:pt x="63568" y="173029"/>
                    <a:pt x="40094" y="173029"/>
                  </a:cubicBezTo>
                  <a:cubicBezTo>
                    <a:pt x="26213" y="173029"/>
                    <a:pt x="15864" y="162666"/>
                    <a:pt x="15864" y="143915"/>
                  </a:cubicBezTo>
                  <a:cubicBezTo>
                    <a:pt x="15864" y="128372"/>
                    <a:pt x="25203" y="81987"/>
                    <a:pt x="59277" y="73105"/>
                  </a:cubicBez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D2E9B985-7B10-4644-82FA-7623A7BED267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8145719" y="4205391"/>
              <a:ext cx="58556" cy="246724"/>
            </a:xfrm>
            <a:custGeom>
              <a:avLst/>
              <a:gdLst>
                <a:gd name="connsiteX0" fmla="*/ 58777 w 58556"/>
                <a:gd name="connsiteY0" fmla="*/ 244332 h 246724"/>
                <a:gd name="connsiteX1" fmla="*/ 54486 w 58556"/>
                <a:gd name="connsiteY1" fmla="*/ 238904 h 246724"/>
                <a:gd name="connsiteX2" fmla="*/ 14859 w 58556"/>
                <a:gd name="connsiteY2" fmla="*/ 123437 h 246724"/>
                <a:gd name="connsiteX3" fmla="*/ 55496 w 58556"/>
                <a:gd name="connsiteY3" fmla="*/ 6736 h 246724"/>
                <a:gd name="connsiteX4" fmla="*/ 58777 w 58556"/>
                <a:gd name="connsiteY4" fmla="*/ 2542 h 246724"/>
                <a:gd name="connsiteX5" fmla="*/ 56253 w 58556"/>
                <a:gd name="connsiteY5" fmla="*/ 75 h 246724"/>
                <a:gd name="connsiteX6" fmla="*/ 16121 w 58556"/>
                <a:gd name="connsiteY6" fmla="*/ 48186 h 246724"/>
                <a:gd name="connsiteX7" fmla="*/ 220 w 58556"/>
                <a:gd name="connsiteY7" fmla="*/ 123437 h 246724"/>
                <a:gd name="connsiteX8" fmla="*/ 16879 w 58556"/>
                <a:gd name="connsiteY8" fmla="*/ 200415 h 246724"/>
                <a:gd name="connsiteX9" fmla="*/ 56253 w 58556"/>
                <a:gd name="connsiteY9" fmla="*/ 246800 h 246724"/>
                <a:gd name="connsiteX10" fmla="*/ 58777 w 58556"/>
                <a:gd name="connsiteY10" fmla="*/ 244332 h 24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556" h="246724">
                  <a:moveTo>
                    <a:pt x="58777" y="244332"/>
                  </a:moveTo>
                  <a:cubicBezTo>
                    <a:pt x="58777" y="243592"/>
                    <a:pt x="58777" y="243099"/>
                    <a:pt x="54486" y="238904"/>
                  </a:cubicBezTo>
                  <a:cubicBezTo>
                    <a:pt x="22936" y="207817"/>
                    <a:pt x="14859" y="161186"/>
                    <a:pt x="14859" y="123437"/>
                  </a:cubicBezTo>
                  <a:cubicBezTo>
                    <a:pt x="14859" y="80507"/>
                    <a:pt x="24451" y="37577"/>
                    <a:pt x="55496" y="6736"/>
                  </a:cubicBezTo>
                  <a:cubicBezTo>
                    <a:pt x="58777" y="3776"/>
                    <a:pt x="58777" y="3282"/>
                    <a:pt x="58777" y="2542"/>
                  </a:cubicBezTo>
                  <a:cubicBezTo>
                    <a:pt x="58777" y="815"/>
                    <a:pt x="57767" y="75"/>
                    <a:pt x="56253" y="75"/>
                  </a:cubicBezTo>
                  <a:cubicBezTo>
                    <a:pt x="53729" y="75"/>
                    <a:pt x="31013" y="16852"/>
                    <a:pt x="16121" y="48186"/>
                  </a:cubicBezTo>
                  <a:cubicBezTo>
                    <a:pt x="3249" y="75326"/>
                    <a:pt x="220" y="102712"/>
                    <a:pt x="220" y="123437"/>
                  </a:cubicBezTo>
                  <a:cubicBezTo>
                    <a:pt x="220" y="142682"/>
                    <a:pt x="2997" y="172535"/>
                    <a:pt x="16879" y="200415"/>
                  </a:cubicBezTo>
                  <a:cubicBezTo>
                    <a:pt x="32023" y="230762"/>
                    <a:pt x="53729" y="246800"/>
                    <a:pt x="56253" y="246800"/>
                  </a:cubicBezTo>
                  <a:cubicBezTo>
                    <a:pt x="57767" y="246800"/>
                    <a:pt x="58777" y="246059"/>
                    <a:pt x="58777" y="244332"/>
                  </a:cubicBez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593CFD59-568E-4197-A2CD-02F131045896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8224692" y="4235985"/>
              <a:ext cx="77486" cy="157163"/>
            </a:xfrm>
            <a:custGeom>
              <a:avLst/>
              <a:gdLst>
                <a:gd name="connsiteX0" fmla="*/ 46413 w 77486"/>
                <a:gd name="connsiteY0" fmla="*/ 55835 h 157163"/>
                <a:gd name="connsiteX1" fmla="*/ 70139 w 77486"/>
                <a:gd name="connsiteY1" fmla="*/ 55835 h 157163"/>
                <a:gd name="connsiteX2" fmla="*/ 77711 w 77486"/>
                <a:gd name="connsiteY2" fmla="*/ 50900 h 157163"/>
                <a:gd name="connsiteX3" fmla="*/ 70643 w 77486"/>
                <a:gd name="connsiteY3" fmla="*/ 48186 h 157163"/>
                <a:gd name="connsiteX4" fmla="*/ 48432 w 77486"/>
                <a:gd name="connsiteY4" fmla="*/ 48186 h 157163"/>
                <a:gd name="connsiteX5" fmla="*/ 58781 w 77486"/>
                <a:gd name="connsiteY5" fmla="*/ 6736 h 157163"/>
                <a:gd name="connsiteX6" fmla="*/ 51461 w 77486"/>
                <a:gd name="connsiteY6" fmla="*/ 75 h 157163"/>
                <a:gd name="connsiteX7" fmla="*/ 41365 w 77486"/>
                <a:gd name="connsiteY7" fmla="*/ 8957 h 157163"/>
                <a:gd name="connsiteX8" fmla="*/ 31522 w 77486"/>
                <a:gd name="connsiteY8" fmla="*/ 48186 h 157163"/>
                <a:gd name="connsiteX9" fmla="*/ 7796 w 77486"/>
                <a:gd name="connsiteY9" fmla="*/ 48186 h 157163"/>
                <a:gd name="connsiteX10" fmla="*/ 224 w 77486"/>
                <a:gd name="connsiteY10" fmla="*/ 52874 h 157163"/>
                <a:gd name="connsiteX11" fmla="*/ 7291 w 77486"/>
                <a:gd name="connsiteY11" fmla="*/ 55835 h 157163"/>
                <a:gd name="connsiteX12" fmla="*/ 29502 w 77486"/>
                <a:gd name="connsiteY12" fmla="*/ 55835 h 157163"/>
                <a:gd name="connsiteX13" fmla="*/ 10320 w 77486"/>
                <a:gd name="connsiteY13" fmla="*/ 134540 h 157163"/>
                <a:gd name="connsiteX14" fmla="*/ 33541 w 77486"/>
                <a:gd name="connsiteY14" fmla="*/ 157238 h 157163"/>
                <a:gd name="connsiteX15" fmla="*/ 73672 w 77486"/>
                <a:gd name="connsiteY15" fmla="*/ 119243 h 157163"/>
                <a:gd name="connsiteX16" fmla="*/ 70643 w 77486"/>
                <a:gd name="connsiteY16" fmla="*/ 116776 h 157163"/>
                <a:gd name="connsiteX17" fmla="*/ 66857 w 77486"/>
                <a:gd name="connsiteY17" fmla="*/ 120230 h 157163"/>
                <a:gd name="connsiteX18" fmla="*/ 34046 w 77486"/>
                <a:gd name="connsiteY18" fmla="*/ 151810 h 157163"/>
                <a:gd name="connsiteX19" fmla="*/ 26221 w 77486"/>
                <a:gd name="connsiteY19" fmla="*/ 140461 h 157163"/>
                <a:gd name="connsiteX20" fmla="*/ 27736 w 77486"/>
                <a:gd name="connsiteY20" fmla="*/ 128618 h 157163"/>
                <a:gd name="connsiteX21" fmla="*/ 46413 w 77486"/>
                <a:gd name="connsiteY21" fmla="*/ 55835 h 15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7486" h="157163">
                  <a:moveTo>
                    <a:pt x="46413" y="55835"/>
                  </a:moveTo>
                  <a:lnTo>
                    <a:pt x="70139" y="55835"/>
                  </a:lnTo>
                  <a:cubicBezTo>
                    <a:pt x="75187" y="55835"/>
                    <a:pt x="77711" y="55835"/>
                    <a:pt x="77711" y="50900"/>
                  </a:cubicBezTo>
                  <a:cubicBezTo>
                    <a:pt x="77711" y="48186"/>
                    <a:pt x="75187" y="48186"/>
                    <a:pt x="70643" y="48186"/>
                  </a:cubicBezTo>
                  <a:lnTo>
                    <a:pt x="48432" y="48186"/>
                  </a:lnTo>
                  <a:cubicBezTo>
                    <a:pt x="57519" y="13151"/>
                    <a:pt x="58781" y="8217"/>
                    <a:pt x="58781" y="6736"/>
                  </a:cubicBezTo>
                  <a:cubicBezTo>
                    <a:pt x="58781" y="2542"/>
                    <a:pt x="55752" y="75"/>
                    <a:pt x="51461" y="75"/>
                  </a:cubicBezTo>
                  <a:cubicBezTo>
                    <a:pt x="50704" y="75"/>
                    <a:pt x="43637" y="321"/>
                    <a:pt x="41365" y="8957"/>
                  </a:cubicBezTo>
                  <a:lnTo>
                    <a:pt x="31522" y="48186"/>
                  </a:lnTo>
                  <a:lnTo>
                    <a:pt x="7796" y="48186"/>
                  </a:lnTo>
                  <a:cubicBezTo>
                    <a:pt x="2748" y="48186"/>
                    <a:pt x="224" y="48186"/>
                    <a:pt x="224" y="52874"/>
                  </a:cubicBezTo>
                  <a:cubicBezTo>
                    <a:pt x="224" y="55835"/>
                    <a:pt x="2243" y="55835"/>
                    <a:pt x="7291" y="55835"/>
                  </a:cubicBezTo>
                  <a:lnTo>
                    <a:pt x="29502" y="55835"/>
                  </a:lnTo>
                  <a:cubicBezTo>
                    <a:pt x="11330" y="125904"/>
                    <a:pt x="10320" y="130099"/>
                    <a:pt x="10320" y="134540"/>
                  </a:cubicBezTo>
                  <a:cubicBezTo>
                    <a:pt x="10320" y="147863"/>
                    <a:pt x="19911" y="157238"/>
                    <a:pt x="33541" y="157238"/>
                  </a:cubicBezTo>
                  <a:cubicBezTo>
                    <a:pt x="59285" y="157238"/>
                    <a:pt x="73672" y="121217"/>
                    <a:pt x="73672" y="119243"/>
                  </a:cubicBezTo>
                  <a:cubicBezTo>
                    <a:pt x="73672" y="116776"/>
                    <a:pt x="71653" y="116776"/>
                    <a:pt x="70643" y="116776"/>
                  </a:cubicBezTo>
                  <a:cubicBezTo>
                    <a:pt x="68372" y="116776"/>
                    <a:pt x="68119" y="117516"/>
                    <a:pt x="66857" y="120230"/>
                  </a:cubicBezTo>
                  <a:cubicBezTo>
                    <a:pt x="56004" y="145889"/>
                    <a:pt x="42627" y="151810"/>
                    <a:pt x="34046" y="151810"/>
                  </a:cubicBezTo>
                  <a:cubicBezTo>
                    <a:pt x="28745" y="151810"/>
                    <a:pt x="26221" y="148603"/>
                    <a:pt x="26221" y="140461"/>
                  </a:cubicBezTo>
                  <a:cubicBezTo>
                    <a:pt x="26221" y="134540"/>
                    <a:pt x="26726" y="132813"/>
                    <a:pt x="27736" y="128618"/>
                  </a:cubicBezTo>
                  <a:lnTo>
                    <a:pt x="46413" y="55835"/>
                  </a:ln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6F508235-F950-43AD-A4FB-0FEE9314C74F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8324418" y="4205391"/>
              <a:ext cx="58556" cy="246724"/>
            </a:xfrm>
            <a:custGeom>
              <a:avLst/>
              <a:gdLst>
                <a:gd name="connsiteX0" fmla="*/ 58784 w 58556"/>
                <a:gd name="connsiteY0" fmla="*/ 123437 h 246724"/>
                <a:gd name="connsiteX1" fmla="*/ 42126 w 58556"/>
                <a:gd name="connsiteY1" fmla="*/ 46459 h 246724"/>
                <a:gd name="connsiteX2" fmla="*/ 2752 w 58556"/>
                <a:gd name="connsiteY2" fmla="*/ 75 h 246724"/>
                <a:gd name="connsiteX3" fmla="*/ 228 w 58556"/>
                <a:gd name="connsiteY3" fmla="*/ 2542 h 246724"/>
                <a:gd name="connsiteX4" fmla="*/ 5023 w 58556"/>
                <a:gd name="connsiteY4" fmla="*/ 8217 h 246724"/>
                <a:gd name="connsiteX5" fmla="*/ 44145 w 58556"/>
                <a:gd name="connsiteY5" fmla="*/ 123437 h 246724"/>
                <a:gd name="connsiteX6" fmla="*/ 3509 w 58556"/>
                <a:gd name="connsiteY6" fmla="*/ 240138 h 246724"/>
                <a:gd name="connsiteX7" fmla="*/ 228 w 58556"/>
                <a:gd name="connsiteY7" fmla="*/ 244332 h 246724"/>
                <a:gd name="connsiteX8" fmla="*/ 2752 w 58556"/>
                <a:gd name="connsiteY8" fmla="*/ 246800 h 246724"/>
                <a:gd name="connsiteX9" fmla="*/ 42883 w 58556"/>
                <a:gd name="connsiteY9" fmla="*/ 198688 h 246724"/>
                <a:gd name="connsiteX10" fmla="*/ 58784 w 58556"/>
                <a:gd name="connsiteY10" fmla="*/ 123437 h 24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556" h="246724">
                  <a:moveTo>
                    <a:pt x="58784" y="123437"/>
                  </a:moveTo>
                  <a:cubicBezTo>
                    <a:pt x="58784" y="104193"/>
                    <a:pt x="56008" y="74339"/>
                    <a:pt x="42126" y="46459"/>
                  </a:cubicBezTo>
                  <a:cubicBezTo>
                    <a:pt x="26982" y="16112"/>
                    <a:pt x="5276" y="75"/>
                    <a:pt x="2752" y="75"/>
                  </a:cubicBezTo>
                  <a:cubicBezTo>
                    <a:pt x="1237" y="75"/>
                    <a:pt x="228" y="1062"/>
                    <a:pt x="228" y="2542"/>
                  </a:cubicBezTo>
                  <a:cubicBezTo>
                    <a:pt x="228" y="3282"/>
                    <a:pt x="228" y="3776"/>
                    <a:pt x="5023" y="8217"/>
                  </a:cubicBezTo>
                  <a:cubicBezTo>
                    <a:pt x="29758" y="32642"/>
                    <a:pt x="44145" y="71872"/>
                    <a:pt x="44145" y="123437"/>
                  </a:cubicBezTo>
                  <a:cubicBezTo>
                    <a:pt x="44145" y="165627"/>
                    <a:pt x="34806" y="209051"/>
                    <a:pt x="3509" y="240138"/>
                  </a:cubicBezTo>
                  <a:cubicBezTo>
                    <a:pt x="228" y="243099"/>
                    <a:pt x="228" y="243592"/>
                    <a:pt x="228" y="244332"/>
                  </a:cubicBezTo>
                  <a:cubicBezTo>
                    <a:pt x="228" y="245813"/>
                    <a:pt x="1237" y="246800"/>
                    <a:pt x="2752" y="246800"/>
                  </a:cubicBezTo>
                  <a:cubicBezTo>
                    <a:pt x="5276" y="246800"/>
                    <a:pt x="27992" y="230022"/>
                    <a:pt x="42883" y="198688"/>
                  </a:cubicBezTo>
                  <a:cubicBezTo>
                    <a:pt x="55756" y="171548"/>
                    <a:pt x="58784" y="144162"/>
                    <a:pt x="58784" y="123437"/>
                  </a:cubicBez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3A5F1CE-B442-4E6A-9817-7CCE7778888E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8478408" y="4246594"/>
              <a:ext cx="167845" cy="164318"/>
            </a:xfrm>
            <a:custGeom>
              <a:avLst/>
              <a:gdLst>
                <a:gd name="connsiteX0" fmla="*/ 89331 w 167845"/>
                <a:gd name="connsiteY0" fmla="*/ 87169 h 164318"/>
                <a:gd name="connsiteX1" fmla="*/ 159750 w 167845"/>
                <a:gd name="connsiteY1" fmla="*/ 87169 h 164318"/>
                <a:gd name="connsiteX2" fmla="*/ 168079 w 167845"/>
                <a:gd name="connsiteY2" fmla="*/ 82234 h 164318"/>
                <a:gd name="connsiteX3" fmla="*/ 159750 w 167845"/>
                <a:gd name="connsiteY3" fmla="*/ 77300 h 164318"/>
                <a:gd name="connsiteX4" fmla="*/ 89331 w 167845"/>
                <a:gd name="connsiteY4" fmla="*/ 77300 h 164318"/>
                <a:gd name="connsiteX5" fmla="*/ 89331 w 167845"/>
                <a:gd name="connsiteY5" fmla="*/ 8217 h 164318"/>
                <a:gd name="connsiteX6" fmla="*/ 84283 w 167845"/>
                <a:gd name="connsiteY6" fmla="*/ 75 h 164318"/>
                <a:gd name="connsiteX7" fmla="*/ 79235 w 167845"/>
                <a:gd name="connsiteY7" fmla="*/ 8217 h 164318"/>
                <a:gd name="connsiteX8" fmla="*/ 79235 w 167845"/>
                <a:gd name="connsiteY8" fmla="*/ 77300 h 164318"/>
                <a:gd name="connsiteX9" fmla="*/ 8563 w 167845"/>
                <a:gd name="connsiteY9" fmla="*/ 77300 h 164318"/>
                <a:gd name="connsiteX10" fmla="*/ 234 w 167845"/>
                <a:gd name="connsiteY10" fmla="*/ 82234 h 164318"/>
                <a:gd name="connsiteX11" fmla="*/ 8563 w 167845"/>
                <a:gd name="connsiteY11" fmla="*/ 87169 h 164318"/>
                <a:gd name="connsiteX12" fmla="*/ 79235 w 167845"/>
                <a:gd name="connsiteY12" fmla="*/ 87169 h 164318"/>
                <a:gd name="connsiteX13" fmla="*/ 79235 w 167845"/>
                <a:gd name="connsiteY13" fmla="*/ 156252 h 164318"/>
                <a:gd name="connsiteX14" fmla="*/ 84283 w 167845"/>
                <a:gd name="connsiteY14" fmla="*/ 164393 h 164318"/>
                <a:gd name="connsiteX15" fmla="*/ 89331 w 167845"/>
                <a:gd name="connsiteY15" fmla="*/ 156252 h 164318"/>
                <a:gd name="connsiteX16" fmla="*/ 89331 w 167845"/>
                <a:gd name="connsiteY16" fmla="*/ 87169 h 164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7845" h="164318">
                  <a:moveTo>
                    <a:pt x="89331" y="87169"/>
                  </a:moveTo>
                  <a:lnTo>
                    <a:pt x="159750" y="87169"/>
                  </a:lnTo>
                  <a:cubicBezTo>
                    <a:pt x="163284" y="87169"/>
                    <a:pt x="168079" y="87169"/>
                    <a:pt x="168079" y="82234"/>
                  </a:cubicBezTo>
                  <a:cubicBezTo>
                    <a:pt x="168079" y="77300"/>
                    <a:pt x="163284" y="77300"/>
                    <a:pt x="159750" y="77300"/>
                  </a:cubicBezTo>
                  <a:lnTo>
                    <a:pt x="89331" y="77300"/>
                  </a:lnTo>
                  <a:lnTo>
                    <a:pt x="89331" y="8217"/>
                  </a:lnTo>
                  <a:cubicBezTo>
                    <a:pt x="89331" y="4762"/>
                    <a:pt x="89331" y="75"/>
                    <a:pt x="84283" y="75"/>
                  </a:cubicBezTo>
                  <a:cubicBezTo>
                    <a:pt x="79235" y="75"/>
                    <a:pt x="79235" y="4762"/>
                    <a:pt x="79235" y="8217"/>
                  </a:cubicBezTo>
                  <a:lnTo>
                    <a:pt x="79235" y="77300"/>
                  </a:lnTo>
                  <a:lnTo>
                    <a:pt x="8563" y="77300"/>
                  </a:lnTo>
                  <a:cubicBezTo>
                    <a:pt x="5029" y="77300"/>
                    <a:pt x="234" y="77300"/>
                    <a:pt x="234" y="82234"/>
                  </a:cubicBezTo>
                  <a:cubicBezTo>
                    <a:pt x="234" y="87169"/>
                    <a:pt x="5029" y="87169"/>
                    <a:pt x="8563" y="87169"/>
                  </a:cubicBezTo>
                  <a:lnTo>
                    <a:pt x="79235" y="87169"/>
                  </a:lnTo>
                  <a:lnTo>
                    <a:pt x="79235" y="156252"/>
                  </a:lnTo>
                  <a:cubicBezTo>
                    <a:pt x="79235" y="159706"/>
                    <a:pt x="79235" y="164393"/>
                    <a:pt x="84283" y="164393"/>
                  </a:cubicBezTo>
                  <a:cubicBezTo>
                    <a:pt x="89331" y="164393"/>
                    <a:pt x="89331" y="159706"/>
                    <a:pt x="89331" y="156252"/>
                  </a:cubicBezTo>
                  <a:lnTo>
                    <a:pt x="89331" y="87169"/>
                  </a:ln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A63E3B07-4FD4-450C-BFB4-E790D09DE3E4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8729292" y="4226116"/>
              <a:ext cx="100707" cy="164318"/>
            </a:xfrm>
            <a:custGeom>
              <a:avLst/>
              <a:gdLst>
                <a:gd name="connsiteX0" fmla="*/ 19679 w 100707"/>
                <a:gd name="connsiteY0" fmla="*/ 145396 h 164318"/>
                <a:gd name="connsiteX1" fmla="*/ 46433 w 100707"/>
                <a:gd name="connsiteY1" fmla="*/ 119983 h 164318"/>
                <a:gd name="connsiteX2" fmla="*/ 100951 w 100707"/>
                <a:gd name="connsiteY2" fmla="*/ 47939 h 164318"/>
                <a:gd name="connsiteX3" fmla="*/ 47442 w 100707"/>
                <a:gd name="connsiteY3" fmla="*/ 75 h 164318"/>
                <a:gd name="connsiteX4" fmla="*/ 244 w 100707"/>
                <a:gd name="connsiteY4" fmla="*/ 44732 h 164318"/>
                <a:gd name="connsiteX5" fmla="*/ 13621 w 100707"/>
                <a:gd name="connsiteY5" fmla="*/ 58548 h 164318"/>
                <a:gd name="connsiteX6" fmla="*/ 26746 w 100707"/>
                <a:gd name="connsiteY6" fmla="*/ 45472 h 164318"/>
                <a:gd name="connsiteX7" fmla="*/ 13369 w 100707"/>
                <a:gd name="connsiteY7" fmla="*/ 32642 h 164318"/>
                <a:gd name="connsiteX8" fmla="*/ 10087 w 100707"/>
                <a:gd name="connsiteY8" fmla="*/ 32889 h 164318"/>
                <a:gd name="connsiteX9" fmla="*/ 44161 w 100707"/>
                <a:gd name="connsiteY9" fmla="*/ 7723 h 164318"/>
                <a:gd name="connsiteX10" fmla="*/ 77983 w 100707"/>
                <a:gd name="connsiteY10" fmla="*/ 47939 h 164318"/>
                <a:gd name="connsiteX11" fmla="*/ 51481 w 100707"/>
                <a:gd name="connsiteY11" fmla="*/ 102465 h 164318"/>
                <a:gd name="connsiteX12" fmla="*/ 3020 w 100707"/>
                <a:gd name="connsiteY12" fmla="*/ 155265 h 164318"/>
                <a:gd name="connsiteX13" fmla="*/ 244 w 100707"/>
                <a:gd name="connsiteY13" fmla="*/ 164393 h 164318"/>
                <a:gd name="connsiteX14" fmla="*/ 93884 w 100707"/>
                <a:gd name="connsiteY14" fmla="*/ 164393 h 164318"/>
                <a:gd name="connsiteX15" fmla="*/ 100951 w 100707"/>
                <a:gd name="connsiteY15" fmla="*/ 121463 h 164318"/>
                <a:gd name="connsiteX16" fmla="*/ 94641 w 100707"/>
                <a:gd name="connsiteY16" fmla="*/ 121463 h 164318"/>
                <a:gd name="connsiteX17" fmla="*/ 89088 w 100707"/>
                <a:gd name="connsiteY17" fmla="*/ 143422 h 164318"/>
                <a:gd name="connsiteX18" fmla="*/ 65110 w 100707"/>
                <a:gd name="connsiteY18" fmla="*/ 145396 h 164318"/>
                <a:gd name="connsiteX19" fmla="*/ 19679 w 100707"/>
                <a:gd name="connsiteY19" fmla="*/ 145396 h 164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0707" h="164318">
                  <a:moveTo>
                    <a:pt x="19679" y="145396"/>
                  </a:moveTo>
                  <a:lnTo>
                    <a:pt x="46433" y="119983"/>
                  </a:lnTo>
                  <a:cubicBezTo>
                    <a:pt x="85807" y="85935"/>
                    <a:pt x="100951" y="72612"/>
                    <a:pt x="100951" y="47939"/>
                  </a:cubicBezTo>
                  <a:cubicBezTo>
                    <a:pt x="100951" y="19813"/>
                    <a:pt x="78235" y="75"/>
                    <a:pt x="47442" y="75"/>
                  </a:cubicBezTo>
                  <a:cubicBezTo>
                    <a:pt x="18921" y="75"/>
                    <a:pt x="244" y="22773"/>
                    <a:pt x="244" y="44732"/>
                  </a:cubicBezTo>
                  <a:cubicBezTo>
                    <a:pt x="244" y="58548"/>
                    <a:pt x="12864" y="58548"/>
                    <a:pt x="13621" y="58548"/>
                  </a:cubicBezTo>
                  <a:cubicBezTo>
                    <a:pt x="17912" y="58548"/>
                    <a:pt x="26746" y="55588"/>
                    <a:pt x="26746" y="45472"/>
                  </a:cubicBezTo>
                  <a:cubicBezTo>
                    <a:pt x="26746" y="39057"/>
                    <a:pt x="22203" y="32642"/>
                    <a:pt x="13369" y="32642"/>
                  </a:cubicBezTo>
                  <a:cubicBezTo>
                    <a:pt x="11349" y="32642"/>
                    <a:pt x="10845" y="32642"/>
                    <a:pt x="10087" y="32889"/>
                  </a:cubicBezTo>
                  <a:cubicBezTo>
                    <a:pt x="15893" y="16852"/>
                    <a:pt x="29522" y="7723"/>
                    <a:pt x="44161" y="7723"/>
                  </a:cubicBezTo>
                  <a:cubicBezTo>
                    <a:pt x="67130" y="7723"/>
                    <a:pt x="77983" y="27708"/>
                    <a:pt x="77983" y="47939"/>
                  </a:cubicBezTo>
                  <a:cubicBezTo>
                    <a:pt x="77983" y="67677"/>
                    <a:pt x="65363" y="87169"/>
                    <a:pt x="51481" y="102465"/>
                  </a:cubicBezTo>
                  <a:lnTo>
                    <a:pt x="3020" y="155265"/>
                  </a:lnTo>
                  <a:cubicBezTo>
                    <a:pt x="244" y="157979"/>
                    <a:pt x="244" y="158472"/>
                    <a:pt x="244" y="164393"/>
                  </a:cubicBezTo>
                  <a:lnTo>
                    <a:pt x="93884" y="164393"/>
                  </a:lnTo>
                  <a:lnTo>
                    <a:pt x="100951" y="121463"/>
                  </a:lnTo>
                  <a:lnTo>
                    <a:pt x="94641" y="121463"/>
                  </a:lnTo>
                  <a:cubicBezTo>
                    <a:pt x="93379" y="128865"/>
                    <a:pt x="91612" y="139721"/>
                    <a:pt x="89088" y="143422"/>
                  </a:cubicBezTo>
                  <a:cubicBezTo>
                    <a:pt x="87321" y="145396"/>
                    <a:pt x="70663" y="145396"/>
                    <a:pt x="65110" y="145396"/>
                  </a:cubicBezTo>
                  <a:lnTo>
                    <a:pt x="19679" y="145396"/>
                  </a:ln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0B72AF4B-33F9-4919-89C6-BBEE59EC8656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8853473" y="4215013"/>
              <a:ext cx="103483" cy="178382"/>
            </a:xfrm>
            <a:custGeom>
              <a:avLst/>
              <a:gdLst>
                <a:gd name="connsiteX0" fmla="*/ 56281 w 103483"/>
                <a:gd name="connsiteY0" fmla="*/ 67677 h 178382"/>
                <a:gd name="connsiteX1" fmla="*/ 249 w 103483"/>
                <a:gd name="connsiteY1" fmla="*/ 137007 h 178382"/>
                <a:gd name="connsiteX2" fmla="*/ 40128 w 103483"/>
                <a:gd name="connsiteY2" fmla="*/ 178457 h 178382"/>
                <a:gd name="connsiteX3" fmla="*/ 90608 w 103483"/>
                <a:gd name="connsiteY3" fmla="*/ 105673 h 178382"/>
                <a:gd name="connsiteX4" fmla="*/ 71930 w 103483"/>
                <a:gd name="connsiteY4" fmla="*/ 59782 h 178382"/>
                <a:gd name="connsiteX5" fmla="*/ 47952 w 103483"/>
                <a:gd name="connsiteY5" fmla="*/ 19319 h 178382"/>
                <a:gd name="connsiteX6" fmla="*/ 61834 w 103483"/>
                <a:gd name="connsiteY6" fmla="*/ 7970 h 178382"/>
                <a:gd name="connsiteX7" fmla="*/ 79754 w 103483"/>
                <a:gd name="connsiteY7" fmla="*/ 14631 h 178382"/>
                <a:gd name="connsiteX8" fmla="*/ 93636 w 103483"/>
                <a:gd name="connsiteY8" fmla="*/ 20800 h 178382"/>
                <a:gd name="connsiteX9" fmla="*/ 103732 w 103483"/>
                <a:gd name="connsiteY9" fmla="*/ 10931 h 178382"/>
                <a:gd name="connsiteX10" fmla="*/ 90608 w 103483"/>
                <a:gd name="connsiteY10" fmla="*/ 2789 h 178382"/>
                <a:gd name="connsiteX11" fmla="*/ 69911 w 103483"/>
                <a:gd name="connsiteY11" fmla="*/ 75 h 178382"/>
                <a:gd name="connsiteX12" fmla="*/ 41137 w 103483"/>
                <a:gd name="connsiteY12" fmla="*/ 25487 h 178382"/>
                <a:gd name="connsiteX13" fmla="*/ 56281 w 103483"/>
                <a:gd name="connsiteY13" fmla="*/ 67677 h 178382"/>
                <a:gd name="connsiteX14" fmla="*/ 59310 w 103483"/>
                <a:gd name="connsiteY14" fmla="*/ 73105 h 178382"/>
                <a:gd name="connsiteX15" fmla="*/ 73192 w 103483"/>
                <a:gd name="connsiteY15" fmla="*/ 115542 h 178382"/>
                <a:gd name="connsiteX16" fmla="*/ 40128 w 103483"/>
                <a:gd name="connsiteY16" fmla="*/ 173029 h 178382"/>
                <a:gd name="connsiteX17" fmla="*/ 15898 w 103483"/>
                <a:gd name="connsiteY17" fmla="*/ 143915 h 178382"/>
                <a:gd name="connsiteX18" fmla="*/ 59310 w 103483"/>
                <a:gd name="connsiteY18" fmla="*/ 73105 h 17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3483" h="178382">
                  <a:moveTo>
                    <a:pt x="56281" y="67677"/>
                  </a:moveTo>
                  <a:cubicBezTo>
                    <a:pt x="24731" y="75079"/>
                    <a:pt x="249" y="107153"/>
                    <a:pt x="249" y="137007"/>
                  </a:cubicBezTo>
                  <a:cubicBezTo>
                    <a:pt x="249" y="160693"/>
                    <a:pt x="16402" y="178457"/>
                    <a:pt x="40128" y="178457"/>
                  </a:cubicBezTo>
                  <a:cubicBezTo>
                    <a:pt x="69658" y="178457"/>
                    <a:pt x="90608" y="139721"/>
                    <a:pt x="90608" y="105673"/>
                  </a:cubicBezTo>
                  <a:cubicBezTo>
                    <a:pt x="90608" y="83221"/>
                    <a:pt x="80512" y="70885"/>
                    <a:pt x="71930" y="59782"/>
                  </a:cubicBezTo>
                  <a:cubicBezTo>
                    <a:pt x="62844" y="48679"/>
                    <a:pt x="47952" y="30175"/>
                    <a:pt x="47952" y="19319"/>
                  </a:cubicBezTo>
                  <a:cubicBezTo>
                    <a:pt x="47952" y="13891"/>
                    <a:pt x="53000" y="7970"/>
                    <a:pt x="61834" y="7970"/>
                  </a:cubicBezTo>
                  <a:cubicBezTo>
                    <a:pt x="69406" y="7970"/>
                    <a:pt x="74454" y="11177"/>
                    <a:pt x="79754" y="14631"/>
                  </a:cubicBezTo>
                  <a:cubicBezTo>
                    <a:pt x="84802" y="17592"/>
                    <a:pt x="89850" y="20800"/>
                    <a:pt x="93636" y="20800"/>
                  </a:cubicBezTo>
                  <a:cubicBezTo>
                    <a:pt x="99946" y="20800"/>
                    <a:pt x="103732" y="14878"/>
                    <a:pt x="103732" y="10931"/>
                  </a:cubicBezTo>
                  <a:cubicBezTo>
                    <a:pt x="103732" y="5503"/>
                    <a:pt x="99694" y="4762"/>
                    <a:pt x="90608" y="2789"/>
                  </a:cubicBezTo>
                  <a:cubicBezTo>
                    <a:pt x="77483" y="75"/>
                    <a:pt x="73949" y="75"/>
                    <a:pt x="69911" y="75"/>
                  </a:cubicBezTo>
                  <a:cubicBezTo>
                    <a:pt x="50224" y="75"/>
                    <a:pt x="41137" y="10684"/>
                    <a:pt x="41137" y="25487"/>
                  </a:cubicBezTo>
                  <a:cubicBezTo>
                    <a:pt x="41137" y="38811"/>
                    <a:pt x="48457" y="52627"/>
                    <a:pt x="56281" y="67677"/>
                  </a:cubicBezTo>
                  <a:close/>
                  <a:moveTo>
                    <a:pt x="59310" y="73105"/>
                  </a:moveTo>
                  <a:cubicBezTo>
                    <a:pt x="65620" y="84455"/>
                    <a:pt x="73192" y="97778"/>
                    <a:pt x="73192" y="115542"/>
                  </a:cubicBezTo>
                  <a:cubicBezTo>
                    <a:pt x="73192" y="131826"/>
                    <a:pt x="63601" y="173029"/>
                    <a:pt x="40128" y="173029"/>
                  </a:cubicBezTo>
                  <a:cubicBezTo>
                    <a:pt x="26246" y="173029"/>
                    <a:pt x="15898" y="162666"/>
                    <a:pt x="15898" y="143915"/>
                  </a:cubicBezTo>
                  <a:cubicBezTo>
                    <a:pt x="15898" y="128372"/>
                    <a:pt x="25236" y="81987"/>
                    <a:pt x="59310" y="73105"/>
                  </a:cubicBez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ADA53109-602F-4A08-8430-057B8BCB6A26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8989589" y="4205391"/>
              <a:ext cx="58556" cy="246724"/>
            </a:xfrm>
            <a:custGeom>
              <a:avLst/>
              <a:gdLst>
                <a:gd name="connsiteX0" fmla="*/ 58810 w 58556"/>
                <a:gd name="connsiteY0" fmla="*/ 244332 h 246724"/>
                <a:gd name="connsiteX1" fmla="*/ 54519 w 58556"/>
                <a:gd name="connsiteY1" fmla="*/ 238904 h 246724"/>
                <a:gd name="connsiteX2" fmla="*/ 14893 w 58556"/>
                <a:gd name="connsiteY2" fmla="*/ 123437 h 246724"/>
                <a:gd name="connsiteX3" fmla="*/ 55529 w 58556"/>
                <a:gd name="connsiteY3" fmla="*/ 6736 h 246724"/>
                <a:gd name="connsiteX4" fmla="*/ 58810 w 58556"/>
                <a:gd name="connsiteY4" fmla="*/ 2542 h 246724"/>
                <a:gd name="connsiteX5" fmla="*/ 56286 w 58556"/>
                <a:gd name="connsiteY5" fmla="*/ 75 h 246724"/>
                <a:gd name="connsiteX6" fmla="*/ 16155 w 58556"/>
                <a:gd name="connsiteY6" fmla="*/ 48186 h 246724"/>
                <a:gd name="connsiteX7" fmla="*/ 254 w 58556"/>
                <a:gd name="connsiteY7" fmla="*/ 123437 h 246724"/>
                <a:gd name="connsiteX8" fmla="*/ 16912 w 58556"/>
                <a:gd name="connsiteY8" fmla="*/ 200415 h 246724"/>
                <a:gd name="connsiteX9" fmla="*/ 56286 w 58556"/>
                <a:gd name="connsiteY9" fmla="*/ 246800 h 246724"/>
                <a:gd name="connsiteX10" fmla="*/ 58810 w 58556"/>
                <a:gd name="connsiteY10" fmla="*/ 244332 h 24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556" h="246724">
                  <a:moveTo>
                    <a:pt x="58810" y="244332"/>
                  </a:moveTo>
                  <a:cubicBezTo>
                    <a:pt x="58810" y="243592"/>
                    <a:pt x="58810" y="243099"/>
                    <a:pt x="54519" y="238904"/>
                  </a:cubicBezTo>
                  <a:cubicBezTo>
                    <a:pt x="22969" y="207817"/>
                    <a:pt x="14893" y="161186"/>
                    <a:pt x="14893" y="123437"/>
                  </a:cubicBezTo>
                  <a:cubicBezTo>
                    <a:pt x="14893" y="80507"/>
                    <a:pt x="24484" y="37577"/>
                    <a:pt x="55529" y="6736"/>
                  </a:cubicBezTo>
                  <a:cubicBezTo>
                    <a:pt x="58810" y="3776"/>
                    <a:pt x="58810" y="3282"/>
                    <a:pt x="58810" y="2542"/>
                  </a:cubicBezTo>
                  <a:cubicBezTo>
                    <a:pt x="58810" y="815"/>
                    <a:pt x="57801" y="75"/>
                    <a:pt x="56286" y="75"/>
                  </a:cubicBezTo>
                  <a:cubicBezTo>
                    <a:pt x="53762" y="75"/>
                    <a:pt x="31046" y="16852"/>
                    <a:pt x="16155" y="48186"/>
                  </a:cubicBezTo>
                  <a:cubicBezTo>
                    <a:pt x="3282" y="75326"/>
                    <a:pt x="254" y="102712"/>
                    <a:pt x="254" y="123437"/>
                  </a:cubicBezTo>
                  <a:cubicBezTo>
                    <a:pt x="254" y="142682"/>
                    <a:pt x="3030" y="172535"/>
                    <a:pt x="16912" y="200415"/>
                  </a:cubicBezTo>
                  <a:cubicBezTo>
                    <a:pt x="32056" y="230762"/>
                    <a:pt x="53762" y="246800"/>
                    <a:pt x="56286" y="246800"/>
                  </a:cubicBezTo>
                  <a:cubicBezTo>
                    <a:pt x="57801" y="246800"/>
                    <a:pt x="58810" y="246059"/>
                    <a:pt x="58810" y="244332"/>
                  </a:cubicBez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1531F51A-C5B8-467B-96BC-D97FDEC50FA7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9068562" y="4235985"/>
              <a:ext cx="77486" cy="157163"/>
            </a:xfrm>
            <a:custGeom>
              <a:avLst/>
              <a:gdLst>
                <a:gd name="connsiteX0" fmla="*/ 46446 w 77486"/>
                <a:gd name="connsiteY0" fmla="*/ 55835 h 157163"/>
                <a:gd name="connsiteX1" fmla="*/ 70172 w 77486"/>
                <a:gd name="connsiteY1" fmla="*/ 55835 h 157163"/>
                <a:gd name="connsiteX2" fmla="*/ 77744 w 77486"/>
                <a:gd name="connsiteY2" fmla="*/ 50900 h 157163"/>
                <a:gd name="connsiteX3" fmla="*/ 70677 w 77486"/>
                <a:gd name="connsiteY3" fmla="*/ 48186 h 157163"/>
                <a:gd name="connsiteX4" fmla="*/ 48466 w 77486"/>
                <a:gd name="connsiteY4" fmla="*/ 48186 h 157163"/>
                <a:gd name="connsiteX5" fmla="*/ 58814 w 77486"/>
                <a:gd name="connsiteY5" fmla="*/ 6736 h 157163"/>
                <a:gd name="connsiteX6" fmla="*/ 51494 w 77486"/>
                <a:gd name="connsiteY6" fmla="*/ 75 h 157163"/>
                <a:gd name="connsiteX7" fmla="*/ 41398 w 77486"/>
                <a:gd name="connsiteY7" fmla="*/ 8957 h 157163"/>
                <a:gd name="connsiteX8" fmla="*/ 31555 w 77486"/>
                <a:gd name="connsiteY8" fmla="*/ 48186 h 157163"/>
                <a:gd name="connsiteX9" fmla="*/ 7829 w 77486"/>
                <a:gd name="connsiteY9" fmla="*/ 48186 h 157163"/>
                <a:gd name="connsiteX10" fmla="*/ 257 w 77486"/>
                <a:gd name="connsiteY10" fmla="*/ 52874 h 157163"/>
                <a:gd name="connsiteX11" fmla="*/ 7325 w 77486"/>
                <a:gd name="connsiteY11" fmla="*/ 55835 h 157163"/>
                <a:gd name="connsiteX12" fmla="*/ 29536 w 77486"/>
                <a:gd name="connsiteY12" fmla="*/ 55835 h 157163"/>
                <a:gd name="connsiteX13" fmla="*/ 10353 w 77486"/>
                <a:gd name="connsiteY13" fmla="*/ 134540 h 157163"/>
                <a:gd name="connsiteX14" fmla="*/ 33574 w 77486"/>
                <a:gd name="connsiteY14" fmla="*/ 157238 h 157163"/>
                <a:gd name="connsiteX15" fmla="*/ 73706 w 77486"/>
                <a:gd name="connsiteY15" fmla="*/ 119243 h 157163"/>
                <a:gd name="connsiteX16" fmla="*/ 70677 w 77486"/>
                <a:gd name="connsiteY16" fmla="*/ 116776 h 157163"/>
                <a:gd name="connsiteX17" fmla="*/ 66891 w 77486"/>
                <a:gd name="connsiteY17" fmla="*/ 120230 h 157163"/>
                <a:gd name="connsiteX18" fmla="*/ 34079 w 77486"/>
                <a:gd name="connsiteY18" fmla="*/ 151810 h 157163"/>
                <a:gd name="connsiteX19" fmla="*/ 26255 w 77486"/>
                <a:gd name="connsiteY19" fmla="*/ 140461 h 157163"/>
                <a:gd name="connsiteX20" fmla="*/ 27769 w 77486"/>
                <a:gd name="connsiteY20" fmla="*/ 128618 h 157163"/>
                <a:gd name="connsiteX21" fmla="*/ 46446 w 77486"/>
                <a:gd name="connsiteY21" fmla="*/ 55835 h 15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7486" h="157163">
                  <a:moveTo>
                    <a:pt x="46446" y="55835"/>
                  </a:moveTo>
                  <a:lnTo>
                    <a:pt x="70172" y="55835"/>
                  </a:lnTo>
                  <a:cubicBezTo>
                    <a:pt x="75220" y="55835"/>
                    <a:pt x="77744" y="55835"/>
                    <a:pt x="77744" y="50900"/>
                  </a:cubicBezTo>
                  <a:cubicBezTo>
                    <a:pt x="77744" y="48186"/>
                    <a:pt x="75220" y="48186"/>
                    <a:pt x="70677" y="48186"/>
                  </a:cubicBezTo>
                  <a:lnTo>
                    <a:pt x="48466" y="48186"/>
                  </a:lnTo>
                  <a:cubicBezTo>
                    <a:pt x="57552" y="13151"/>
                    <a:pt x="58814" y="8217"/>
                    <a:pt x="58814" y="6736"/>
                  </a:cubicBezTo>
                  <a:cubicBezTo>
                    <a:pt x="58814" y="2542"/>
                    <a:pt x="55785" y="75"/>
                    <a:pt x="51494" y="75"/>
                  </a:cubicBezTo>
                  <a:cubicBezTo>
                    <a:pt x="50737" y="75"/>
                    <a:pt x="43670" y="321"/>
                    <a:pt x="41398" y="8957"/>
                  </a:cubicBezTo>
                  <a:lnTo>
                    <a:pt x="31555" y="48186"/>
                  </a:lnTo>
                  <a:lnTo>
                    <a:pt x="7829" y="48186"/>
                  </a:lnTo>
                  <a:cubicBezTo>
                    <a:pt x="2781" y="48186"/>
                    <a:pt x="257" y="48186"/>
                    <a:pt x="257" y="52874"/>
                  </a:cubicBezTo>
                  <a:cubicBezTo>
                    <a:pt x="257" y="55835"/>
                    <a:pt x="2277" y="55835"/>
                    <a:pt x="7325" y="55835"/>
                  </a:cubicBezTo>
                  <a:lnTo>
                    <a:pt x="29536" y="55835"/>
                  </a:lnTo>
                  <a:cubicBezTo>
                    <a:pt x="11363" y="125904"/>
                    <a:pt x="10353" y="130099"/>
                    <a:pt x="10353" y="134540"/>
                  </a:cubicBezTo>
                  <a:cubicBezTo>
                    <a:pt x="10353" y="147863"/>
                    <a:pt x="19945" y="157238"/>
                    <a:pt x="33574" y="157238"/>
                  </a:cubicBezTo>
                  <a:cubicBezTo>
                    <a:pt x="59319" y="157238"/>
                    <a:pt x="73706" y="121217"/>
                    <a:pt x="73706" y="119243"/>
                  </a:cubicBezTo>
                  <a:cubicBezTo>
                    <a:pt x="73706" y="116776"/>
                    <a:pt x="71686" y="116776"/>
                    <a:pt x="70677" y="116776"/>
                  </a:cubicBezTo>
                  <a:cubicBezTo>
                    <a:pt x="68405" y="116776"/>
                    <a:pt x="68153" y="117516"/>
                    <a:pt x="66891" y="120230"/>
                  </a:cubicBezTo>
                  <a:cubicBezTo>
                    <a:pt x="56038" y="145889"/>
                    <a:pt x="42660" y="151810"/>
                    <a:pt x="34079" y="151810"/>
                  </a:cubicBezTo>
                  <a:cubicBezTo>
                    <a:pt x="28779" y="151810"/>
                    <a:pt x="26255" y="148603"/>
                    <a:pt x="26255" y="140461"/>
                  </a:cubicBezTo>
                  <a:cubicBezTo>
                    <a:pt x="26255" y="134540"/>
                    <a:pt x="26759" y="132813"/>
                    <a:pt x="27769" y="128618"/>
                  </a:cubicBezTo>
                  <a:lnTo>
                    <a:pt x="46446" y="55835"/>
                  </a:ln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B7ABE565-31D2-47C0-91FF-D48B57CAAFD6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9230938" y="4323819"/>
              <a:ext cx="154215" cy="9868"/>
            </a:xfrm>
            <a:custGeom>
              <a:avLst/>
              <a:gdLst>
                <a:gd name="connsiteX0" fmla="*/ 145645 w 154215"/>
                <a:gd name="connsiteY0" fmla="*/ 9944 h 9868"/>
                <a:gd name="connsiteX1" fmla="*/ 154479 w 154215"/>
                <a:gd name="connsiteY1" fmla="*/ 5009 h 9868"/>
                <a:gd name="connsiteX2" fmla="*/ 145645 w 154215"/>
                <a:gd name="connsiteY2" fmla="*/ 75 h 9868"/>
                <a:gd name="connsiteX3" fmla="*/ 9097 w 154215"/>
                <a:gd name="connsiteY3" fmla="*/ 75 h 9868"/>
                <a:gd name="connsiteX4" fmla="*/ 263 w 154215"/>
                <a:gd name="connsiteY4" fmla="*/ 5009 h 9868"/>
                <a:gd name="connsiteX5" fmla="*/ 9097 w 154215"/>
                <a:gd name="connsiteY5" fmla="*/ 9944 h 9868"/>
                <a:gd name="connsiteX6" fmla="*/ 145645 w 154215"/>
                <a:gd name="connsiteY6" fmla="*/ 9944 h 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215" h="9868">
                  <a:moveTo>
                    <a:pt x="145645" y="9944"/>
                  </a:moveTo>
                  <a:cubicBezTo>
                    <a:pt x="149936" y="9944"/>
                    <a:pt x="154479" y="9944"/>
                    <a:pt x="154479" y="5009"/>
                  </a:cubicBezTo>
                  <a:cubicBezTo>
                    <a:pt x="154479" y="75"/>
                    <a:pt x="149936" y="75"/>
                    <a:pt x="145645" y="75"/>
                  </a:cubicBezTo>
                  <a:lnTo>
                    <a:pt x="9097" y="75"/>
                  </a:lnTo>
                  <a:cubicBezTo>
                    <a:pt x="4806" y="75"/>
                    <a:pt x="263" y="75"/>
                    <a:pt x="263" y="5009"/>
                  </a:cubicBezTo>
                  <a:cubicBezTo>
                    <a:pt x="263" y="9944"/>
                    <a:pt x="4806" y="9944"/>
                    <a:pt x="9097" y="9944"/>
                  </a:cubicBezTo>
                  <a:lnTo>
                    <a:pt x="145645" y="9944"/>
                  </a:ln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4552DEC9-C6E5-4CB9-9188-F4D6FE121731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9472988" y="4226116"/>
              <a:ext cx="104745" cy="169746"/>
            </a:xfrm>
            <a:custGeom>
              <a:avLst/>
              <a:gdLst>
                <a:gd name="connsiteX0" fmla="*/ 62868 w 104745"/>
                <a:gd name="connsiteY0" fmla="*/ 77546 h 169746"/>
                <a:gd name="connsiteX1" fmla="*/ 98204 w 104745"/>
                <a:gd name="connsiteY1" fmla="*/ 34123 h 169746"/>
                <a:gd name="connsiteX2" fmla="*/ 51763 w 104745"/>
                <a:gd name="connsiteY2" fmla="*/ 75 h 169746"/>
                <a:gd name="connsiteX3" fmla="*/ 7088 w 104745"/>
                <a:gd name="connsiteY3" fmla="*/ 33629 h 169746"/>
                <a:gd name="connsiteX4" fmla="*/ 19960 w 104745"/>
                <a:gd name="connsiteY4" fmla="*/ 46459 h 169746"/>
                <a:gd name="connsiteX5" fmla="*/ 32833 w 104745"/>
                <a:gd name="connsiteY5" fmla="*/ 33876 h 169746"/>
                <a:gd name="connsiteX6" fmla="*/ 17184 w 104745"/>
                <a:gd name="connsiteY6" fmla="*/ 21540 h 169746"/>
                <a:gd name="connsiteX7" fmla="*/ 50753 w 104745"/>
                <a:gd name="connsiteY7" fmla="*/ 6243 h 169746"/>
                <a:gd name="connsiteX8" fmla="*/ 74983 w 104745"/>
                <a:gd name="connsiteY8" fmla="*/ 33876 h 169746"/>
                <a:gd name="connsiteX9" fmla="*/ 67916 w 104745"/>
                <a:gd name="connsiteY9" fmla="*/ 62003 h 169746"/>
                <a:gd name="connsiteX10" fmla="*/ 45453 w 104745"/>
                <a:gd name="connsiteY10" fmla="*/ 74832 h 169746"/>
                <a:gd name="connsiteX11" fmla="*/ 35609 w 104745"/>
                <a:gd name="connsiteY11" fmla="*/ 75573 h 169746"/>
                <a:gd name="connsiteX12" fmla="*/ 31823 w 104745"/>
                <a:gd name="connsiteY12" fmla="*/ 78533 h 169746"/>
                <a:gd name="connsiteX13" fmla="*/ 37881 w 104745"/>
                <a:gd name="connsiteY13" fmla="*/ 81247 h 169746"/>
                <a:gd name="connsiteX14" fmla="*/ 48986 w 104745"/>
                <a:gd name="connsiteY14" fmla="*/ 81247 h 169746"/>
                <a:gd name="connsiteX15" fmla="*/ 79022 w 104745"/>
                <a:gd name="connsiteY15" fmla="*/ 122203 h 169746"/>
                <a:gd name="connsiteX16" fmla="*/ 50501 w 104745"/>
                <a:gd name="connsiteY16" fmla="*/ 162913 h 169746"/>
                <a:gd name="connsiteX17" fmla="*/ 11884 w 104745"/>
                <a:gd name="connsiteY17" fmla="*/ 144162 h 169746"/>
                <a:gd name="connsiteX18" fmla="*/ 28542 w 104745"/>
                <a:gd name="connsiteY18" fmla="*/ 130592 h 169746"/>
                <a:gd name="connsiteX19" fmla="*/ 14408 w 104745"/>
                <a:gd name="connsiteY19" fmla="*/ 116776 h 169746"/>
                <a:gd name="connsiteX20" fmla="*/ 273 w 104745"/>
                <a:gd name="connsiteY20" fmla="*/ 131086 h 169746"/>
                <a:gd name="connsiteX21" fmla="*/ 51258 w 104745"/>
                <a:gd name="connsiteY21" fmla="*/ 169821 h 169746"/>
                <a:gd name="connsiteX22" fmla="*/ 105019 w 104745"/>
                <a:gd name="connsiteY22" fmla="*/ 122203 h 169746"/>
                <a:gd name="connsiteX23" fmla="*/ 62868 w 104745"/>
                <a:gd name="connsiteY23" fmla="*/ 77546 h 169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4745" h="169746">
                  <a:moveTo>
                    <a:pt x="62868" y="77546"/>
                  </a:moveTo>
                  <a:cubicBezTo>
                    <a:pt x="83565" y="70885"/>
                    <a:pt x="98204" y="53614"/>
                    <a:pt x="98204" y="34123"/>
                  </a:cubicBezTo>
                  <a:cubicBezTo>
                    <a:pt x="98204" y="13891"/>
                    <a:pt x="75993" y="75"/>
                    <a:pt x="51763" y="75"/>
                  </a:cubicBezTo>
                  <a:cubicBezTo>
                    <a:pt x="26270" y="75"/>
                    <a:pt x="7088" y="14878"/>
                    <a:pt x="7088" y="33629"/>
                  </a:cubicBezTo>
                  <a:cubicBezTo>
                    <a:pt x="7088" y="41771"/>
                    <a:pt x="12641" y="46459"/>
                    <a:pt x="19960" y="46459"/>
                  </a:cubicBezTo>
                  <a:cubicBezTo>
                    <a:pt x="27785" y="46459"/>
                    <a:pt x="32833" y="41031"/>
                    <a:pt x="32833" y="33876"/>
                  </a:cubicBezTo>
                  <a:cubicBezTo>
                    <a:pt x="32833" y="21540"/>
                    <a:pt x="20970" y="21540"/>
                    <a:pt x="17184" y="21540"/>
                  </a:cubicBezTo>
                  <a:cubicBezTo>
                    <a:pt x="25008" y="9450"/>
                    <a:pt x="41667" y="6243"/>
                    <a:pt x="50753" y="6243"/>
                  </a:cubicBezTo>
                  <a:cubicBezTo>
                    <a:pt x="61101" y="6243"/>
                    <a:pt x="74983" y="11671"/>
                    <a:pt x="74983" y="33876"/>
                  </a:cubicBezTo>
                  <a:cubicBezTo>
                    <a:pt x="74983" y="36837"/>
                    <a:pt x="74479" y="51147"/>
                    <a:pt x="67916" y="62003"/>
                  </a:cubicBezTo>
                  <a:cubicBezTo>
                    <a:pt x="60344" y="73845"/>
                    <a:pt x="51763" y="74586"/>
                    <a:pt x="45453" y="74832"/>
                  </a:cubicBezTo>
                  <a:cubicBezTo>
                    <a:pt x="43433" y="75079"/>
                    <a:pt x="37376" y="75573"/>
                    <a:pt x="35609" y="75573"/>
                  </a:cubicBezTo>
                  <a:cubicBezTo>
                    <a:pt x="33590" y="75819"/>
                    <a:pt x="31823" y="76066"/>
                    <a:pt x="31823" y="78533"/>
                  </a:cubicBezTo>
                  <a:cubicBezTo>
                    <a:pt x="31823" y="81247"/>
                    <a:pt x="33590" y="81247"/>
                    <a:pt x="37881" y="81247"/>
                  </a:cubicBezTo>
                  <a:lnTo>
                    <a:pt x="48986" y="81247"/>
                  </a:lnTo>
                  <a:cubicBezTo>
                    <a:pt x="69683" y="81247"/>
                    <a:pt x="79022" y="98024"/>
                    <a:pt x="79022" y="122203"/>
                  </a:cubicBezTo>
                  <a:cubicBezTo>
                    <a:pt x="79022" y="155758"/>
                    <a:pt x="61606" y="162913"/>
                    <a:pt x="50501" y="162913"/>
                  </a:cubicBezTo>
                  <a:cubicBezTo>
                    <a:pt x="39647" y="162913"/>
                    <a:pt x="20718" y="158719"/>
                    <a:pt x="11884" y="144162"/>
                  </a:cubicBezTo>
                  <a:cubicBezTo>
                    <a:pt x="20718" y="145396"/>
                    <a:pt x="28542" y="139968"/>
                    <a:pt x="28542" y="130592"/>
                  </a:cubicBezTo>
                  <a:cubicBezTo>
                    <a:pt x="28542" y="121710"/>
                    <a:pt x="21727" y="116776"/>
                    <a:pt x="14408" y="116776"/>
                  </a:cubicBezTo>
                  <a:cubicBezTo>
                    <a:pt x="8350" y="116776"/>
                    <a:pt x="273" y="120230"/>
                    <a:pt x="273" y="131086"/>
                  </a:cubicBezTo>
                  <a:cubicBezTo>
                    <a:pt x="273" y="153538"/>
                    <a:pt x="23746" y="169821"/>
                    <a:pt x="51258" y="169821"/>
                  </a:cubicBezTo>
                  <a:cubicBezTo>
                    <a:pt x="82050" y="169821"/>
                    <a:pt x="105019" y="147369"/>
                    <a:pt x="105019" y="122203"/>
                  </a:cubicBezTo>
                  <a:cubicBezTo>
                    <a:pt x="105019" y="101972"/>
                    <a:pt x="89118" y="82728"/>
                    <a:pt x="62868" y="77546"/>
                  </a:cubicBez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CC654161-DB60-4931-ACF5-1F25C69592B1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9602973" y="4205391"/>
              <a:ext cx="58556" cy="246724"/>
            </a:xfrm>
            <a:custGeom>
              <a:avLst/>
              <a:gdLst>
                <a:gd name="connsiteX0" fmla="*/ 58835 w 58556"/>
                <a:gd name="connsiteY0" fmla="*/ 123437 h 246724"/>
                <a:gd name="connsiteX1" fmla="*/ 42176 w 58556"/>
                <a:gd name="connsiteY1" fmla="*/ 46459 h 246724"/>
                <a:gd name="connsiteX2" fmla="*/ 2802 w 58556"/>
                <a:gd name="connsiteY2" fmla="*/ 75 h 246724"/>
                <a:gd name="connsiteX3" fmla="*/ 278 w 58556"/>
                <a:gd name="connsiteY3" fmla="*/ 2542 h 246724"/>
                <a:gd name="connsiteX4" fmla="*/ 5074 w 58556"/>
                <a:gd name="connsiteY4" fmla="*/ 8217 h 246724"/>
                <a:gd name="connsiteX5" fmla="*/ 44196 w 58556"/>
                <a:gd name="connsiteY5" fmla="*/ 123437 h 246724"/>
                <a:gd name="connsiteX6" fmla="*/ 3559 w 58556"/>
                <a:gd name="connsiteY6" fmla="*/ 240138 h 246724"/>
                <a:gd name="connsiteX7" fmla="*/ 278 w 58556"/>
                <a:gd name="connsiteY7" fmla="*/ 244332 h 246724"/>
                <a:gd name="connsiteX8" fmla="*/ 2802 w 58556"/>
                <a:gd name="connsiteY8" fmla="*/ 246800 h 246724"/>
                <a:gd name="connsiteX9" fmla="*/ 42934 w 58556"/>
                <a:gd name="connsiteY9" fmla="*/ 198688 h 246724"/>
                <a:gd name="connsiteX10" fmla="*/ 58835 w 58556"/>
                <a:gd name="connsiteY10" fmla="*/ 123437 h 24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556" h="246724">
                  <a:moveTo>
                    <a:pt x="58835" y="123437"/>
                  </a:moveTo>
                  <a:cubicBezTo>
                    <a:pt x="58835" y="104193"/>
                    <a:pt x="56058" y="74339"/>
                    <a:pt x="42176" y="46459"/>
                  </a:cubicBezTo>
                  <a:cubicBezTo>
                    <a:pt x="27033" y="16112"/>
                    <a:pt x="5326" y="75"/>
                    <a:pt x="2802" y="75"/>
                  </a:cubicBezTo>
                  <a:cubicBezTo>
                    <a:pt x="1288" y="75"/>
                    <a:pt x="278" y="1062"/>
                    <a:pt x="278" y="2542"/>
                  </a:cubicBezTo>
                  <a:cubicBezTo>
                    <a:pt x="278" y="3282"/>
                    <a:pt x="278" y="3776"/>
                    <a:pt x="5074" y="8217"/>
                  </a:cubicBezTo>
                  <a:cubicBezTo>
                    <a:pt x="29809" y="32642"/>
                    <a:pt x="44196" y="71872"/>
                    <a:pt x="44196" y="123437"/>
                  </a:cubicBezTo>
                  <a:cubicBezTo>
                    <a:pt x="44196" y="165627"/>
                    <a:pt x="34857" y="209051"/>
                    <a:pt x="3559" y="240138"/>
                  </a:cubicBezTo>
                  <a:cubicBezTo>
                    <a:pt x="278" y="243099"/>
                    <a:pt x="278" y="243592"/>
                    <a:pt x="278" y="244332"/>
                  </a:cubicBezTo>
                  <a:cubicBezTo>
                    <a:pt x="278" y="245813"/>
                    <a:pt x="1288" y="246800"/>
                    <a:pt x="2802" y="246800"/>
                  </a:cubicBezTo>
                  <a:cubicBezTo>
                    <a:pt x="5326" y="246800"/>
                    <a:pt x="28042" y="230022"/>
                    <a:pt x="42934" y="198688"/>
                  </a:cubicBezTo>
                  <a:cubicBezTo>
                    <a:pt x="55806" y="171548"/>
                    <a:pt x="58835" y="144162"/>
                    <a:pt x="58835" y="123437"/>
                  </a:cubicBez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46" name="TextBox 245">
            <a:extLst>
              <a:ext uri="{FF2B5EF4-FFF2-40B4-BE49-F238E27FC236}">
                <a16:creationId xmlns:a16="http://schemas.microsoft.com/office/drawing/2014/main" id="{56F05127-9539-4866-88B5-0D6B1DA18925}"/>
              </a:ext>
            </a:extLst>
          </p:cNvPr>
          <p:cNvSpPr txBox="1"/>
          <p:nvPr/>
        </p:nvSpPr>
        <p:spPr>
          <a:xfrm>
            <a:off x="3139311" y="4482781"/>
            <a:ext cx="1447797" cy="923330"/>
          </a:xfrm>
          <a:prstGeom prst="rect">
            <a:avLst/>
          </a:prstGeom>
          <a:noFill/>
          <a:ln w="19050">
            <a:solidFill>
              <a:srgbClr val="6C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 </a:t>
            </a:r>
          </a:p>
          <a:p>
            <a:pPr algn="ctr"/>
            <a:endParaRPr lang="en-US" dirty="0"/>
          </a:p>
        </p:txBody>
      </p:sp>
      <p:cxnSp>
        <p:nvCxnSpPr>
          <p:cNvPr id="247" name="Straight Arrow Connector 246">
            <a:extLst>
              <a:ext uri="{FF2B5EF4-FFF2-40B4-BE49-F238E27FC236}">
                <a16:creationId xmlns:a16="http://schemas.microsoft.com/office/drawing/2014/main" id="{A37457A5-6BA2-43A1-AE45-EA72782626C9}"/>
              </a:ext>
            </a:extLst>
          </p:cNvPr>
          <p:cNvCxnSpPr>
            <a:cxnSpLocks/>
            <a:endCxn id="246" idx="1"/>
          </p:cNvCxnSpPr>
          <p:nvPr/>
        </p:nvCxnSpPr>
        <p:spPr>
          <a:xfrm>
            <a:off x="2496054" y="4944446"/>
            <a:ext cx="643257" cy="0"/>
          </a:xfrm>
          <a:prstGeom prst="straightConnector1">
            <a:avLst/>
          </a:prstGeom>
          <a:ln>
            <a:solidFill>
              <a:srgbClr val="6C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8" name="Straight Arrow Connector 247">
            <a:extLst>
              <a:ext uri="{FF2B5EF4-FFF2-40B4-BE49-F238E27FC236}">
                <a16:creationId xmlns:a16="http://schemas.microsoft.com/office/drawing/2014/main" id="{119EF976-2720-4103-B783-99929D10A86A}"/>
              </a:ext>
            </a:extLst>
          </p:cNvPr>
          <p:cNvCxnSpPr/>
          <p:nvPr/>
        </p:nvCxnSpPr>
        <p:spPr>
          <a:xfrm>
            <a:off x="4587108" y="4944446"/>
            <a:ext cx="643257" cy="0"/>
          </a:xfrm>
          <a:prstGeom prst="straightConnector1">
            <a:avLst/>
          </a:prstGeom>
          <a:ln>
            <a:solidFill>
              <a:srgbClr val="6C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57" name="Picture 256">
            <a:extLst>
              <a:ext uri="{FF2B5EF4-FFF2-40B4-BE49-F238E27FC236}">
                <a16:creationId xmlns:a16="http://schemas.microsoft.com/office/drawing/2014/main" id="{7DAAA33B-5924-403E-8BA0-F49AF10AB526}"/>
              </a:ext>
            </a:extLst>
          </p:cNvPr>
          <p:cNvPicPr>
            <a:picLocks noChangeAspect="1"/>
          </p:cNvPicPr>
          <p:nvPr/>
        </p:nvPicPr>
        <p:blipFill>
          <a:blip r:embed="rId102"/>
          <a:srcRect/>
          <a:stretch/>
        </p:blipFill>
        <p:spPr>
          <a:xfrm>
            <a:off x="6067735" y="4465892"/>
            <a:ext cx="2857500" cy="1428750"/>
          </a:xfrm>
          <a:prstGeom prst="rect">
            <a:avLst/>
          </a:prstGeom>
        </p:spPr>
      </p:pic>
      <p:grpSp>
        <p:nvGrpSpPr>
          <p:cNvPr id="258" name="Group 257" descr="\documentclass{article}&#10;\usepackage{amsmath}&#10;\usepackage{gensymb}&#10;\usepackage{amssymb}&#10;\pagestyle{empty}&#10;\begin{document}&#10;&#10;\begin{equation*}&#10;h(t)&#10;\end{equation*}&#10;&#10;&#10;\end{document}" title="IguanaTex Vector Display">
            <a:extLst>
              <a:ext uri="{FF2B5EF4-FFF2-40B4-BE49-F238E27FC236}">
                <a16:creationId xmlns:a16="http://schemas.microsoft.com/office/drawing/2014/main" id="{F853ACEE-DC1F-4E9C-81C6-2FD90A58FDE3}"/>
              </a:ext>
            </a:extLst>
          </p:cNvPr>
          <p:cNvGrpSpPr>
            <a:grpSpLocks noChangeAspect="1"/>
          </p:cNvGrpSpPr>
          <p:nvPr>
            <p:custDataLst>
              <p:tags r:id="rId9"/>
            </p:custDataLst>
          </p:nvPr>
        </p:nvGrpSpPr>
        <p:grpSpPr>
          <a:xfrm>
            <a:off x="3598970" y="1845677"/>
            <a:ext cx="521970" cy="321469"/>
            <a:chOff x="13596768" y="4348923"/>
            <a:chExt cx="521970" cy="321469"/>
          </a:xfrm>
        </p:grpSpPr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E9EB0507-4EB7-4F69-8539-9CDBF86F0F5D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13596768" y="4366925"/>
              <a:ext cx="164269" cy="226635"/>
            </a:xfrm>
            <a:custGeom>
              <a:avLst/>
              <a:gdLst>
                <a:gd name="connsiteX0" fmla="*/ 77843 w 164269"/>
                <a:gd name="connsiteY0" fmla="*/ 3611 h 226635"/>
                <a:gd name="connsiteX1" fmla="*/ 73494 w 164269"/>
                <a:gd name="connsiteY1" fmla="*/ 75 h 226635"/>
                <a:gd name="connsiteX2" fmla="*/ 32678 w 164269"/>
                <a:gd name="connsiteY2" fmla="*/ 3289 h 226635"/>
                <a:gd name="connsiteX3" fmla="*/ 26321 w 164269"/>
                <a:gd name="connsiteY3" fmla="*/ 9719 h 226635"/>
                <a:gd name="connsiteX4" fmla="*/ 34350 w 164269"/>
                <a:gd name="connsiteY4" fmla="*/ 13576 h 226635"/>
                <a:gd name="connsiteX5" fmla="*/ 51078 w 164269"/>
                <a:gd name="connsiteY5" fmla="*/ 19041 h 226635"/>
                <a:gd name="connsiteX6" fmla="*/ 50075 w 164269"/>
                <a:gd name="connsiteY6" fmla="*/ 25471 h 226635"/>
                <a:gd name="connsiteX7" fmla="*/ 1563 w 164269"/>
                <a:gd name="connsiteY7" fmla="*/ 210637 h 226635"/>
                <a:gd name="connsiteX8" fmla="*/ 225 w 164269"/>
                <a:gd name="connsiteY8" fmla="*/ 217710 h 226635"/>
                <a:gd name="connsiteX9" fmla="*/ 9927 w 164269"/>
                <a:gd name="connsiteY9" fmla="*/ 226711 h 226635"/>
                <a:gd name="connsiteX10" fmla="*/ 22306 w 164269"/>
                <a:gd name="connsiteY10" fmla="*/ 218352 h 226635"/>
                <a:gd name="connsiteX11" fmla="*/ 28663 w 164269"/>
                <a:gd name="connsiteY11" fmla="*/ 193921 h 226635"/>
                <a:gd name="connsiteX12" fmla="*/ 36023 w 164269"/>
                <a:gd name="connsiteY12" fmla="*/ 164989 h 226635"/>
                <a:gd name="connsiteX13" fmla="*/ 41711 w 164269"/>
                <a:gd name="connsiteY13" fmla="*/ 143450 h 226635"/>
                <a:gd name="connsiteX14" fmla="*/ 45391 w 164269"/>
                <a:gd name="connsiteY14" fmla="*/ 128984 h 226635"/>
                <a:gd name="connsiteX15" fmla="*/ 68141 w 164269"/>
                <a:gd name="connsiteY15" fmla="*/ 99409 h 226635"/>
                <a:gd name="connsiteX16" fmla="*/ 100259 w 164269"/>
                <a:gd name="connsiteY16" fmla="*/ 88157 h 226635"/>
                <a:gd name="connsiteX17" fmla="*/ 118325 w 164269"/>
                <a:gd name="connsiteY17" fmla="*/ 110660 h 226635"/>
                <a:gd name="connsiteX18" fmla="*/ 97582 w 164269"/>
                <a:gd name="connsiteY18" fmla="*/ 182669 h 226635"/>
                <a:gd name="connsiteX19" fmla="*/ 93233 w 164269"/>
                <a:gd name="connsiteY19" fmla="*/ 200350 h 226635"/>
                <a:gd name="connsiteX20" fmla="*/ 120667 w 164269"/>
                <a:gd name="connsiteY20" fmla="*/ 226711 h 226635"/>
                <a:gd name="connsiteX21" fmla="*/ 164495 w 164269"/>
                <a:gd name="connsiteY21" fmla="*/ 177204 h 226635"/>
                <a:gd name="connsiteX22" fmla="*/ 160480 w 164269"/>
                <a:gd name="connsiteY22" fmla="*/ 173990 h 226635"/>
                <a:gd name="connsiteX23" fmla="*/ 155462 w 164269"/>
                <a:gd name="connsiteY23" fmla="*/ 179776 h 226635"/>
                <a:gd name="connsiteX24" fmla="*/ 121336 w 164269"/>
                <a:gd name="connsiteY24" fmla="*/ 219638 h 226635"/>
                <a:gd name="connsiteX25" fmla="*/ 113307 w 164269"/>
                <a:gd name="connsiteY25" fmla="*/ 209030 h 226635"/>
                <a:gd name="connsiteX26" fmla="*/ 119329 w 164269"/>
                <a:gd name="connsiteY26" fmla="*/ 186206 h 226635"/>
                <a:gd name="connsiteX27" fmla="*/ 139737 w 164269"/>
                <a:gd name="connsiteY27" fmla="*/ 115482 h 226635"/>
                <a:gd name="connsiteX28" fmla="*/ 101263 w 164269"/>
                <a:gd name="connsiteY28" fmla="*/ 81085 h 226635"/>
                <a:gd name="connsiteX29" fmla="*/ 51748 w 164269"/>
                <a:gd name="connsiteY29" fmla="*/ 105838 h 226635"/>
                <a:gd name="connsiteX30" fmla="*/ 77843 w 164269"/>
                <a:gd name="connsiteY30" fmla="*/ 3611 h 226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64269" h="226635">
                  <a:moveTo>
                    <a:pt x="77843" y="3611"/>
                  </a:moveTo>
                  <a:cubicBezTo>
                    <a:pt x="77843" y="3289"/>
                    <a:pt x="77843" y="75"/>
                    <a:pt x="73494" y="75"/>
                  </a:cubicBezTo>
                  <a:cubicBezTo>
                    <a:pt x="65799" y="75"/>
                    <a:pt x="41376" y="2646"/>
                    <a:pt x="32678" y="3289"/>
                  </a:cubicBezTo>
                  <a:cubicBezTo>
                    <a:pt x="30001" y="3611"/>
                    <a:pt x="26321" y="3932"/>
                    <a:pt x="26321" y="9719"/>
                  </a:cubicBezTo>
                  <a:cubicBezTo>
                    <a:pt x="26321" y="13576"/>
                    <a:pt x="29332" y="13576"/>
                    <a:pt x="34350" y="13576"/>
                  </a:cubicBezTo>
                  <a:cubicBezTo>
                    <a:pt x="50409" y="13576"/>
                    <a:pt x="51078" y="15827"/>
                    <a:pt x="51078" y="19041"/>
                  </a:cubicBezTo>
                  <a:lnTo>
                    <a:pt x="50075" y="25471"/>
                  </a:lnTo>
                  <a:lnTo>
                    <a:pt x="1563" y="210637"/>
                  </a:lnTo>
                  <a:cubicBezTo>
                    <a:pt x="225" y="215138"/>
                    <a:pt x="225" y="215781"/>
                    <a:pt x="225" y="217710"/>
                  </a:cubicBezTo>
                  <a:cubicBezTo>
                    <a:pt x="225" y="225103"/>
                    <a:pt x="6916" y="226711"/>
                    <a:pt x="9927" y="226711"/>
                  </a:cubicBezTo>
                  <a:cubicBezTo>
                    <a:pt x="15280" y="226711"/>
                    <a:pt x="20633" y="222853"/>
                    <a:pt x="22306" y="218352"/>
                  </a:cubicBezTo>
                  <a:lnTo>
                    <a:pt x="28663" y="193921"/>
                  </a:lnTo>
                  <a:lnTo>
                    <a:pt x="36023" y="164989"/>
                  </a:lnTo>
                  <a:cubicBezTo>
                    <a:pt x="38031" y="157916"/>
                    <a:pt x="40038" y="150844"/>
                    <a:pt x="41711" y="143450"/>
                  </a:cubicBezTo>
                  <a:cubicBezTo>
                    <a:pt x="42380" y="141521"/>
                    <a:pt x="45056" y="130913"/>
                    <a:pt x="45391" y="128984"/>
                  </a:cubicBezTo>
                  <a:cubicBezTo>
                    <a:pt x="46395" y="126091"/>
                    <a:pt x="56766" y="108088"/>
                    <a:pt x="68141" y="99409"/>
                  </a:cubicBezTo>
                  <a:cubicBezTo>
                    <a:pt x="75501" y="94265"/>
                    <a:pt x="85873" y="88157"/>
                    <a:pt x="100259" y="88157"/>
                  </a:cubicBezTo>
                  <a:cubicBezTo>
                    <a:pt x="114645" y="88157"/>
                    <a:pt x="118325" y="99087"/>
                    <a:pt x="118325" y="110660"/>
                  </a:cubicBezTo>
                  <a:cubicBezTo>
                    <a:pt x="118325" y="128020"/>
                    <a:pt x="105612" y="163060"/>
                    <a:pt x="97582" y="182669"/>
                  </a:cubicBezTo>
                  <a:cubicBezTo>
                    <a:pt x="94906" y="190063"/>
                    <a:pt x="93233" y="193921"/>
                    <a:pt x="93233" y="200350"/>
                  </a:cubicBezTo>
                  <a:cubicBezTo>
                    <a:pt x="93233" y="215459"/>
                    <a:pt x="104943" y="226711"/>
                    <a:pt x="120667" y="226711"/>
                  </a:cubicBezTo>
                  <a:cubicBezTo>
                    <a:pt x="152116" y="226711"/>
                    <a:pt x="164495" y="179776"/>
                    <a:pt x="164495" y="177204"/>
                  </a:cubicBezTo>
                  <a:cubicBezTo>
                    <a:pt x="164495" y="173990"/>
                    <a:pt x="161484" y="173990"/>
                    <a:pt x="160480" y="173990"/>
                  </a:cubicBezTo>
                  <a:cubicBezTo>
                    <a:pt x="157134" y="173990"/>
                    <a:pt x="157134" y="174954"/>
                    <a:pt x="155462" y="179776"/>
                  </a:cubicBezTo>
                  <a:cubicBezTo>
                    <a:pt x="150443" y="196814"/>
                    <a:pt x="139737" y="219638"/>
                    <a:pt x="121336" y="219638"/>
                  </a:cubicBezTo>
                  <a:cubicBezTo>
                    <a:pt x="115649" y="219638"/>
                    <a:pt x="113307" y="216424"/>
                    <a:pt x="113307" y="209030"/>
                  </a:cubicBezTo>
                  <a:cubicBezTo>
                    <a:pt x="113307" y="200993"/>
                    <a:pt x="116318" y="193278"/>
                    <a:pt x="119329" y="186206"/>
                  </a:cubicBezTo>
                  <a:cubicBezTo>
                    <a:pt x="124682" y="172382"/>
                    <a:pt x="139737" y="134128"/>
                    <a:pt x="139737" y="115482"/>
                  </a:cubicBezTo>
                  <a:cubicBezTo>
                    <a:pt x="139737" y="94587"/>
                    <a:pt x="126355" y="81085"/>
                    <a:pt x="101263" y="81085"/>
                  </a:cubicBezTo>
                  <a:cubicBezTo>
                    <a:pt x="80185" y="81085"/>
                    <a:pt x="64126" y="91051"/>
                    <a:pt x="51748" y="105838"/>
                  </a:cubicBezTo>
                  <a:lnTo>
                    <a:pt x="77843" y="3611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9F42487D-149B-49E5-B523-4B31729F292F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13804249" y="4348923"/>
              <a:ext cx="77618" cy="321469"/>
            </a:xfrm>
            <a:custGeom>
              <a:avLst/>
              <a:gdLst>
                <a:gd name="connsiteX0" fmla="*/ 77849 w 77618"/>
                <a:gd name="connsiteY0" fmla="*/ 318330 h 321469"/>
                <a:gd name="connsiteX1" fmla="*/ 72162 w 77618"/>
                <a:gd name="connsiteY1" fmla="*/ 311257 h 321469"/>
                <a:gd name="connsiteX2" fmla="*/ 19635 w 77618"/>
                <a:gd name="connsiteY2" fmla="*/ 160809 h 321469"/>
                <a:gd name="connsiteX3" fmla="*/ 73500 w 77618"/>
                <a:gd name="connsiteY3" fmla="*/ 8754 h 321469"/>
                <a:gd name="connsiteX4" fmla="*/ 77849 w 77618"/>
                <a:gd name="connsiteY4" fmla="*/ 3289 h 321469"/>
                <a:gd name="connsiteX5" fmla="*/ 74503 w 77618"/>
                <a:gd name="connsiteY5" fmla="*/ 75 h 321469"/>
                <a:gd name="connsiteX6" fmla="*/ 21308 w 77618"/>
                <a:gd name="connsiteY6" fmla="*/ 62761 h 321469"/>
                <a:gd name="connsiteX7" fmla="*/ 231 w 77618"/>
                <a:gd name="connsiteY7" fmla="*/ 160809 h 321469"/>
                <a:gd name="connsiteX8" fmla="*/ 22312 w 77618"/>
                <a:gd name="connsiteY8" fmla="*/ 261108 h 321469"/>
                <a:gd name="connsiteX9" fmla="*/ 74503 w 77618"/>
                <a:gd name="connsiteY9" fmla="*/ 321544 h 321469"/>
                <a:gd name="connsiteX10" fmla="*/ 77849 w 77618"/>
                <a:gd name="connsiteY10" fmla="*/ 318330 h 32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618" h="321469">
                  <a:moveTo>
                    <a:pt x="77849" y="318330"/>
                  </a:moveTo>
                  <a:cubicBezTo>
                    <a:pt x="77849" y="317365"/>
                    <a:pt x="77849" y="316722"/>
                    <a:pt x="72162" y="311257"/>
                  </a:cubicBezTo>
                  <a:cubicBezTo>
                    <a:pt x="30341" y="270752"/>
                    <a:pt x="19635" y="209994"/>
                    <a:pt x="19635" y="160809"/>
                  </a:cubicBezTo>
                  <a:cubicBezTo>
                    <a:pt x="19635" y="104874"/>
                    <a:pt x="32349" y="48938"/>
                    <a:pt x="73500" y="8754"/>
                  </a:cubicBezTo>
                  <a:cubicBezTo>
                    <a:pt x="77849" y="4897"/>
                    <a:pt x="77849" y="4254"/>
                    <a:pt x="77849" y="3289"/>
                  </a:cubicBezTo>
                  <a:cubicBezTo>
                    <a:pt x="77849" y="1039"/>
                    <a:pt x="76511" y="75"/>
                    <a:pt x="74503" y="75"/>
                  </a:cubicBezTo>
                  <a:cubicBezTo>
                    <a:pt x="71158" y="75"/>
                    <a:pt x="41047" y="21935"/>
                    <a:pt x="21308" y="62761"/>
                  </a:cubicBezTo>
                  <a:cubicBezTo>
                    <a:pt x="4246" y="98123"/>
                    <a:pt x="231" y="133806"/>
                    <a:pt x="231" y="160809"/>
                  </a:cubicBezTo>
                  <a:cubicBezTo>
                    <a:pt x="231" y="185884"/>
                    <a:pt x="3911" y="224782"/>
                    <a:pt x="22312" y="261108"/>
                  </a:cubicBezTo>
                  <a:cubicBezTo>
                    <a:pt x="42386" y="300649"/>
                    <a:pt x="71158" y="321544"/>
                    <a:pt x="74503" y="321544"/>
                  </a:cubicBezTo>
                  <a:cubicBezTo>
                    <a:pt x="76511" y="321544"/>
                    <a:pt x="77849" y="320580"/>
                    <a:pt x="77849" y="318330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D676A4D2-0FE7-426A-84C1-8150AB28BA8E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13908930" y="4388785"/>
              <a:ext cx="102710" cy="204776"/>
            </a:xfrm>
            <a:custGeom>
              <a:avLst/>
              <a:gdLst>
                <a:gd name="connsiteX0" fmla="*/ 61459 w 102710"/>
                <a:gd name="connsiteY0" fmla="*/ 72727 h 204776"/>
                <a:gd name="connsiteX1" fmla="*/ 92908 w 102710"/>
                <a:gd name="connsiteY1" fmla="*/ 72727 h 204776"/>
                <a:gd name="connsiteX2" fmla="*/ 102945 w 102710"/>
                <a:gd name="connsiteY2" fmla="*/ 66297 h 204776"/>
                <a:gd name="connsiteX3" fmla="*/ 93577 w 102710"/>
                <a:gd name="connsiteY3" fmla="*/ 62761 h 204776"/>
                <a:gd name="connsiteX4" fmla="*/ 64136 w 102710"/>
                <a:gd name="connsiteY4" fmla="*/ 62761 h 204776"/>
                <a:gd name="connsiteX5" fmla="*/ 77853 w 102710"/>
                <a:gd name="connsiteY5" fmla="*/ 8754 h 204776"/>
                <a:gd name="connsiteX6" fmla="*/ 68151 w 102710"/>
                <a:gd name="connsiteY6" fmla="*/ 75 h 204776"/>
                <a:gd name="connsiteX7" fmla="*/ 54768 w 102710"/>
                <a:gd name="connsiteY7" fmla="*/ 11648 h 204776"/>
                <a:gd name="connsiteX8" fmla="*/ 41720 w 102710"/>
                <a:gd name="connsiteY8" fmla="*/ 62761 h 204776"/>
                <a:gd name="connsiteX9" fmla="*/ 10272 w 102710"/>
                <a:gd name="connsiteY9" fmla="*/ 62761 h 204776"/>
                <a:gd name="connsiteX10" fmla="*/ 235 w 102710"/>
                <a:gd name="connsiteY10" fmla="*/ 68869 h 204776"/>
                <a:gd name="connsiteX11" fmla="*/ 9602 w 102710"/>
                <a:gd name="connsiteY11" fmla="*/ 72727 h 204776"/>
                <a:gd name="connsiteX12" fmla="*/ 39044 w 102710"/>
                <a:gd name="connsiteY12" fmla="*/ 72727 h 204776"/>
                <a:gd name="connsiteX13" fmla="*/ 13617 w 102710"/>
                <a:gd name="connsiteY13" fmla="*/ 175276 h 204776"/>
                <a:gd name="connsiteX14" fmla="*/ 44397 w 102710"/>
                <a:gd name="connsiteY14" fmla="*/ 204851 h 204776"/>
                <a:gd name="connsiteX15" fmla="*/ 97592 w 102710"/>
                <a:gd name="connsiteY15" fmla="*/ 155344 h 204776"/>
                <a:gd name="connsiteX16" fmla="*/ 93577 w 102710"/>
                <a:gd name="connsiteY16" fmla="*/ 152130 h 204776"/>
                <a:gd name="connsiteX17" fmla="*/ 88559 w 102710"/>
                <a:gd name="connsiteY17" fmla="*/ 156630 h 204776"/>
                <a:gd name="connsiteX18" fmla="*/ 45066 w 102710"/>
                <a:gd name="connsiteY18" fmla="*/ 197778 h 204776"/>
                <a:gd name="connsiteX19" fmla="*/ 34695 w 102710"/>
                <a:gd name="connsiteY19" fmla="*/ 182991 h 204776"/>
                <a:gd name="connsiteX20" fmla="*/ 36702 w 102710"/>
                <a:gd name="connsiteY20" fmla="*/ 167560 h 204776"/>
                <a:gd name="connsiteX21" fmla="*/ 61459 w 102710"/>
                <a:gd name="connsiteY21" fmla="*/ 72727 h 20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2710" h="204776">
                  <a:moveTo>
                    <a:pt x="61459" y="72727"/>
                  </a:moveTo>
                  <a:lnTo>
                    <a:pt x="92908" y="72727"/>
                  </a:lnTo>
                  <a:cubicBezTo>
                    <a:pt x="99599" y="72727"/>
                    <a:pt x="102945" y="72727"/>
                    <a:pt x="102945" y="66297"/>
                  </a:cubicBezTo>
                  <a:cubicBezTo>
                    <a:pt x="102945" y="62761"/>
                    <a:pt x="99599" y="62761"/>
                    <a:pt x="93577" y="62761"/>
                  </a:cubicBezTo>
                  <a:lnTo>
                    <a:pt x="64136" y="62761"/>
                  </a:lnTo>
                  <a:cubicBezTo>
                    <a:pt x="76180" y="17113"/>
                    <a:pt x="77853" y="10683"/>
                    <a:pt x="77853" y="8754"/>
                  </a:cubicBezTo>
                  <a:cubicBezTo>
                    <a:pt x="77853" y="3289"/>
                    <a:pt x="73838" y="75"/>
                    <a:pt x="68151" y="75"/>
                  </a:cubicBezTo>
                  <a:cubicBezTo>
                    <a:pt x="67147" y="75"/>
                    <a:pt x="57779" y="396"/>
                    <a:pt x="54768" y="11648"/>
                  </a:cubicBezTo>
                  <a:lnTo>
                    <a:pt x="41720" y="62761"/>
                  </a:lnTo>
                  <a:lnTo>
                    <a:pt x="10272" y="62761"/>
                  </a:lnTo>
                  <a:cubicBezTo>
                    <a:pt x="3580" y="62761"/>
                    <a:pt x="235" y="62761"/>
                    <a:pt x="235" y="68869"/>
                  </a:cubicBezTo>
                  <a:cubicBezTo>
                    <a:pt x="235" y="72727"/>
                    <a:pt x="2911" y="72727"/>
                    <a:pt x="9602" y="72727"/>
                  </a:cubicBezTo>
                  <a:lnTo>
                    <a:pt x="39044" y="72727"/>
                  </a:lnTo>
                  <a:cubicBezTo>
                    <a:pt x="14955" y="164024"/>
                    <a:pt x="13617" y="169489"/>
                    <a:pt x="13617" y="175276"/>
                  </a:cubicBezTo>
                  <a:cubicBezTo>
                    <a:pt x="13617" y="192635"/>
                    <a:pt x="26330" y="204851"/>
                    <a:pt x="44397" y="204851"/>
                  </a:cubicBezTo>
                  <a:cubicBezTo>
                    <a:pt x="78522" y="204851"/>
                    <a:pt x="97592" y="157916"/>
                    <a:pt x="97592" y="155344"/>
                  </a:cubicBezTo>
                  <a:cubicBezTo>
                    <a:pt x="97592" y="152130"/>
                    <a:pt x="94916" y="152130"/>
                    <a:pt x="93577" y="152130"/>
                  </a:cubicBezTo>
                  <a:cubicBezTo>
                    <a:pt x="90566" y="152130"/>
                    <a:pt x="90232" y="153094"/>
                    <a:pt x="88559" y="156630"/>
                  </a:cubicBezTo>
                  <a:cubicBezTo>
                    <a:pt x="74173" y="190063"/>
                    <a:pt x="56441" y="197778"/>
                    <a:pt x="45066" y="197778"/>
                  </a:cubicBezTo>
                  <a:cubicBezTo>
                    <a:pt x="38040" y="197778"/>
                    <a:pt x="34695" y="193599"/>
                    <a:pt x="34695" y="182991"/>
                  </a:cubicBezTo>
                  <a:cubicBezTo>
                    <a:pt x="34695" y="175276"/>
                    <a:pt x="35364" y="173025"/>
                    <a:pt x="36702" y="167560"/>
                  </a:cubicBezTo>
                  <a:lnTo>
                    <a:pt x="61459" y="72727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191D3D77-04B8-4E67-AD68-02411241A241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14041120" y="4348923"/>
              <a:ext cx="77618" cy="321469"/>
            </a:xfrm>
            <a:custGeom>
              <a:avLst/>
              <a:gdLst>
                <a:gd name="connsiteX0" fmla="*/ 77857 w 77618"/>
                <a:gd name="connsiteY0" fmla="*/ 160809 h 321469"/>
                <a:gd name="connsiteX1" fmla="*/ 55775 w 77618"/>
                <a:gd name="connsiteY1" fmla="*/ 60511 h 321469"/>
                <a:gd name="connsiteX2" fmla="*/ 3584 w 77618"/>
                <a:gd name="connsiteY2" fmla="*/ 75 h 321469"/>
                <a:gd name="connsiteX3" fmla="*/ 238 w 77618"/>
                <a:gd name="connsiteY3" fmla="*/ 3289 h 321469"/>
                <a:gd name="connsiteX4" fmla="*/ 6595 w 77618"/>
                <a:gd name="connsiteY4" fmla="*/ 10683 h 321469"/>
                <a:gd name="connsiteX5" fmla="*/ 58452 w 77618"/>
                <a:gd name="connsiteY5" fmla="*/ 160809 h 321469"/>
                <a:gd name="connsiteX6" fmla="*/ 4588 w 77618"/>
                <a:gd name="connsiteY6" fmla="*/ 312865 h 321469"/>
                <a:gd name="connsiteX7" fmla="*/ 238 w 77618"/>
                <a:gd name="connsiteY7" fmla="*/ 318330 h 321469"/>
                <a:gd name="connsiteX8" fmla="*/ 3584 w 77618"/>
                <a:gd name="connsiteY8" fmla="*/ 321544 h 321469"/>
                <a:gd name="connsiteX9" fmla="*/ 56779 w 77618"/>
                <a:gd name="connsiteY9" fmla="*/ 258858 h 321469"/>
                <a:gd name="connsiteX10" fmla="*/ 77857 w 77618"/>
                <a:gd name="connsiteY10" fmla="*/ 160809 h 32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618" h="321469">
                  <a:moveTo>
                    <a:pt x="77857" y="160809"/>
                  </a:moveTo>
                  <a:cubicBezTo>
                    <a:pt x="77857" y="135735"/>
                    <a:pt x="74176" y="96837"/>
                    <a:pt x="55775" y="60511"/>
                  </a:cubicBezTo>
                  <a:cubicBezTo>
                    <a:pt x="35702" y="20970"/>
                    <a:pt x="6930" y="75"/>
                    <a:pt x="3584" y="75"/>
                  </a:cubicBezTo>
                  <a:cubicBezTo>
                    <a:pt x="1577" y="75"/>
                    <a:pt x="238" y="1361"/>
                    <a:pt x="238" y="3289"/>
                  </a:cubicBezTo>
                  <a:cubicBezTo>
                    <a:pt x="238" y="4254"/>
                    <a:pt x="238" y="4897"/>
                    <a:pt x="6595" y="10683"/>
                  </a:cubicBezTo>
                  <a:cubicBezTo>
                    <a:pt x="39382" y="42509"/>
                    <a:pt x="58452" y="93622"/>
                    <a:pt x="58452" y="160809"/>
                  </a:cubicBezTo>
                  <a:cubicBezTo>
                    <a:pt x="58452" y="215781"/>
                    <a:pt x="46073" y="272359"/>
                    <a:pt x="4588" y="312865"/>
                  </a:cubicBezTo>
                  <a:cubicBezTo>
                    <a:pt x="238" y="316722"/>
                    <a:pt x="238" y="317365"/>
                    <a:pt x="238" y="318330"/>
                  </a:cubicBezTo>
                  <a:cubicBezTo>
                    <a:pt x="238" y="320258"/>
                    <a:pt x="1577" y="321544"/>
                    <a:pt x="3584" y="321544"/>
                  </a:cubicBezTo>
                  <a:cubicBezTo>
                    <a:pt x="6930" y="321544"/>
                    <a:pt x="37040" y="299684"/>
                    <a:pt x="56779" y="258858"/>
                  </a:cubicBezTo>
                  <a:cubicBezTo>
                    <a:pt x="73842" y="223496"/>
                    <a:pt x="77857" y="187813"/>
                    <a:pt x="77857" y="160809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275" name="Group 274" descr="\documentclass{article}&#10;\usepackage{amsmath}&#10;\usepackage{gensymb}&#10;\usepackage{amssymb}&#10;\pagestyle{empty}&#10;\begin{document}&#10;&#10;\begin{equation*}&#10;h(t)&#10;\end{equation*}&#10;&#10;&#10;\end{document}" title="IguanaTex Vector Display">
            <a:extLst>
              <a:ext uri="{FF2B5EF4-FFF2-40B4-BE49-F238E27FC236}">
                <a16:creationId xmlns:a16="http://schemas.microsoft.com/office/drawing/2014/main" id="{47B7C1A8-4758-4E24-AAA8-CC77E46BC8D3}"/>
              </a:ext>
            </a:extLst>
          </p:cNvPr>
          <p:cNvGrpSpPr>
            <a:grpSpLocks noChangeAspect="1"/>
          </p:cNvGrpSpPr>
          <p:nvPr>
            <p:custDataLst>
              <p:tags r:id="rId10"/>
            </p:custDataLst>
          </p:nvPr>
        </p:nvGrpSpPr>
        <p:grpSpPr>
          <a:xfrm>
            <a:off x="3598970" y="4787569"/>
            <a:ext cx="521970" cy="321469"/>
            <a:chOff x="13596768" y="4348923"/>
            <a:chExt cx="521970" cy="321469"/>
          </a:xfrm>
        </p:grpSpPr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A903A9F4-87BC-4561-9D53-68881A464830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13596768" y="4366925"/>
              <a:ext cx="164269" cy="226635"/>
            </a:xfrm>
            <a:custGeom>
              <a:avLst/>
              <a:gdLst>
                <a:gd name="connsiteX0" fmla="*/ 77843 w 164269"/>
                <a:gd name="connsiteY0" fmla="*/ 3611 h 226635"/>
                <a:gd name="connsiteX1" fmla="*/ 73494 w 164269"/>
                <a:gd name="connsiteY1" fmla="*/ 75 h 226635"/>
                <a:gd name="connsiteX2" fmla="*/ 32678 w 164269"/>
                <a:gd name="connsiteY2" fmla="*/ 3289 h 226635"/>
                <a:gd name="connsiteX3" fmla="*/ 26321 w 164269"/>
                <a:gd name="connsiteY3" fmla="*/ 9719 h 226635"/>
                <a:gd name="connsiteX4" fmla="*/ 34350 w 164269"/>
                <a:gd name="connsiteY4" fmla="*/ 13576 h 226635"/>
                <a:gd name="connsiteX5" fmla="*/ 51078 w 164269"/>
                <a:gd name="connsiteY5" fmla="*/ 19041 h 226635"/>
                <a:gd name="connsiteX6" fmla="*/ 50075 w 164269"/>
                <a:gd name="connsiteY6" fmla="*/ 25471 h 226635"/>
                <a:gd name="connsiteX7" fmla="*/ 1563 w 164269"/>
                <a:gd name="connsiteY7" fmla="*/ 210637 h 226635"/>
                <a:gd name="connsiteX8" fmla="*/ 225 w 164269"/>
                <a:gd name="connsiteY8" fmla="*/ 217710 h 226635"/>
                <a:gd name="connsiteX9" fmla="*/ 9927 w 164269"/>
                <a:gd name="connsiteY9" fmla="*/ 226711 h 226635"/>
                <a:gd name="connsiteX10" fmla="*/ 22306 w 164269"/>
                <a:gd name="connsiteY10" fmla="*/ 218352 h 226635"/>
                <a:gd name="connsiteX11" fmla="*/ 28663 w 164269"/>
                <a:gd name="connsiteY11" fmla="*/ 193921 h 226635"/>
                <a:gd name="connsiteX12" fmla="*/ 36023 w 164269"/>
                <a:gd name="connsiteY12" fmla="*/ 164989 h 226635"/>
                <a:gd name="connsiteX13" fmla="*/ 41711 w 164269"/>
                <a:gd name="connsiteY13" fmla="*/ 143450 h 226635"/>
                <a:gd name="connsiteX14" fmla="*/ 45391 w 164269"/>
                <a:gd name="connsiteY14" fmla="*/ 128984 h 226635"/>
                <a:gd name="connsiteX15" fmla="*/ 68141 w 164269"/>
                <a:gd name="connsiteY15" fmla="*/ 99409 h 226635"/>
                <a:gd name="connsiteX16" fmla="*/ 100259 w 164269"/>
                <a:gd name="connsiteY16" fmla="*/ 88157 h 226635"/>
                <a:gd name="connsiteX17" fmla="*/ 118325 w 164269"/>
                <a:gd name="connsiteY17" fmla="*/ 110660 h 226635"/>
                <a:gd name="connsiteX18" fmla="*/ 97582 w 164269"/>
                <a:gd name="connsiteY18" fmla="*/ 182669 h 226635"/>
                <a:gd name="connsiteX19" fmla="*/ 93233 w 164269"/>
                <a:gd name="connsiteY19" fmla="*/ 200350 h 226635"/>
                <a:gd name="connsiteX20" fmla="*/ 120667 w 164269"/>
                <a:gd name="connsiteY20" fmla="*/ 226711 h 226635"/>
                <a:gd name="connsiteX21" fmla="*/ 164495 w 164269"/>
                <a:gd name="connsiteY21" fmla="*/ 177204 h 226635"/>
                <a:gd name="connsiteX22" fmla="*/ 160480 w 164269"/>
                <a:gd name="connsiteY22" fmla="*/ 173990 h 226635"/>
                <a:gd name="connsiteX23" fmla="*/ 155462 w 164269"/>
                <a:gd name="connsiteY23" fmla="*/ 179776 h 226635"/>
                <a:gd name="connsiteX24" fmla="*/ 121336 w 164269"/>
                <a:gd name="connsiteY24" fmla="*/ 219638 h 226635"/>
                <a:gd name="connsiteX25" fmla="*/ 113307 w 164269"/>
                <a:gd name="connsiteY25" fmla="*/ 209030 h 226635"/>
                <a:gd name="connsiteX26" fmla="*/ 119329 w 164269"/>
                <a:gd name="connsiteY26" fmla="*/ 186206 h 226635"/>
                <a:gd name="connsiteX27" fmla="*/ 139737 w 164269"/>
                <a:gd name="connsiteY27" fmla="*/ 115482 h 226635"/>
                <a:gd name="connsiteX28" fmla="*/ 101263 w 164269"/>
                <a:gd name="connsiteY28" fmla="*/ 81085 h 226635"/>
                <a:gd name="connsiteX29" fmla="*/ 51748 w 164269"/>
                <a:gd name="connsiteY29" fmla="*/ 105838 h 226635"/>
                <a:gd name="connsiteX30" fmla="*/ 77843 w 164269"/>
                <a:gd name="connsiteY30" fmla="*/ 3611 h 226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64269" h="226635">
                  <a:moveTo>
                    <a:pt x="77843" y="3611"/>
                  </a:moveTo>
                  <a:cubicBezTo>
                    <a:pt x="77843" y="3289"/>
                    <a:pt x="77843" y="75"/>
                    <a:pt x="73494" y="75"/>
                  </a:cubicBezTo>
                  <a:cubicBezTo>
                    <a:pt x="65799" y="75"/>
                    <a:pt x="41376" y="2646"/>
                    <a:pt x="32678" y="3289"/>
                  </a:cubicBezTo>
                  <a:cubicBezTo>
                    <a:pt x="30001" y="3611"/>
                    <a:pt x="26321" y="3932"/>
                    <a:pt x="26321" y="9719"/>
                  </a:cubicBezTo>
                  <a:cubicBezTo>
                    <a:pt x="26321" y="13576"/>
                    <a:pt x="29332" y="13576"/>
                    <a:pt x="34350" y="13576"/>
                  </a:cubicBezTo>
                  <a:cubicBezTo>
                    <a:pt x="50409" y="13576"/>
                    <a:pt x="51078" y="15827"/>
                    <a:pt x="51078" y="19041"/>
                  </a:cubicBezTo>
                  <a:lnTo>
                    <a:pt x="50075" y="25471"/>
                  </a:lnTo>
                  <a:lnTo>
                    <a:pt x="1563" y="210637"/>
                  </a:lnTo>
                  <a:cubicBezTo>
                    <a:pt x="225" y="215138"/>
                    <a:pt x="225" y="215781"/>
                    <a:pt x="225" y="217710"/>
                  </a:cubicBezTo>
                  <a:cubicBezTo>
                    <a:pt x="225" y="225103"/>
                    <a:pt x="6916" y="226711"/>
                    <a:pt x="9927" y="226711"/>
                  </a:cubicBezTo>
                  <a:cubicBezTo>
                    <a:pt x="15280" y="226711"/>
                    <a:pt x="20633" y="222853"/>
                    <a:pt x="22306" y="218352"/>
                  </a:cubicBezTo>
                  <a:lnTo>
                    <a:pt x="28663" y="193921"/>
                  </a:lnTo>
                  <a:lnTo>
                    <a:pt x="36023" y="164989"/>
                  </a:lnTo>
                  <a:cubicBezTo>
                    <a:pt x="38031" y="157916"/>
                    <a:pt x="40038" y="150844"/>
                    <a:pt x="41711" y="143450"/>
                  </a:cubicBezTo>
                  <a:cubicBezTo>
                    <a:pt x="42380" y="141521"/>
                    <a:pt x="45056" y="130913"/>
                    <a:pt x="45391" y="128984"/>
                  </a:cubicBezTo>
                  <a:cubicBezTo>
                    <a:pt x="46395" y="126091"/>
                    <a:pt x="56766" y="108088"/>
                    <a:pt x="68141" y="99409"/>
                  </a:cubicBezTo>
                  <a:cubicBezTo>
                    <a:pt x="75501" y="94265"/>
                    <a:pt x="85873" y="88157"/>
                    <a:pt x="100259" y="88157"/>
                  </a:cubicBezTo>
                  <a:cubicBezTo>
                    <a:pt x="114645" y="88157"/>
                    <a:pt x="118325" y="99087"/>
                    <a:pt x="118325" y="110660"/>
                  </a:cubicBezTo>
                  <a:cubicBezTo>
                    <a:pt x="118325" y="128020"/>
                    <a:pt x="105612" y="163060"/>
                    <a:pt x="97582" y="182669"/>
                  </a:cubicBezTo>
                  <a:cubicBezTo>
                    <a:pt x="94906" y="190063"/>
                    <a:pt x="93233" y="193921"/>
                    <a:pt x="93233" y="200350"/>
                  </a:cubicBezTo>
                  <a:cubicBezTo>
                    <a:pt x="93233" y="215459"/>
                    <a:pt x="104943" y="226711"/>
                    <a:pt x="120667" y="226711"/>
                  </a:cubicBezTo>
                  <a:cubicBezTo>
                    <a:pt x="152116" y="226711"/>
                    <a:pt x="164495" y="179776"/>
                    <a:pt x="164495" y="177204"/>
                  </a:cubicBezTo>
                  <a:cubicBezTo>
                    <a:pt x="164495" y="173990"/>
                    <a:pt x="161484" y="173990"/>
                    <a:pt x="160480" y="173990"/>
                  </a:cubicBezTo>
                  <a:cubicBezTo>
                    <a:pt x="157134" y="173990"/>
                    <a:pt x="157134" y="174954"/>
                    <a:pt x="155462" y="179776"/>
                  </a:cubicBezTo>
                  <a:cubicBezTo>
                    <a:pt x="150443" y="196814"/>
                    <a:pt x="139737" y="219638"/>
                    <a:pt x="121336" y="219638"/>
                  </a:cubicBezTo>
                  <a:cubicBezTo>
                    <a:pt x="115649" y="219638"/>
                    <a:pt x="113307" y="216424"/>
                    <a:pt x="113307" y="209030"/>
                  </a:cubicBezTo>
                  <a:cubicBezTo>
                    <a:pt x="113307" y="200993"/>
                    <a:pt x="116318" y="193278"/>
                    <a:pt x="119329" y="186206"/>
                  </a:cubicBezTo>
                  <a:cubicBezTo>
                    <a:pt x="124682" y="172382"/>
                    <a:pt x="139737" y="134128"/>
                    <a:pt x="139737" y="115482"/>
                  </a:cubicBezTo>
                  <a:cubicBezTo>
                    <a:pt x="139737" y="94587"/>
                    <a:pt x="126355" y="81085"/>
                    <a:pt x="101263" y="81085"/>
                  </a:cubicBezTo>
                  <a:cubicBezTo>
                    <a:pt x="80185" y="81085"/>
                    <a:pt x="64126" y="91051"/>
                    <a:pt x="51748" y="105838"/>
                  </a:cubicBezTo>
                  <a:lnTo>
                    <a:pt x="77843" y="3611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B2E83D20-9077-4A38-9A5A-C473CAFCEA20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13804249" y="4348923"/>
              <a:ext cx="77618" cy="321469"/>
            </a:xfrm>
            <a:custGeom>
              <a:avLst/>
              <a:gdLst>
                <a:gd name="connsiteX0" fmla="*/ 77849 w 77618"/>
                <a:gd name="connsiteY0" fmla="*/ 318330 h 321469"/>
                <a:gd name="connsiteX1" fmla="*/ 72162 w 77618"/>
                <a:gd name="connsiteY1" fmla="*/ 311257 h 321469"/>
                <a:gd name="connsiteX2" fmla="*/ 19635 w 77618"/>
                <a:gd name="connsiteY2" fmla="*/ 160809 h 321469"/>
                <a:gd name="connsiteX3" fmla="*/ 73500 w 77618"/>
                <a:gd name="connsiteY3" fmla="*/ 8754 h 321469"/>
                <a:gd name="connsiteX4" fmla="*/ 77849 w 77618"/>
                <a:gd name="connsiteY4" fmla="*/ 3289 h 321469"/>
                <a:gd name="connsiteX5" fmla="*/ 74503 w 77618"/>
                <a:gd name="connsiteY5" fmla="*/ 75 h 321469"/>
                <a:gd name="connsiteX6" fmla="*/ 21308 w 77618"/>
                <a:gd name="connsiteY6" fmla="*/ 62761 h 321469"/>
                <a:gd name="connsiteX7" fmla="*/ 231 w 77618"/>
                <a:gd name="connsiteY7" fmla="*/ 160809 h 321469"/>
                <a:gd name="connsiteX8" fmla="*/ 22312 w 77618"/>
                <a:gd name="connsiteY8" fmla="*/ 261108 h 321469"/>
                <a:gd name="connsiteX9" fmla="*/ 74503 w 77618"/>
                <a:gd name="connsiteY9" fmla="*/ 321544 h 321469"/>
                <a:gd name="connsiteX10" fmla="*/ 77849 w 77618"/>
                <a:gd name="connsiteY10" fmla="*/ 318330 h 32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618" h="321469">
                  <a:moveTo>
                    <a:pt x="77849" y="318330"/>
                  </a:moveTo>
                  <a:cubicBezTo>
                    <a:pt x="77849" y="317365"/>
                    <a:pt x="77849" y="316722"/>
                    <a:pt x="72162" y="311257"/>
                  </a:cubicBezTo>
                  <a:cubicBezTo>
                    <a:pt x="30341" y="270752"/>
                    <a:pt x="19635" y="209994"/>
                    <a:pt x="19635" y="160809"/>
                  </a:cubicBezTo>
                  <a:cubicBezTo>
                    <a:pt x="19635" y="104874"/>
                    <a:pt x="32349" y="48938"/>
                    <a:pt x="73500" y="8754"/>
                  </a:cubicBezTo>
                  <a:cubicBezTo>
                    <a:pt x="77849" y="4897"/>
                    <a:pt x="77849" y="4254"/>
                    <a:pt x="77849" y="3289"/>
                  </a:cubicBezTo>
                  <a:cubicBezTo>
                    <a:pt x="77849" y="1039"/>
                    <a:pt x="76511" y="75"/>
                    <a:pt x="74503" y="75"/>
                  </a:cubicBezTo>
                  <a:cubicBezTo>
                    <a:pt x="71158" y="75"/>
                    <a:pt x="41047" y="21935"/>
                    <a:pt x="21308" y="62761"/>
                  </a:cubicBezTo>
                  <a:cubicBezTo>
                    <a:pt x="4246" y="98123"/>
                    <a:pt x="231" y="133806"/>
                    <a:pt x="231" y="160809"/>
                  </a:cubicBezTo>
                  <a:cubicBezTo>
                    <a:pt x="231" y="185884"/>
                    <a:pt x="3911" y="224782"/>
                    <a:pt x="22312" y="261108"/>
                  </a:cubicBezTo>
                  <a:cubicBezTo>
                    <a:pt x="42386" y="300649"/>
                    <a:pt x="71158" y="321544"/>
                    <a:pt x="74503" y="321544"/>
                  </a:cubicBezTo>
                  <a:cubicBezTo>
                    <a:pt x="76511" y="321544"/>
                    <a:pt x="77849" y="320580"/>
                    <a:pt x="77849" y="318330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06EB38D6-033E-456D-9EE6-5F8F3FE138D5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13908930" y="4388785"/>
              <a:ext cx="102710" cy="204776"/>
            </a:xfrm>
            <a:custGeom>
              <a:avLst/>
              <a:gdLst>
                <a:gd name="connsiteX0" fmla="*/ 61459 w 102710"/>
                <a:gd name="connsiteY0" fmla="*/ 72727 h 204776"/>
                <a:gd name="connsiteX1" fmla="*/ 92908 w 102710"/>
                <a:gd name="connsiteY1" fmla="*/ 72727 h 204776"/>
                <a:gd name="connsiteX2" fmla="*/ 102945 w 102710"/>
                <a:gd name="connsiteY2" fmla="*/ 66297 h 204776"/>
                <a:gd name="connsiteX3" fmla="*/ 93577 w 102710"/>
                <a:gd name="connsiteY3" fmla="*/ 62761 h 204776"/>
                <a:gd name="connsiteX4" fmla="*/ 64136 w 102710"/>
                <a:gd name="connsiteY4" fmla="*/ 62761 h 204776"/>
                <a:gd name="connsiteX5" fmla="*/ 77853 w 102710"/>
                <a:gd name="connsiteY5" fmla="*/ 8754 h 204776"/>
                <a:gd name="connsiteX6" fmla="*/ 68151 w 102710"/>
                <a:gd name="connsiteY6" fmla="*/ 75 h 204776"/>
                <a:gd name="connsiteX7" fmla="*/ 54768 w 102710"/>
                <a:gd name="connsiteY7" fmla="*/ 11648 h 204776"/>
                <a:gd name="connsiteX8" fmla="*/ 41720 w 102710"/>
                <a:gd name="connsiteY8" fmla="*/ 62761 h 204776"/>
                <a:gd name="connsiteX9" fmla="*/ 10272 w 102710"/>
                <a:gd name="connsiteY9" fmla="*/ 62761 h 204776"/>
                <a:gd name="connsiteX10" fmla="*/ 235 w 102710"/>
                <a:gd name="connsiteY10" fmla="*/ 68869 h 204776"/>
                <a:gd name="connsiteX11" fmla="*/ 9602 w 102710"/>
                <a:gd name="connsiteY11" fmla="*/ 72727 h 204776"/>
                <a:gd name="connsiteX12" fmla="*/ 39044 w 102710"/>
                <a:gd name="connsiteY12" fmla="*/ 72727 h 204776"/>
                <a:gd name="connsiteX13" fmla="*/ 13617 w 102710"/>
                <a:gd name="connsiteY13" fmla="*/ 175276 h 204776"/>
                <a:gd name="connsiteX14" fmla="*/ 44397 w 102710"/>
                <a:gd name="connsiteY14" fmla="*/ 204851 h 204776"/>
                <a:gd name="connsiteX15" fmla="*/ 97592 w 102710"/>
                <a:gd name="connsiteY15" fmla="*/ 155344 h 204776"/>
                <a:gd name="connsiteX16" fmla="*/ 93577 w 102710"/>
                <a:gd name="connsiteY16" fmla="*/ 152130 h 204776"/>
                <a:gd name="connsiteX17" fmla="*/ 88559 w 102710"/>
                <a:gd name="connsiteY17" fmla="*/ 156630 h 204776"/>
                <a:gd name="connsiteX18" fmla="*/ 45066 w 102710"/>
                <a:gd name="connsiteY18" fmla="*/ 197778 h 204776"/>
                <a:gd name="connsiteX19" fmla="*/ 34695 w 102710"/>
                <a:gd name="connsiteY19" fmla="*/ 182991 h 204776"/>
                <a:gd name="connsiteX20" fmla="*/ 36702 w 102710"/>
                <a:gd name="connsiteY20" fmla="*/ 167560 h 204776"/>
                <a:gd name="connsiteX21" fmla="*/ 61459 w 102710"/>
                <a:gd name="connsiteY21" fmla="*/ 72727 h 20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2710" h="204776">
                  <a:moveTo>
                    <a:pt x="61459" y="72727"/>
                  </a:moveTo>
                  <a:lnTo>
                    <a:pt x="92908" y="72727"/>
                  </a:lnTo>
                  <a:cubicBezTo>
                    <a:pt x="99599" y="72727"/>
                    <a:pt x="102945" y="72727"/>
                    <a:pt x="102945" y="66297"/>
                  </a:cubicBezTo>
                  <a:cubicBezTo>
                    <a:pt x="102945" y="62761"/>
                    <a:pt x="99599" y="62761"/>
                    <a:pt x="93577" y="62761"/>
                  </a:cubicBezTo>
                  <a:lnTo>
                    <a:pt x="64136" y="62761"/>
                  </a:lnTo>
                  <a:cubicBezTo>
                    <a:pt x="76180" y="17113"/>
                    <a:pt x="77853" y="10683"/>
                    <a:pt x="77853" y="8754"/>
                  </a:cubicBezTo>
                  <a:cubicBezTo>
                    <a:pt x="77853" y="3289"/>
                    <a:pt x="73838" y="75"/>
                    <a:pt x="68151" y="75"/>
                  </a:cubicBezTo>
                  <a:cubicBezTo>
                    <a:pt x="67147" y="75"/>
                    <a:pt x="57779" y="396"/>
                    <a:pt x="54768" y="11648"/>
                  </a:cubicBezTo>
                  <a:lnTo>
                    <a:pt x="41720" y="62761"/>
                  </a:lnTo>
                  <a:lnTo>
                    <a:pt x="10272" y="62761"/>
                  </a:lnTo>
                  <a:cubicBezTo>
                    <a:pt x="3580" y="62761"/>
                    <a:pt x="235" y="62761"/>
                    <a:pt x="235" y="68869"/>
                  </a:cubicBezTo>
                  <a:cubicBezTo>
                    <a:pt x="235" y="72727"/>
                    <a:pt x="2911" y="72727"/>
                    <a:pt x="9602" y="72727"/>
                  </a:cubicBezTo>
                  <a:lnTo>
                    <a:pt x="39044" y="72727"/>
                  </a:lnTo>
                  <a:cubicBezTo>
                    <a:pt x="14955" y="164024"/>
                    <a:pt x="13617" y="169489"/>
                    <a:pt x="13617" y="175276"/>
                  </a:cubicBezTo>
                  <a:cubicBezTo>
                    <a:pt x="13617" y="192635"/>
                    <a:pt x="26330" y="204851"/>
                    <a:pt x="44397" y="204851"/>
                  </a:cubicBezTo>
                  <a:cubicBezTo>
                    <a:pt x="78522" y="204851"/>
                    <a:pt x="97592" y="157916"/>
                    <a:pt x="97592" y="155344"/>
                  </a:cubicBezTo>
                  <a:cubicBezTo>
                    <a:pt x="97592" y="152130"/>
                    <a:pt x="94916" y="152130"/>
                    <a:pt x="93577" y="152130"/>
                  </a:cubicBezTo>
                  <a:cubicBezTo>
                    <a:pt x="90566" y="152130"/>
                    <a:pt x="90232" y="153094"/>
                    <a:pt x="88559" y="156630"/>
                  </a:cubicBezTo>
                  <a:cubicBezTo>
                    <a:pt x="74173" y="190063"/>
                    <a:pt x="56441" y="197778"/>
                    <a:pt x="45066" y="197778"/>
                  </a:cubicBezTo>
                  <a:cubicBezTo>
                    <a:pt x="38040" y="197778"/>
                    <a:pt x="34695" y="193599"/>
                    <a:pt x="34695" y="182991"/>
                  </a:cubicBezTo>
                  <a:cubicBezTo>
                    <a:pt x="34695" y="175276"/>
                    <a:pt x="35364" y="173025"/>
                    <a:pt x="36702" y="167560"/>
                  </a:cubicBezTo>
                  <a:lnTo>
                    <a:pt x="61459" y="72727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D6D0C25-B217-4FA8-8536-9154EC3A268B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14041120" y="4348923"/>
              <a:ext cx="77618" cy="321469"/>
            </a:xfrm>
            <a:custGeom>
              <a:avLst/>
              <a:gdLst>
                <a:gd name="connsiteX0" fmla="*/ 77857 w 77618"/>
                <a:gd name="connsiteY0" fmla="*/ 160809 h 321469"/>
                <a:gd name="connsiteX1" fmla="*/ 55775 w 77618"/>
                <a:gd name="connsiteY1" fmla="*/ 60511 h 321469"/>
                <a:gd name="connsiteX2" fmla="*/ 3584 w 77618"/>
                <a:gd name="connsiteY2" fmla="*/ 75 h 321469"/>
                <a:gd name="connsiteX3" fmla="*/ 238 w 77618"/>
                <a:gd name="connsiteY3" fmla="*/ 3289 h 321469"/>
                <a:gd name="connsiteX4" fmla="*/ 6595 w 77618"/>
                <a:gd name="connsiteY4" fmla="*/ 10683 h 321469"/>
                <a:gd name="connsiteX5" fmla="*/ 58452 w 77618"/>
                <a:gd name="connsiteY5" fmla="*/ 160809 h 321469"/>
                <a:gd name="connsiteX6" fmla="*/ 4588 w 77618"/>
                <a:gd name="connsiteY6" fmla="*/ 312865 h 321469"/>
                <a:gd name="connsiteX7" fmla="*/ 238 w 77618"/>
                <a:gd name="connsiteY7" fmla="*/ 318330 h 321469"/>
                <a:gd name="connsiteX8" fmla="*/ 3584 w 77618"/>
                <a:gd name="connsiteY8" fmla="*/ 321544 h 321469"/>
                <a:gd name="connsiteX9" fmla="*/ 56779 w 77618"/>
                <a:gd name="connsiteY9" fmla="*/ 258858 h 321469"/>
                <a:gd name="connsiteX10" fmla="*/ 77857 w 77618"/>
                <a:gd name="connsiteY10" fmla="*/ 160809 h 32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618" h="321469">
                  <a:moveTo>
                    <a:pt x="77857" y="160809"/>
                  </a:moveTo>
                  <a:cubicBezTo>
                    <a:pt x="77857" y="135735"/>
                    <a:pt x="74176" y="96837"/>
                    <a:pt x="55775" y="60511"/>
                  </a:cubicBezTo>
                  <a:cubicBezTo>
                    <a:pt x="35702" y="20970"/>
                    <a:pt x="6930" y="75"/>
                    <a:pt x="3584" y="75"/>
                  </a:cubicBezTo>
                  <a:cubicBezTo>
                    <a:pt x="1577" y="75"/>
                    <a:pt x="238" y="1361"/>
                    <a:pt x="238" y="3289"/>
                  </a:cubicBezTo>
                  <a:cubicBezTo>
                    <a:pt x="238" y="4254"/>
                    <a:pt x="238" y="4897"/>
                    <a:pt x="6595" y="10683"/>
                  </a:cubicBezTo>
                  <a:cubicBezTo>
                    <a:pt x="39382" y="42509"/>
                    <a:pt x="58452" y="93622"/>
                    <a:pt x="58452" y="160809"/>
                  </a:cubicBezTo>
                  <a:cubicBezTo>
                    <a:pt x="58452" y="215781"/>
                    <a:pt x="46073" y="272359"/>
                    <a:pt x="4588" y="312865"/>
                  </a:cubicBezTo>
                  <a:cubicBezTo>
                    <a:pt x="238" y="316722"/>
                    <a:pt x="238" y="317365"/>
                    <a:pt x="238" y="318330"/>
                  </a:cubicBezTo>
                  <a:cubicBezTo>
                    <a:pt x="238" y="320258"/>
                    <a:pt x="1577" y="321544"/>
                    <a:pt x="3584" y="321544"/>
                  </a:cubicBezTo>
                  <a:cubicBezTo>
                    <a:pt x="6930" y="321544"/>
                    <a:pt x="37040" y="299684"/>
                    <a:pt x="56779" y="258858"/>
                  </a:cubicBezTo>
                  <a:cubicBezTo>
                    <a:pt x="73842" y="223496"/>
                    <a:pt x="77857" y="187813"/>
                    <a:pt x="77857" y="160809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280" name="Group 279" descr="\documentclass{article}&#10;\usepackage{amsmath}&#10;\usepackage{gensymb}&#10;\usepackage{amssymb}&#10;\pagestyle{empty}&#10;\begin{document}&#10;&#10;\begin{equation*}&#10;x(t)&#10;\end{equation*}&#10;&#10;&#10;\end{document}" title="IguanaTex Vector Display">
            <a:extLst>
              <a:ext uri="{FF2B5EF4-FFF2-40B4-BE49-F238E27FC236}">
                <a16:creationId xmlns:a16="http://schemas.microsoft.com/office/drawing/2014/main" id="{DA68F679-B3CA-4987-BE2F-E6C1E9323D11}"/>
              </a:ext>
            </a:extLst>
          </p:cNvPr>
          <p:cNvGrpSpPr>
            <a:grpSpLocks noChangeAspect="1"/>
          </p:cNvGrpSpPr>
          <p:nvPr>
            <p:custDataLst>
              <p:tags r:id="rId11"/>
            </p:custDataLst>
          </p:nvPr>
        </p:nvGrpSpPr>
        <p:grpSpPr>
          <a:xfrm>
            <a:off x="2119069" y="4850775"/>
            <a:ext cx="317521" cy="192912"/>
            <a:chOff x="5338236" y="4810589"/>
            <a:chExt cx="317521" cy="192912"/>
          </a:xfrm>
        </p:grpSpPr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880BF9CC-57EA-48A8-B064-8AA7F486A1C9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5338236" y="4870006"/>
              <a:ext cx="99982" cy="87389"/>
            </a:xfrm>
            <a:custGeom>
              <a:avLst/>
              <a:gdLst>
                <a:gd name="connsiteX0" fmla="*/ 61459 w 99982"/>
                <a:gd name="connsiteY0" fmla="*/ 27082 h 87389"/>
                <a:gd name="connsiteX1" fmla="*/ 81335 w 99982"/>
                <a:gd name="connsiteY1" fmla="*/ 4319 h 87389"/>
                <a:gd name="connsiteX2" fmla="*/ 91374 w 99982"/>
                <a:gd name="connsiteY2" fmla="*/ 6827 h 87389"/>
                <a:gd name="connsiteX3" fmla="*/ 81737 w 99982"/>
                <a:gd name="connsiteY3" fmla="*/ 17244 h 87389"/>
                <a:gd name="connsiteX4" fmla="*/ 89366 w 99982"/>
                <a:gd name="connsiteY4" fmla="*/ 23996 h 87389"/>
                <a:gd name="connsiteX5" fmla="*/ 100208 w 99982"/>
                <a:gd name="connsiteY5" fmla="*/ 12807 h 87389"/>
                <a:gd name="connsiteX6" fmla="*/ 81536 w 99982"/>
                <a:gd name="connsiteY6" fmla="*/ 75 h 87389"/>
                <a:gd name="connsiteX7" fmla="*/ 60456 w 99982"/>
                <a:gd name="connsiteY7" fmla="*/ 14736 h 87389"/>
                <a:gd name="connsiteX8" fmla="*/ 38773 w 99982"/>
                <a:gd name="connsiteY8" fmla="*/ 75 h 87389"/>
                <a:gd name="connsiteX9" fmla="*/ 6449 w 99982"/>
                <a:gd name="connsiteY9" fmla="*/ 29783 h 87389"/>
                <a:gd name="connsiteX10" fmla="*/ 8858 w 99982"/>
                <a:gd name="connsiteY10" fmla="*/ 31712 h 87389"/>
                <a:gd name="connsiteX11" fmla="*/ 11468 w 99982"/>
                <a:gd name="connsiteY11" fmla="*/ 29590 h 87389"/>
                <a:gd name="connsiteX12" fmla="*/ 38371 w 99982"/>
                <a:gd name="connsiteY12" fmla="*/ 4319 h 87389"/>
                <a:gd name="connsiteX13" fmla="*/ 49213 w 99982"/>
                <a:gd name="connsiteY13" fmla="*/ 17244 h 87389"/>
                <a:gd name="connsiteX14" fmla="*/ 38371 w 99982"/>
                <a:gd name="connsiteY14" fmla="*/ 63157 h 87389"/>
                <a:gd name="connsiteX15" fmla="*/ 19298 w 99982"/>
                <a:gd name="connsiteY15" fmla="*/ 83220 h 87389"/>
                <a:gd name="connsiteX16" fmla="*/ 9260 w 99982"/>
                <a:gd name="connsiteY16" fmla="*/ 80712 h 87389"/>
                <a:gd name="connsiteX17" fmla="*/ 18696 w 99982"/>
                <a:gd name="connsiteY17" fmla="*/ 70295 h 87389"/>
                <a:gd name="connsiteX18" fmla="*/ 11267 w 99982"/>
                <a:gd name="connsiteY18" fmla="*/ 63543 h 87389"/>
                <a:gd name="connsiteX19" fmla="*/ 225 w 99982"/>
                <a:gd name="connsiteY19" fmla="*/ 74732 h 87389"/>
                <a:gd name="connsiteX20" fmla="*/ 19097 w 99982"/>
                <a:gd name="connsiteY20" fmla="*/ 87464 h 87389"/>
                <a:gd name="connsiteX21" fmla="*/ 40178 w 99982"/>
                <a:gd name="connsiteY21" fmla="*/ 72803 h 87389"/>
                <a:gd name="connsiteX22" fmla="*/ 61861 w 99982"/>
                <a:gd name="connsiteY22" fmla="*/ 87464 h 87389"/>
                <a:gd name="connsiteX23" fmla="*/ 93984 w 99982"/>
                <a:gd name="connsiteY23" fmla="*/ 57756 h 87389"/>
                <a:gd name="connsiteX24" fmla="*/ 91575 w 99982"/>
                <a:gd name="connsiteY24" fmla="*/ 55826 h 87389"/>
                <a:gd name="connsiteX25" fmla="*/ 88965 w 99982"/>
                <a:gd name="connsiteY25" fmla="*/ 57948 h 87389"/>
                <a:gd name="connsiteX26" fmla="*/ 62262 w 99982"/>
                <a:gd name="connsiteY26" fmla="*/ 83220 h 87389"/>
                <a:gd name="connsiteX27" fmla="*/ 51220 w 99982"/>
                <a:gd name="connsiteY27" fmla="*/ 70488 h 87389"/>
                <a:gd name="connsiteX28" fmla="*/ 54633 w 99982"/>
                <a:gd name="connsiteY28" fmla="*/ 53512 h 87389"/>
                <a:gd name="connsiteX29" fmla="*/ 61459 w 99982"/>
                <a:gd name="connsiteY29" fmla="*/ 27082 h 87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9982" h="87389">
                  <a:moveTo>
                    <a:pt x="61459" y="27082"/>
                  </a:moveTo>
                  <a:cubicBezTo>
                    <a:pt x="62664" y="22067"/>
                    <a:pt x="67282" y="4319"/>
                    <a:pt x="81335" y="4319"/>
                  </a:cubicBezTo>
                  <a:cubicBezTo>
                    <a:pt x="82339" y="4319"/>
                    <a:pt x="87158" y="4319"/>
                    <a:pt x="91374" y="6827"/>
                  </a:cubicBezTo>
                  <a:cubicBezTo>
                    <a:pt x="85752" y="7791"/>
                    <a:pt x="81737" y="12614"/>
                    <a:pt x="81737" y="17244"/>
                  </a:cubicBezTo>
                  <a:cubicBezTo>
                    <a:pt x="81737" y="20331"/>
                    <a:pt x="83945" y="23996"/>
                    <a:pt x="89366" y="23996"/>
                  </a:cubicBezTo>
                  <a:cubicBezTo>
                    <a:pt x="93783" y="23996"/>
                    <a:pt x="100208" y="20523"/>
                    <a:pt x="100208" y="12807"/>
                  </a:cubicBezTo>
                  <a:cubicBezTo>
                    <a:pt x="100208" y="2776"/>
                    <a:pt x="88362" y="75"/>
                    <a:pt x="81536" y="75"/>
                  </a:cubicBezTo>
                  <a:cubicBezTo>
                    <a:pt x="69892" y="75"/>
                    <a:pt x="62865" y="10299"/>
                    <a:pt x="60456" y="14736"/>
                  </a:cubicBezTo>
                  <a:cubicBezTo>
                    <a:pt x="55436" y="2004"/>
                    <a:pt x="44595" y="75"/>
                    <a:pt x="38773" y="75"/>
                  </a:cubicBezTo>
                  <a:cubicBezTo>
                    <a:pt x="17893" y="75"/>
                    <a:pt x="6449" y="24960"/>
                    <a:pt x="6449" y="29783"/>
                  </a:cubicBezTo>
                  <a:cubicBezTo>
                    <a:pt x="6449" y="31712"/>
                    <a:pt x="8457" y="31712"/>
                    <a:pt x="8858" y="31712"/>
                  </a:cubicBezTo>
                  <a:cubicBezTo>
                    <a:pt x="10464" y="31712"/>
                    <a:pt x="11067" y="31327"/>
                    <a:pt x="11468" y="29590"/>
                  </a:cubicBezTo>
                  <a:cubicBezTo>
                    <a:pt x="18294" y="9142"/>
                    <a:pt x="31545" y="4319"/>
                    <a:pt x="38371" y="4319"/>
                  </a:cubicBezTo>
                  <a:cubicBezTo>
                    <a:pt x="42186" y="4319"/>
                    <a:pt x="49213" y="6055"/>
                    <a:pt x="49213" y="17244"/>
                  </a:cubicBezTo>
                  <a:cubicBezTo>
                    <a:pt x="49213" y="23224"/>
                    <a:pt x="45800" y="36149"/>
                    <a:pt x="38371" y="63157"/>
                  </a:cubicBezTo>
                  <a:cubicBezTo>
                    <a:pt x="35159" y="75118"/>
                    <a:pt x="28132" y="83220"/>
                    <a:pt x="19298" y="83220"/>
                  </a:cubicBezTo>
                  <a:cubicBezTo>
                    <a:pt x="18093" y="83220"/>
                    <a:pt x="13476" y="83220"/>
                    <a:pt x="9260" y="80712"/>
                  </a:cubicBezTo>
                  <a:cubicBezTo>
                    <a:pt x="14279" y="79748"/>
                    <a:pt x="18696" y="75696"/>
                    <a:pt x="18696" y="70295"/>
                  </a:cubicBezTo>
                  <a:cubicBezTo>
                    <a:pt x="18696" y="65086"/>
                    <a:pt x="14279" y="63543"/>
                    <a:pt x="11267" y="63543"/>
                  </a:cubicBezTo>
                  <a:cubicBezTo>
                    <a:pt x="5244" y="63543"/>
                    <a:pt x="225" y="68559"/>
                    <a:pt x="225" y="74732"/>
                  </a:cubicBezTo>
                  <a:cubicBezTo>
                    <a:pt x="225" y="83606"/>
                    <a:pt x="10264" y="87464"/>
                    <a:pt x="19097" y="87464"/>
                  </a:cubicBezTo>
                  <a:cubicBezTo>
                    <a:pt x="32348" y="87464"/>
                    <a:pt x="39576" y="73960"/>
                    <a:pt x="40178" y="72803"/>
                  </a:cubicBezTo>
                  <a:cubicBezTo>
                    <a:pt x="42587" y="79941"/>
                    <a:pt x="49815" y="87464"/>
                    <a:pt x="61861" y="87464"/>
                  </a:cubicBezTo>
                  <a:cubicBezTo>
                    <a:pt x="82540" y="87464"/>
                    <a:pt x="93984" y="62578"/>
                    <a:pt x="93984" y="57756"/>
                  </a:cubicBezTo>
                  <a:cubicBezTo>
                    <a:pt x="93984" y="55826"/>
                    <a:pt x="92177" y="55826"/>
                    <a:pt x="91575" y="55826"/>
                  </a:cubicBezTo>
                  <a:cubicBezTo>
                    <a:pt x="89768" y="55826"/>
                    <a:pt x="89366" y="56598"/>
                    <a:pt x="88965" y="57948"/>
                  </a:cubicBezTo>
                  <a:cubicBezTo>
                    <a:pt x="82339" y="78590"/>
                    <a:pt x="68687" y="83220"/>
                    <a:pt x="62262" y="83220"/>
                  </a:cubicBezTo>
                  <a:cubicBezTo>
                    <a:pt x="54433" y="83220"/>
                    <a:pt x="51220" y="77047"/>
                    <a:pt x="51220" y="70488"/>
                  </a:cubicBezTo>
                  <a:cubicBezTo>
                    <a:pt x="51220" y="66244"/>
                    <a:pt x="52425" y="62000"/>
                    <a:pt x="54633" y="53512"/>
                  </a:cubicBezTo>
                  <a:lnTo>
                    <a:pt x="61459" y="27082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979A4D24-2BCB-4A50-8196-FB46924CF9AD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5467035" y="4810589"/>
              <a:ext cx="46578" cy="192912"/>
            </a:xfrm>
            <a:custGeom>
              <a:avLst/>
              <a:gdLst>
                <a:gd name="connsiteX0" fmla="*/ 46809 w 46578"/>
                <a:gd name="connsiteY0" fmla="*/ 191058 h 192912"/>
                <a:gd name="connsiteX1" fmla="*/ 43396 w 46578"/>
                <a:gd name="connsiteY1" fmla="*/ 186814 h 192912"/>
                <a:gd name="connsiteX2" fmla="*/ 11875 w 46578"/>
                <a:gd name="connsiteY2" fmla="*/ 96531 h 192912"/>
                <a:gd name="connsiteX3" fmla="*/ 44199 w 46578"/>
                <a:gd name="connsiteY3" fmla="*/ 5283 h 192912"/>
                <a:gd name="connsiteX4" fmla="*/ 46809 w 46578"/>
                <a:gd name="connsiteY4" fmla="*/ 2004 h 192912"/>
                <a:gd name="connsiteX5" fmla="*/ 44801 w 46578"/>
                <a:gd name="connsiteY5" fmla="*/ 75 h 192912"/>
                <a:gd name="connsiteX6" fmla="*/ 12879 w 46578"/>
                <a:gd name="connsiteY6" fmla="*/ 37693 h 192912"/>
                <a:gd name="connsiteX7" fmla="*/ 231 w 46578"/>
                <a:gd name="connsiteY7" fmla="*/ 96531 h 192912"/>
                <a:gd name="connsiteX8" fmla="*/ 13482 w 46578"/>
                <a:gd name="connsiteY8" fmla="*/ 156720 h 192912"/>
                <a:gd name="connsiteX9" fmla="*/ 44801 w 46578"/>
                <a:gd name="connsiteY9" fmla="*/ 192987 h 192912"/>
                <a:gd name="connsiteX10" fmla="*/ 46809 w 46578"/>
                <a:gd name="connsiteY10" fmla="*/ 191058 h 19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78" h="192912">
                  <a:moveTo>
                    <a:pt x="46809" y="191058"/>
                  </a:moveTo>
                  <a:cubicBezTo>
                    <a:pt x="46809" y="190479"/>
                    <a:pt x="46809" y="190094"/>
                    <a:pt x="43396" y="186814"/>
                  </a:cubicBezTo>
                  <a:cubicBezTo>
                    <a:pt x="18300" y="162507"/>
                    <a:pt x="11875" y="126047"/>
                    <a:pt x="11875" y="96531"/>
                  </a:cubicBezTo>
                  <a:cubicBezTo>
                    <a:pt x="11875" y="62964"/>
                    <a:pt x="19505" y="29397"/>
                    <a:pt x="44199" y="5283"/>
                  </a:cubicBezTo>
                  <a:cubicBezTo>
                    <a:pt x="46809" y="2968"/>
                    <a:pt x="46809" y="2583"/>
                    <a:pt x="46809" y="2004"/>
                  </a:cubicBezTo>
                  <a:cubicBezTo>
                    <a:pt x="46809" y="653"/>
                    <a:pt x="46006" y="75"/>
                    <a:pt x="44801" y="75"/>
                  </a:cubicBezTo>
                  <a:cubicBezTo>
                    <a:pt x="42794" y="75"/>
                    <a:pt x="24725" y="13193"/>
                    <a:pt x="12879" y="37693"/>
                  </a:cubicBezTo>
                  <a:cubicBezTo>
                    <a:pt x="2640" y="58913"/>
                    <a:pt x="231" y="80326"/>
                    <a:pt x="231" y="96531"/>
                  </a:cubicBezTo>
                  <a:cubicBezTo>
                    <a:pt x="231" y="111578"/>
                    <a:pt x="2439" y="134921"/>
                    <a:pt x="13482" y="156720"/>
                  </a:cubicBezTo>
                  <a:cubicBezTo>
                    <a:pt x="25528" y="180448"/>
                    <a:pt x="42794" y="192987"/>
                    <a:pt x="44801" y="192987"/>
                  </a:cubicBezTo>
                  <a:cubicBezTo>
                    <a:pt x="46006" y="192987"/>
                    <a:pt x="46809" y="192409"/>
                    <a:pt x="46809" y="191058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65F28575-3AFC-4700-A7DC-DD04EC543C3E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5529853" y="4834511"/>
              <a:ext cx="61635" cy="122885"/>
            </a:xfrm>
            <a:custGeom>
              <a:avLst/>
              <a:gdLst>
                <a:gd name="connsiteX0" fmla="*/ 36975 w 61635"/>
                <a:gd name="connsiteY0" fmla="*/ 43673 h 122885"/>
                <a:gd name="connsiteX1" fmla="*/ 55847 w 61635"/>
                <a:gd name="connsiteY1" fmla="*/ 43673 h 122885"/>
                <a:gd name="connsiteX2" fmla="*/ 61871 w 61635"/>
                <a:gd name="connsiteY2" fmla="*/ 39815 h 122885"/>
                <a:gd name="connsiteX3" fmla="*/ 56249 w 61635"/>
                <a:gd name="connsiteY3" fmla="*/ 37693 h 122885"/>
                <a:gd name="connsiteX4" fmla="*/ 38581 w 61635"/>
                <a:gd name="connsiteY4" fmla="*/ 37693 h 122885"/>
                <a:gd name="connsiteX5" fmla="*/ 46813 w 61635"/>
                <a:gd name="connsiteY5" fmla="*/ 5283 h 122885"/>
                <a:gd name="connsiteX6" fmla="*/ 40991 w 61635"/>
                <a:gd name="connsiteY6" fmla="*/ 75 h 122885"/>
                <a:gd name="connsiteX7" fmla="*/ 32960 w 61635"/>
                <a:gd name="connsiteY7" fmla="*/ 7020 h 122885"/>
                <a:gd name="connsiteX8" fmla="*/ 25130 w 61635"/>
                <a:gd name="connsiteY8" fmla="*/ 37693 h 122885"/>
                <a:gd name="connsiteX9" fmla="*/ 6258 w 61635"/>
                <a:gd name="connsiteY9" fmla="*/ 37693 h 122885"/>
                <a:gd name="connsiteX10" fmla="*/ 235 w 61635"/>
                <a:gd name="connsiteY10" fmla="*/ 41358 h 122885"/>
                <a:gd name="connsiteX11" fmla="*/ 5856 w 61635"/>
                <a:gd name="connsiteY11" fmla="*/ 43673 h 122885"/>
                <a:gd name="connsiteX12" fmla="*/ 23524 w 61635"/>
                <a:gd name="connsiteY12" fmla="*/ 43673 h 122885"/>
                <a:gd name="connsiteX13" fmla="*/ 8265 w 61635"/>
                <a:gd name="connsiteY13" fmla="*/ 105212 h 122885"/>
                <a:gd name="connsiteX14" fmla="*/ 26736 w 61635"/>
                <a:gd name="connsiteY14" fmla="*/ 122960 h 122885"/>
                <a:gd name="connsiteX15" fmla="*/ 58658 w 61635"/>
                <a:gd name="connsiteY15" fmla="*/ 93251 h 122885"/>
                <a:gd name="connsiteX16" fmla="*/ 56249 w 61635"/>
                <a:gd name="connsiteY16" fmla="*/ 91322 h 122885"/>
                <a:gd name="connsiteX17" fmla="*/ 53238 w 61635"/>
                <a:gd name="connsiteY17" fmla="*/ 94023 h 122885"/>
                <a:gd name="connsiteX18" fmla="*/ 27138 w 61635"/>
                <a:gd name="connsiteY18" fmla="*/ 118716 h 122885"/>
                <a:gd name="connsiteX19" fmla="*/ 20914 w 61635"/>
                <a:gd name="connsiteY19" fmla="*/ 109842 h 122885"/>
                <a:gd name="connsiteX20" fmla="*/ 22118 w 61635"/>
                <a:gd name="connsiteY20" fmla="*/ 100582 h 122885"/>
                <a:gd name="connsiteX21" fmla="*/ 36975 w 61635"/>
                <a:gd name="connsiteY21" fmla="*/ 43673 h 1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1635" h="122885">
                  <a:moveTo>
                    <a:pt x="36975" y="43673"/>
                  </a:moveTo>
                  <a:lnTo>
                    <a:pt x="55847" y="43673"/>
                  </a:lnTo>
                  <a:cubicBezTo>
                    <a:pt x="59863" y="43673"/>
                    <a:pt x="61871" y="43673"/>
                    <a:pt x="61871" y="39815"/>
                  </a:cubicBezTo>
                  <a:cubicBezTo>
                    <a:pt x="61871" y="37693"/>
                    <a:pt x="59863" y="37693"/>
                    <a:pt x="56249" y="37693"/>
                  </a:cubicBezTo>
                  <a:lnTo>
                    <a:pt x="38581" y="37693"/>
                  </a:lnTo>
                  <a:cubicBezTo>
                    <a:pt x="45809" y="10299"/>
                    <a:pt x="46813" y="6441"/>
                    <a:pt x="46813" y="5283"/>
                  </a:cubicBezTo>
                  <a:cubicBezTo>
                    <a:pt x="46813" y="2004"/>
                    <a:pt x="44404" y="75"/>
                    <a:pt x="40991" y="75"/>
                  </a:cubicBezTo>
                  <a:cubicBezTo>
                    <a:pt x="40388" y="75"/>
                    <a:pt x="34767" y="268"/>
                    <a:pt x="32960" y="7020"/>
                  </a:cubicBezTo>
                  <a:lnTo>
                    <a:pt x="25130" y="37693"/>
                  </a:lnTo>
                  <a:lnTo>
                    <a:pt x="6258" y="37693"/>
                  </a:lnTo>
                  <a:cubicBezTo>
                    <a:pt x="2242" y="37693"/>
                    <a:pt x="235" y="37693"/>
                    <a:pt x="235" y="41358"/>
                  </a:cubicBezTo>
                  <a:cubicBezTo>
                    <a:pt x="235" y="43673"/>
                    <a:pt x="1841" y="43673"/>
                    <a:pt x="5856" y="43673"/>
                  </a:cubicBezTo>
                  <a:lnTo>
                    <a:pt x="23524" y="43673"/>
                  </a:lnTo>
                  <a:cubicBezTo>
                    <a:pt x="9068" y="98460"/>
                    <a:pt x="8265" y="101740"/>
                    <a:pt x="8265" y="105212"/>
                  </a:cubicBezTo>
                  <a:cubicBezTo>
                    <a:pt x="8265" y="115629"/>
                    <a:pt x="15895" y="122960"/>
                    <a:pt x="26736" y="122960"/>
                  </a:cubicBezTo>
                  <a:cubicBezTo>
                    <a:pt x="47214" y="122960"/>
                    <a:pt x="58658" y="94795"/>
                    <a:pt x="58658" y="93251"/>
                  </a:cubicBezTo>
                  <a:cubicBezTo>
                    <a:pt x="58658" y="91322"/>
                    <a:pt x="57052" y="91322"/>
                    <a:pt x="56249" y="91322"/>
                  </a:cubicBezTo>
                  <a:cubicBezTo>
                    <a:pt x="54442" y="91322"/>
                    <a:pt x="54241" y="91901"/>
                    <a:pt x="53238" y="94023"/>
                  </a:cubicBezTo>
                  <a:cubicBezTo>
                    <a:pt x="44604" y="114086"/>
                    <a:pt x="33964" y="118716"/>
                    <a:pt x="27138" y="118716"/>
                  </a:cubicBezTo>
                  <a:cubicBezTo>
                    <a:pt x="22921" y="118716"/>
                    <a:pt x="20914" y="116208"/>
                    <a:pt x="20914" y="109842"/>
                  </a:cubicBezTo>
                  <a:cubicBezTo>
                    <a:pt x="20914" y="105212"/>
                    <a:pt x="21315" y="103862"/>
                    <a:pt x="22118" y="100582"/>
                  </a:cubicBezTo>
                  <a:lnTo>
                    <a:pt x="36975" y="43673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693CA2E4-7795-45AF-A960-B91F59C983D8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5609179" y="4810589"/>
              <a:ext cx="46578" cy="192912"/>
            </a:xfrm>
            <a:custGeom>
              <a:avLst/>
              <a:gdLst>
                <a:gd name="connsiteX0" fmla="*/ 46817 w 46578"/>
                <a:gd name="connsiteY0" fmla="*/ 96531 h 192912"/>
                <a:gd name="connsiteX1" fmla="*/ 33566 w 46578"/>
                <a:gd name="connsiteY1" fmla="*/ 36342 h 192912"/>
                <a:gd name="connsiteX2" fmla="*/ 2246 w 46578"/>
                <a:gd name="connsiteY2" fmla="*/ 75 h 192912"/>
                <a:gd name="connsiteX3" fmla="*/ 238 w 46578"/>
                <a:gd name="connsiteY3" fmla="*/ 2004 h 192912"/>
                <a:gd name="connsiteX4" fmla="*/ 4053 w 46578"/>
                <a:gd name="connsiteY4" fmla="*/ 6441 h 192912"/>
                <a:gd name="connsiteX5" fmla="*/ 35172 w 46578"/>
                <a:gd name="connsiteY5" fmla="*/ 96531 h 192912"/>
                <a:gd name="connsiteX6" fmla="*/ 2848 w 46578"/>
                <a:gd name="connsiteY6" fmla="*/ 187779 h 192912"/>
                <a:gd name="connsiteX7" fmla="*/ 238 w 46578"/>
                <a:gd name="connsiteY7" fmla="*/ 191058 h 192912"/>
                <a:gd name="connsiteX8" fmla="*/ 2246 w 46578"/>
                <a:gd name="connsiteY8" fmla="*/ 192987 h 192912"/>
                <a:gd name="connsiteX9" fmla="*/ 34168 w 46578"/>
                <a:gd name="connsiteY9" fmla="*/ 155369 h 192912"/>
                <a:gd name="connsiteX10" fmla="*/ 46817 w 46578"/>
                <a:gd name="connsiteY10" fmla="*/ 96531 h 19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78" h="192912">
                  <a:moveTo>
                    <a:pt x="46817" y="96531"/>
                  </a:moveTo>
                  <a:cubicBezTo>
                    <a:pt x="46817" y="81484"/>
                    <a:pt x="44608" y="58141"/>
                    <a:pt x="33566" y="36342"/>
                  </a:cubicBezTo>
                  <a:cubicBezTo>
                    <a:pt x="21520" y="12614"/>
                    <a:pt x="4254" y="75"/>
                    <a:pt x="2246" y="75"/>
                  </a:cubicBezTo>
                  <a:cubicBezTo>
                    <a:pt x="1041" y="75"/>
                    <a:pt x="238" y="846"/>
                    <a:pt x="238" y="2004"/>
                  </a:cubicBezTo>
                  <a:cubicBezTo>
                    <a:pt x="238" y="2583"/>
                    <a:pt x="238" y="2968"/>
                    <a:pt x="4053" y="6441"/>
                  </a:cubicBezTo>
                  <a:cubicBezTo>
                    <a:pt x="23728" y="25539"/>
                    <a:pt x="35172" y="56212"/>
                    <a:pt x="35172" y="96531"/>
                  </a:cubicBezTo>
                  <a:cubicBezTo>
                    <a:pt x="35172" y="129519"/>
                    <a:pt x="27744" y="163472"/>
                    <a:pt x="2848" y="187779"/>
                  </a:cubicBezTo>
                  <a:cubicBezTo>
                    <a:pt x="238" y="190094"/>
                    <a:pt x="238" y="190479"/>
                    <a:pt x="238" y="191058"/>
                  </a:cubicBezTo>
                  <a:cubicBezTo>
                    <a:pt x="238" y="192216"/>
                    <a:pt x="1041" y="192987"/>
                    <a:pt x="2246" y="192987"/>
                  </a:cubicBezTo>
                  <a:cubicBezTo>
                    <a:pt x="4254" y="192987"/>
                    <a:pt x="22323" y="179869"/>
                    <a:pt x="34168" y="155369"/>
                  </a:cubicBezTo>
                  <a:cubicBezTo>
                    <a:pt x="44407" y="134149"/>
                    <a:pt x="46817" y="112736"/>
                    <a:pt x="46817" y="96531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297" name="Group 296" descr="\documentclass{article}&#10;\usepackage{amsmath}&#10;\usepackage{gensymb}&#10;\usepackage{amssymb}&#10;\pagestyle{empty}&#10;\begin{document}&#10;&#10;\begin{equation*}&#10;y(t)&#10;\end{equation*}&#10;&#10;&#10;\end{document}" title="IguanaTex Vector Display">
            <a:extLst>
              <a:ext uri="{FF2B5EF4-FFF2-40B4-BE49-F238E27FC236}">
                <a16:creationId xmlns:a16="http://schemas.microsoft.com/office/drawing/2014/main" id="{41A40896-7F40-4B8A-931D-0EBA3917F070}"/>
              </a:ext>
            </a:extLst>
          </p:cNvPr>
          <p:cNvGrpSpPr>
            <a:grpSpLocks noChangeAspect="1"/>
          </p:cNvGrpSpPr>
          <p:nvPr>
            <p:custDataLst>
              <p:tags r:id="rId12"/>
            </p:custDataLst>
          </p:nvPr>
        </p:nvGrpSpPr>
        <p:grpSpPr>
          <a:xfrm>
            <a:off x="5346700" y="4849071"/>
            <a:ext cx="295003" cy="192912"/>
            <a:chOff x="9689829" y="5609162"/>
            <a:chExt cx="295003" cy="192912"/>
          </a:xfrm>
        </p:grpSpPr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A95F8CC0-9185-467F-B82C-E3C5F9ECAE99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9689829" y="5668579"/>
              <a:ext cx="88530" cy="124814"/>
            </a:xfrm>
            <a:custGeom>
              <a:avLst/>
              <a:gdLst>
                <a:gd name="connsiteX0" fmla="*/ 87987 w 88530"/>
                <a:gd name="connsiteY0" fmla="*/ 11842 h 124814"/>
                <a:gd name="connsiteX1" fmla="*/ 88755 w 88530"/>
                <a:gd name="connsiteY1" fmla="*/ 7405 h 124814"/>
                <a:gd name="connsiteX2" fmla="*/ 83186 w 88530"/>
                <a:gd name="connsiteY2" fmla="*/ 2197 h 124814"/>
                <a:gd name="connsiteX3" fmla="*/ 76465 w 88530"/>
                <a:gd name="connsiteY3" fmla="*/ 6248 h 124814"/>
                <a:gd name="connsiteX4" fmla="*/ 73776 w 88530"/>
                <a:gd name="connsiteY4" fmla="*/ 16665 h 124814"/>
                <a:gd name="connsiteX5" fmla="*/ 69936 w 88530"/>
                <a:gd name="connsiteY5" fmla="*/ 32098 h 124814"/>
                <a:gd name="connsiteX6" fmla="*/ 61294 w 88530"/>
                <a:gd name="connsiteY6" fmla="*/ 66822 h 124814"/>
                <a:gd name="connsiteX7" fmla="*/ 39593 w 88530"/>
                <a:gd name="connsiteY7" fmla="*/ 83220 h 124814"/>
                <a:gd name="connsiteX8" fmla="*/ 27687 w 88530"/>
                <a:gd name="connsiteY8" fmla="*/ 67594 h 124814"/>
                <a:gd name="connsiteX9" fmla="*/ 37481 w 88530"/>
                <a:gd name="connsiteY9" fmla="*/ 29783 h 124814"/>
                <a:gd name="connsiteX10" fmla="*/ 41322 w 88530"/>
                <a:gd name="connsiteY10" fmla="*/ 15894 h 124814"/>
                <a:gd name="connsiteX11" fmla="*/ 25575 w 88530"/>
                <a:gd name="connsiteY11" fmla="*/ 75 h 124814"/>
                <a:gd name="connsiteX12" fmla="*/ 225 w 88530"/>
                <a:gd name="connsiteY12" fmla="*/ 29783 h 124814"/>
                <a:gd name="connsiteX13" fmla="*/ 2530 w 88530"/>
                <a:gd name="connsiteY13" fmla="*/ 31712 h 124814"/>
                <a:gd name="connsiteX14" fmla="*/ 5602 w 88530"/>
                <a:gd name="connsiteY14" fmla="*/ 28240 h 124814"/>
                <a:gd name="connsiteX15" fmla="*/ 24998 w 88530"/>
                <a:gd name="connsiteY15" fmla="*/ 4319 h 124814"/>
                <a:gd name="connsiteX16" fmla="*/ 29799 w 88530"/>
                <a:gd name="connsiteY16" fmla="*/ 10492 h 124814"/>
                <a:gd name="connsiteX17" fmla="*/ 26535 w 88530"/>
                <a:gd name="connsiteY17" fmla="*/ 23996 h 124814"/>
                <a:gd name="connsiteX18" fmla="*/ 15396 w 88530"/>
                <a:gd name="connsiteY18" fmla="*/ 64508 h 124814"/>
                <a:gd name="connsiteX19" fmla="*/ 38825 w 88530"/>
                <a:gd name="connsiteY19" fmla="*/ 87464 h 124814"/>
                <a:gd name="connsiteX20" fmla="*/ 58221 w 88530"/>
                <a:gd name="connsiteY20" fmla="*/ 78783 h 124814"/>
                <a:gd name="connsiteX21" fmla="*/ 45739 w 88530"/>
                <a:gd name="connsiteY21" fmla="*/ 108492 h 124814"/>
                <a:gd name="connsiteX22" fmla="*/ 24614 w 88530"/>
                <a:gd name="connsiteY22" fmla="*/ 120645 h 124814"/>
                <a:gd name="connsiteX23" fmla="*/ 10019 w 88530"/>
                <a:gd name="connsiteY23" fmla="*/ 112543 h 124814"/>
                <a:gd name="connsiteX24" fmla="*/ 18277 w 88530"/>
                <a:gd name="connsiteY24" fmla="*/ 110228 h 124814"/>
                <a:gd name="connsiteX25" fmla="*/ 22118 w 88530"/>
                <a:gd name="connsiteY25" fmla="*/ 102318 h 124814"/>
                <a:gd name="connsiteX26" fmla="*/ 15012 w 88530"/>
                <a:gd name="connsiteY26" fmla="*/ 95566 h 124814"/>
                <a:gd name="connsiteX27" fmla="*/ 4258 w 88530"/>
                <a:gd name="connsiteY27" fmla="*/ 108106 h 124814"/>
                <a:gd name="connsiteX28" fmla="*/ 24614 w 88530"/>
                <a:gd name="connsiteY28" fmla="*/ 124889 h 124814"/>
                <a:gd name="connsiteX29" fmla="*/ 69552 w 88530"/>
                <a:gd name="connsiteY29" fmla="*/ 85535 h 124814"/>
                <a:gd name="connsiteX30" fmla="*/ 87987 w 88530"/>
                <a:gd name="connsiteY30" fmla="*/ 11842 h 124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8530" h="124814">
                  <a:moveTo>
                    <a:pt x="87987" y="11842"/>
                  </a:moveTo>
                  <a:cubicBezTo>
                    <a:pt x="88755" y="9142"/>
                    <a:pt x="88755" y="8756"/>
                    <a:pt x="88755" y="7405"/>
                  </a:cubicBezTo>
                  <a:cubicBezTo>
                    <a:pt x="88755" y="3933"/>
                    <a:pt x="86067" y="2197"/>
                    <a:pt x="83186" y="2197"/>
                  </a:cubicBezTo>
                  <a:cubicBezTo>
                    <a:pt x="81266" y="2197"/>
                    <a:pt x="78193" y="3354"/>
                    <a:pt x="76465" y="6248"/>
                  </a:cubicBezTo>
                  <a:cubicBezTo>
                    <a:pt x="76081" y="7212"/>
                    <a:pt x="74545" y="13193"/>
                    <a:pt x="73776" y="16665"/>
                  </a:cubicBezTo>
                  <a:cubicBezTo>
                    <a:pt x="72432" y="21681"/>
                    <a:pt x="71088" y="26890"/>
                    <a:pt x="69936" y="32098"/>
                  </a:cubicBezTo>
                  <a:lnTo>
                    <a:pt x="61294" y="66822"/>
                  </a:lnTo>
                  <a:cubicBezTo>
                    <a:pt x="60526" y="69716"/>
                    <a:pt x="52268" y="83220"/>
                    <a:pt x="39593" y="83220"/>
                  </a:cubicBezTo>
                  <a:cubicBezTo>
                    <a:pt x="29799" y="83220"/>
                    <a:pt x="27687" y="74732"/>
                    <a:pt x="27687" y="67594"/>
                  </a:cubicBezTo>
                  <a:cubicBezTo>
                    <a:pt x="27687" y="58720"/>
                    <a:pt x="30952" y="46760"/>
                    <a:pt x="37481" y="29783"/>
                  </a:cubicBezTo>
                  <a:cubicBezTo>
                    <a:pt x="40554" y="21874"/>
                    <a:pt x="41322" y="19752"/>
                    <a:pt x="41322" y="15894"/>
                  </a:cubicBezTo>
                  <a:cubicBezTo>
                    <a:pt x="41322" y="7212"/>
                    <a:pt x="35176" y="75"/>
                    <a:pt x="25575" y="75"/>
                  </a:cubicBezTo>
                  <a:cubicBezTo>
                    <a:pt x="7331" y="75"/>
                    <a:pt x="225" y="28047"/>
                    <a:pt x="225" y="29783"/>
                  </a:cubicBezTo>
                  <a:cubicBezTo>
                    <a:pt x="225" y="31712"/>
                    <a:pt x="2146" y="31712"/>
                    <a:pt x="2530" y="31712"/>
                  </a:cubicBezTo>
                  <a:cubicBezTo>
                    <a:pt x="4450" y="31712"/>
                    <a:pt x="4642" y="31327"/>
                    <a:pt x="5602" y="28240"/>
                  </a:cubicBezTo>
                  <a:cubicBezTo>
                    <a:pt x="10787" y="10106"/>
                    <a:pt x="18469" y="4319"/>
                    <a:pt x="24998" y="4319"/>
                  </a:cubicBezTo>
                  <a:cubicBezTo>
                    <a:pt x="26535" y="4319"/>
                    <a:pt x="29799" y="4319"/>
                    <a:pt x="29799" y="10492"/>
                  </a:cubicBezTo>
                  <a:cubicBezTo>
                    <a:pt x="29799" y="15315"/>
                    <a:pt x="27879" y="20331"/>
                    <a:pt x="26535" y="23996"/>
                  </a:cubicBezTo>
                  <a:cubicBezTo>
                    <a:pt x="18853" y="44445"/>
                    <a:pt x="15396" y="55441"/>
                    <a:pt x="15396" y="64508"/>
                  </a:cubicBezTo>
                  <a:cubicBezTo>
                    <a:pt x="15396" y="81677"/>
                    <a:pt x="27495" y="87464"/>
                    <a:pt x="38825" y="87464"/>
                  </a:cubicBezTo>
                  <a:cubicBezTo>
                    <a:pt x="46315" y="87464"/>
                    <a:pt x="52844" y="84185"/>
                    <a:pt x="58221" y="78783"/>
                  </a:cubicBezTo>
                  <a:cubicBezTo>
                    <a:pt x="55725" y="88815"/>
                    <a:pt x="53420" y="98267"/>
                    <a:pt x="45739" y="108492"/>
                  </a:cubicBezTo>
                  <a:cubicBezTo>
                    <a:pt x="40746" y="115051"/>
                    <a:pt x="33448" y="120645"/>
                    <a:pt x="24614" y="120645"/>
                  </a:cubicBezTo>
                  <a:cubicBezTo>
                    <a:pt x="21926" y="120645"/>
                    <a:pt x="13284" y="120066"/>
                    <a:pt x="10019" y="112543"/>
                  </a:cubicBezTo>
                  <a:cubicBezTo>
                    <a:pt x="13092" y="112543"/>
                    <a:pt x="15588" y="112543"/>
                    <a:pt x="18277" y="110228"/>
                  </a:cubicBezTo>
                  <a:cubicBezTo>
                    <a:pt x="20197" y="108492"/>
                    <a:pt x="22118" y="105984"/>
                    <a:pt x="22118" y="102318"/>
                  </a:cubicBezTo>
                  <a:cubicBezTo>
                    <a:pt x="22118" y="96338"/>
                    <a:pt x="16933" y="95566"/>
                    <a:pt x="15012" y="95566"/>
                  </a:cubicBezTo>
                  <a:cubicBezTo>
                    <a:pt x="10595" y="95566"/>
                    <a:pt x="4258" y="98653"/>
                    <a:pt x="4258" y="108106"/>
                  </a:cubicBezTo>
                  <a:cubicBezTo>
                    <a:pt x="4258" y="117751"/>
                    <a:pt x="12708" y="124889"/>
                    <a:pt x="24614" y="124889"/>
                  </a:cubicBezTo>
                  <a:cubicBezTo>
                    <a:pt x="44394" y="124889"/>
                    <a:pt x="64174" y="107334"/>
                    <a:pt x="69552" y="85535"/>
                  </a:cubicBezTo>
                  <a:lnTo>
                    <a:pt x="87987" y="11842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7B0D30FA-0233-4CA8-9885-0E29D4F99E2D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9804315" y="5609162"/>
              <a:ext cx="44553" cy="192912"/>
            </a:xfrm>
            <a:custGeom>
              <a:avLst/>
              <a:gdLst>
                <a:gd name="connsiteX0" fmla="*/ 44784 w 44553"/>
                <a:gd name="connsiteY0" fmla="*/ 191058 h 192912"/>
                <a:gd name="connsiteX1" fmla="*/ 41519 w 44553"/>
                <a:gd name="connsiteY1" fmla="*/ 186814 h 192912"/>
                <a:gd name="connsiteX2" fmla="*/ 11369 w 44553"/>
                <a:gd name="connsiteY2" fmla="*/ 96531 h 192912"/>
                <a:gd name="connsiteX3" fmla="*/ 42287 w 44553"/>
                <a:gd name="connsiteY3" fmla="*/ 5283 h 192912"/>
                <a:gd name="connsiteX4" fmla="*/ 44784 w 44553"/>
                <a:gd name="connsiteY4" fmla="*/ 2004 h 192912"/>
                <a:gd name="connsiteX5" fmla="*/ 42863 w 44553"/>
                <a:gd name="connsiteY5" fmla="*/ 75 h 192912"/>
                <a:gd name="connsiteX6" fmla="*/ 12329 w 44553"/>
                <a:gd name="connsiteY6" fmla="*/ 37693 h 192912"/>
                <a:gd name="connsiteX7" fmla="*/ 231 w 44553"/>
                <a:gd name="connsiteY7" fmla="*/ 96531 h 192912"/>
                <a:gd name="connsiteX8" fmla="*/ 12905 w 44553"/>
                <a:gd name="connsiteY8" fmla="*/ 156720 h 192912"/>
                <a:gd name="connsiteX9" fmla="*/ 42863 w 44553"/>
                <a:gd name="connsiteY9" fmla="*/ 192987 h 192912"/>
                <a:gd name="connsiteX10" fmla="*/ 44784 w 44553"/>
                <a:gd name="connsiteY10" fmla="*/ 191058 h 19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553" h="192912">
                  <a:moveTo>
                    <a:pt x="44784" y="191058"/>
                  </a:moveTo>
                  <a:cubicBezTo>
                    <a:pt x="44784" y="190479"/>
                    <a:pt x="44784" y="190094"/>
                    <a:pt x="41519" y="186814"/>
                  </a:cubicBezTo>
                  <a:cubicBezTo>
                    <a:pt x="17514" y="162507"/>
                    <a:pt x="11369" y="126047"/>
                    <a:pt x="11369" y="96531"/>
                  </a:cubicBezTo>
                  <a:cubicBezTo>
                    <a:pt x="11369" y="62964"/>
                    <a:pt x="18666" y="29397"/>
                    <a:pt x="42287" y="5283"/>
                  </a:cubicBezTo>
                  <a:cubicBezTo>
                    <a:pt x="44784" y="2968"/>
                    <a:pt x="44784" y="2583"/>
                    <a:pt x="44784" y="2004"/>
                  </a:cubicBezTo>
                  <a:cubicBezTo>
                    <a:pt x="44784" y="653"/>
                    <a:pt x="44016" y="75"/>
                    <a:pt x="42863" y="75"/>
                  </a:cubicBezTo>
                  <a:cubicBezTo>
                    <a:pt x="40943" y="75"/>
                    <a:pt x="23659" y="13193"/>
                    <a:pt x="12329" y="37693"/>
                  </a:cubicBezTo>
                  <a:cubicBezTo>
                    <a:pt x="2535" y="58913"/>
                    <a:pt x="231" y="80326"/>
                    <a:pt x="231" y="96531"/>
                  </a:cubicBezTo>
                  <a:cubicBezTo>
                    <a:pt x="231" y="111578"/>
                    <a:pt x="2343" y="134921"/>
                    <a:pt x="12905" y="156720"/>
                  </a:cubicBezTo>
                  <a:cubicBezTo>
                    <a:pt x="24428" y="180448"/>
                    <a:pt x="40943" y="192987"/>
                    <a:pt x="42863" y="192987"/>
                  </a:cubicBezTo>
                  <a:cubicBezTo>
                    <a:pt x="44016" y="192987"/>
                    <a:pt x="44784" y="192409"/>
                    <a:pt x="44784" y="191058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BF1B4DBC-48DC-420D-B78E-F8AD3793A169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9864402" y="5633084"/>
              <a:ext cx="58956" cy="122885"/>
            </a:xfrm>
            <a:custGeom>
              <a:avLst/>
              <a:gdLst>
                <a:gd name="connsiteX0" fmla="*/ 35378 w 58956"/>
                <a:gd name="connsiteY0" fmla="*/ 43673 h 122885"/>
                <a:gd name="connsiteX1" fmla="*/ 53429 w 58956"/>
                <a:gd name="connsiteY1" fmla="*/ 43673 h 122885"/>
                <a:gd name="connsiteX2" fmla="*/ 59190 w 58956"/>
                <a:gd name="connsiteY2" fmla="*/ 39815 h 122885"/>
                <a:gd name="connsiteX3" fmla="*/ 53813 w 58956"/>
                <a:gd name="connsiteY3" fmla="*/ 37693 h 122885"/>
                <a:gd name="connsiteX4" fmla="*/ 36914 w 58956"/>
                <a:gd name="connsiteY4" fmla="*/ 37693 h 122885"/>
                <a:gd name="connsiteX5" fmla="*/ 44788 w 58956"/>
                <a:gd name="connsiteY5" fmla="*/ 5283 h 122885"/>
                <a:gd name="connsiteX6" fmla="*/ 39218 w 58956"/>
                <a:gd name="connsiteY6" fmla="*/ 75 h 122885"/>
                <a:gd name="connsiteX7" fmla="*/ 31537 w 58956"/>
                <a:gd name="connsiteY7" fmla="*/ 7020 h 122885"/>
                <a:gd name="connsiteX8" fmla="*/ 24047 w 58956"/>
                <a:gd name="connsiteY8" fmla="*/ 37693 h 122885"/>
                <a:gd name="connsiteX9" fmla="*/ 5996 w 58956"/>
                <a:gd name="connsiteY9" fmla="*/ 37693 h 122885"/>
                <a:gd name="connsiteX10" fmla="*/ 234 w 58956"/>
                <a:gd name="connsiteY10" fmla="*/ 41358 h 122885"/>
                <a:gd name="connsiteX11" fmla="*/ 5612 w 58956"/>
                <a:gd name="connsiteY11" fmla="*/ 43673 h 122885"/>
                <a:gd name="connsiteX12" fmla="*/ 22511 w 58956"/>
                <a:gd name="connsiteY12" fmla="*/ 43673 h 122885"/>
                <a:gd name="connsiteX13" fmla="*/ 7916 w 58956"/>
                <a:gd name="connsiteY13" fmla="*/ 105212 h 122885"/>
                <a:gd name="connsiteX14" fmla="*/ 25584 w 58956"/>
                <a:gd name="connsiteY14" fmla="*/ 122960 h 122885"/>
                <a:gd name="connsiteX15" fmla="*/ 56118 w 58956"/>
                <a:gd name="connsiteY15" fmla="*/ 93251 h 122885"/>
                <a:gd name="connsiteX16" fmla="*/ 53813 w 58956"/>
                <a:gd name="connsiteY16" fmla="*/ 91322 h 122885"/>
                <a:gd name="connsiteX17" fmla="*/ 50933 w 58956"/>
                <a:gd name="connsiteY17" fmla="*/ 94023 h 122885"/>
                <a:gd name="connsiteX18" fmla="*/ 25968 w 58956"/>
                <a:gd name="connsiteY18" fmla="*/ 118716 h 122885"/>
                <a:gd name="connsiteX19" fmla="*/ 20014 w 58956"/>
                <a:gd name="connsiteY19" fmla="*/ 109842 h 122885"/>
                <a:gd name="connsiteX20" fmla="*/ 21167 w 58956"/>
                <a:gd name="connsiteY20" fmla="*/ 100582 h 122885"/>
                <a:gd name="connsiteX21" fmla="*/ 35378 w 58956"/>
                <a:gd name="connsiteY21" fmla="*/ 43673 h 1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956" h="122885">
                  <a:moveTo>
                    <a:pt x="35378" y="43673"/>
                  </a:moveTo>
                  <a:lnTo>
                    <a:pt x="53429" y="43673"/>
                  </a:lnTo>
                  <a:cubicBezTo>
                    <a:pt x="57270" y="43673"/>
                    <a:pt x="59190" y="43673"/>
                    <a:pt x="59190" y="39815"/>
                  </a:cubicBezTo>
                  <a:cubicBezTo>
                    <a:pt x="59190" y="37693"/>
                    <a:pt x="57270" y="37693"/>
                    <a:pt x="53813" y="37693"/>
                  </a:cubicBezTo>
                  <a:lnTo>
                    <a:pt x="36914" y="37693"/>
                  </a:lnTo>
                  <a:cubicBezTo>
                    <a:pt x="43827" y="10299"/>
                    <a:pt x="44788" y="6441"/>
                    <a:pt x="44788" y="5283"/>
                  </a:cubicBezTo>
                  <a:cubicBezTo>
                    <a:pt x="44788" y="2004"/>
                    <a:pt x="42483" y="75"/>
                    <a:pt x="39218" y="75"/>
                  </a:cubicBezTo>
                  <a:cubicBezTo>
                    <a:pt x="38642" y="75"/>
                    <a:pt x="33265" y="268"/>
                    <a:pt x="31537" y="7020"/>
                  </a:cubicBezTo>
                  <a:lnTo>
                    <a:pt x="24047" y="37693"/>
                  </a:lnTo>
                  <a:lnTo>
                    <a:pt x="5996" y="37693"/>
                  </a:lnTo>
                  <a:cubicBezTo>
                    <a:pt x="2155" y="37693"/>
                    <a:pt x="234" y="37693"/>
                    <a:pt x="234" y="41358"/>
                  </a:cubicBezTo>
                  <a:cubicBezTo>
                    <a:pt x="234" y="43673"/>
                    <a:pt x="1771" y="43673"/>
                    <a:pt x="5612" y="43673"/>
                  </a:cubicBezTo>
                  <a:lnTo>
                    <a:pt x="22511" y="43673"/>
                  </a:lnTo>
                  <a:cubicBezTo>
                    <a:pt x="8684" y="98460"/>
                    <a:pt x="7916" y="101740"/>
                    <a:pt x="7916" y="105212"/>
                  </a:cubicBezTo>
                  <a:cubicBezTo>
                    <a:pt x="7916" y="115629"/>
                    <a:pt x="15214" y="122960"/>
                    <a:pt x="25584" y="122960"/>
                  </a:cubicBezTo>
                  <a:cubicBezTo>
                    <a:pt x="45172" y="122960"/>
                    <a:pt x="56118" y="94795"/>
                    <a:pt x="56118" y="93251"/>
                  </a:cubicBezTo>
                  <a:cubicBezTo>
                    <a:pt x="56118" y="91322"/>
                    <a:pt x="54582" y="91322"/>
                    <a:pt x="53813" y="91322"/>
                  </a:cubicBezTo>
                  <a:cubicBezTo>
                    <a:pt x="52085" y="91322"/>
                    <a:pt x="51893" y="91901"/>
                    <a:pt x="50933" y="94023"/>
                  </a:cubicBezTo>
                  <a:cubicBezTo>
                    <a:pt x="42675" y="114086"/>
                    <a:pt x="32497" y="118716"/>
                    <a:pt x="25968" y="118716"/>
                  </a:cubicBezTo>
                  <a:cubicBezTo>
                    <a:pt x="21935" y="118716"/>
                    <a:pt x="20014" y="116208"/>
                    <a:pt x="20014" y="109842"/>
                  </a:cubicBezTo>
                  <a:cubicBezTo>
                    <a:pt x="20014" y="105212"/>
                    <a:pt x="20399" y="103862"/>
                    <a:pt x="21167" y="100582"/>
                  </a:cubicBezTo>
                  <a:lnTo>
                    <a:pt x="35378" y="43673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4EA42169-74AA-47CD-9C78-872FD1A699E0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9940279" y="5609162"/>
              <a:ext cx="44553" cy="192912"/>
            </a:xfrm>
            <a:custGeom>
              <a:avLst/>
              <a:gdLst>
                <a:gd name="connsiteX0" fmla="*/ 44791 w 44553"/>
                <a:gd name="connsiteY0" fmla="*/ 96531 h 192912"/>
                <a:gd name="connsiteX1" fmla="*/ 32117 w 44553"/>
                <a:gd name="connsiteY1" fmla="*/ 36342 h 192912"/>
                <a:gd name="connsiteX2" fmla="*/ 2158 w 44553"/>
                <a:gd name="connsiteY2" fmla="*/ 75 h 192912"/>
                <a:gd name="connsiteX3" fmla="*/ 238 w 44553"/>
                <a:gd name="connsiteY3" fmla="*/ 2004 h 192912"/>
                <a:gd name="connsiteX4" fmla="*/ 3887 w 44553"/>
                <a:gd name="connsiteY4" fmla="*/ 6441 h 192912"/>
                <a:gd name="connsiteX5" fmla="*/ 33653 w 44553"/>
                <a:gd name="connsiteY5" fmla="*/ 96531 h 192912"/>
                <a:gd name="connsiteX6" fmla="*/ 2735 w 44553"/>
                <a:gd name="connsiteY6" fmla="*/ 187779 h 192912"/>
                <a:gd name="connsiteX7" fmla="*/ 238 w 44553"/>
                <a:gd name="connsiteY7" fmla="*/ 191058 h 192912"/>
                <a:gd name="connsiteX8" fmla="*/ 2158 w 44553"/>
                <a:gd name="connsiteY8" fmla="*/ 192987 h 192912"/>
                <a:gd name="connsiteX9" fmla="*/ 32693 w 44553"/>
                <a:gd name="connsiteY9" fmla="*/ 155369 h 192912"/>
                <a:gd name="connsiteX10" fmla="*/ 44791 w 44553"/>
                <a:gd name="connsiteY10" fmla="*/ 96531 h 19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553" h="192912">
                  <a:moveTo>
                    <a:pt x="44791" y="96531"/>
                  </a:moveTo>
                  <a:cubicBezTo>
                    <a:pt x="44791" y="81484"/>
                    <a:pt x="42679" y="58141"/>
                    <a:pt x="32117" y="36342"/>
                  </a:cubicBezTo>
                  <a:cubicBezTo>
                    <a:pt x="20594" y="12614"/>
                    <a:pt x="4079" y="75"/>
                    <a:pt x="2158" y="75"/>
                  </a:cubicBezTo>
                  <a:cubicBezTo>
                    <a:pt x="1006" y="75"/>
                    <a:pt x="238" y="846"/>
                    <a:pt x="238" y="2004"/>
                  </a:cubicBezTo>
                  <a:cubicBezTo>
                    <a:pt x="238" y="2583"/>
                    <a:pt x="238" y="2968"/>
                    <a:pt x="3887" y="6441"/>
                  </a:cubicBezTo>
                  <a:cubicBezTo>
                    <a:pt x="22707" y="25539"/>
                    <a:pt x="33653" y="56212"/>
                    <a:pt x="33653" y="96531"/>
                  </a:cubicBezTo>
                  <a:cubicBezTo>
                    <a:pt x="33653" y="129519"/>
                    <a:pt x="26547" y="163472"/>
                    <a:pt x="2735" y="187779"/>
                  </a:cubicBezTo>
                  <a:cubicBezTo>
                    <a:pt x="238" y="190094"/>
                    <a:pt x="238" y="190479"/>
                    <a:pt x="238" y="191058"/>
                  </a:cubicBezTo>
                  <a:cubicBezTo>
                    <a:pt x="238" y="192216"/>
                    <a:pt x="1006" y="192987"/>
                    <a:pt x="2158" y="192987"/>
                  </a:cubicBezTo>
                  <a:cubicBezTo>
                    <a:pt x="4079" y="192987"/>
                    <a:pt x="21362" y="179869"/>
                    <a:pt x="32693" y="155369"/>
                  </a:cubicBezTo>
                  <a:cubicBezTo>
                    <a:pt x="42487" y="134149"/>
                    <a:pt x="44791" y="112736"/>
                    <a:pt x="44791" y="96531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341" name="Group 340" descr="\documentclass{article}&#10;\usepackage{amsmath}&#10;\usepackage{gensymb}&#10;\usepackage{amssymb}&#10;\pagestyle{empty}&#10;\begin{document}&#10;&#10;\begin{equation*}&#10;y(t)=h(t)+2h(t-3)&#10;\end{equation*}&#10;&#10;&#10;\end{document}" title="IguanaTex Vector Display">
            <a:extLst>
              <a:ext uri="{FF2B5EF4-FFF2-40B4-BE49-F238E27FC236}">
                <a16:creationId xmlns:a16="http://schemas.microsoft.com/office/drawing/2014/main" id="{5DC23B38-96D6-4CFC-9B20-C777C5738EC0}"/>
              </a:ext>
            </a:extLst>
          </p:cNvPr>
          <p:cNvGrpSpPr>
            <a:grpSpLocks noChangeAspect="1"/>
          </p:cNvGrpSpPr>
          <p:nvPr>
            <p:custDataLst>
              <p:tags r:id="rId13"/>
            </p:custDataLst>
          </p:nvPr>
        </p:nvGrpSpPr>
        <p:grpSpPr>
          <a:xfrm>
            <a:off x="6527800" y="4087071"/>
            <a:ext cx="1954529" cy="195075"/>
            <a:chOff x="10241996" y="4854195"/>
            <a:chExt cx="1954529" cy="195075"/>
          </a:xfrm>
        </p:grpSpPr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1DF4E0E3-B36E-432C-991A-7384913FFBF3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10241996" y="4914278"/>
              <a:ext cx="92470" cy="126213"/>
            </a:xfrm>
            <a:custGeom>
              <a:avLst/>
              <a:gdLst>
                <a:gd name="connsiteX0" fmla="*/ 91853 w 92470"/>
                <a:gd name="connsiteY0" fmla="*/ 11974 h 126213"/>
                <a:gd name="connsiteX1" fmla="*/ 92655 w 92470"/>
                <a:gd name="connsiteY1" fmla="*/ 7488 h 126213"/>
                <a:gd name="connsiteX2" fmla="*/ 86838 w 92470"/>
                <a:gd name="connsiteY2" fmla="*/ 2221 h 126213"/>
                <a:gd name="connsiteX3" fmla="*/ 79818 w 92470"/>
                <a:gd name="connsiteY3" fmla="*/ 6317 h 126213"/>
                <a:gd name="connsiteX4" fmla="*/ 77009 w 92470"/>
                <a:gd name="connsiteY4" fmla="*/ 16851 h 126213"/>
                <a:gd name="connsiteX5" fmla="*/ 72998 w 92470"/>
                <a:gd name="connsiteY5" fmla="*/ 32457 h 126213"/>
                <a:gd name="connsiteX6" fmla="*/ 63971 w 92470"/>
                <a:gd name="connsiteY6" fmla="*/ 67571 h 126213"/>
                <a:gd name="connsiteX7" fmla="*/ 41305 w 92470"/>
                <a:gd name="connsiteY7" fmla="*/ 84152 h 126213"/>
                <a:gd name="connsiteX8" fmla="*/ 28868 w 92470"/>
                <a:gd name="connsiteY8" fmla="*/ 68351 h 126213"/>
                <a:gd name="connsiteX9" fmla="*/ 39098 w 92470"/>
                <a:gd name="connsiteY9" fmla="*/ 30116 h 126213"/>
                <a:gd name="connsiteX10" fmla="*/ 43110 w 92470"/>
                <a:gd name="connsiteY10" fmla="*/ 16071 h 126213"/>
                <a:gd name="connsiteX11" fmla="*/ 26662 w 92470"/>
                <a:gd name="connsiteY11" fmla="*/ 75 h 126213"/>
                <a:gd name="connsiteX12" fmla="*/ 184 w 92470"/>
                <a:gd name="connsiteY12" fmla="*/ 30116 h 126213"/>
                <a:gd name="connsiteX13" fmla="*/ 2591 w 92470"/>
                <a:gd name="connsiteY13" fmla="*/ 32067 h 126213"/>
                <a:gd name="connsiteX14" fmla="*/ 5801 w 92470"/>
                <a:gd name="connsiteY14" fmla="*/ 28556 h 126213"/>
                <a:gd name="connsiteX15" fmla="*/ 26060 w 92470"/>
                <a:gd name="connsiteY15" fmla="*/ 4366 h 126213"/>
                <a:gd name="connsiteX16" fmla="*/ 31075 w 92470"/>
                <a:gd name="connsiteY16" fmla="*/ 10609 h 126213"/>
                <a:gd name="connsiteX17" fmla="*/ 27665 w 92470"/>
                <a:gd name="connsiteY17" fmla="*/ 24264 h 126213"/>
                <a:gd name="connsiteX18" fmla="*/ 16031 w 92470"/>
                <a:gd name="connsiteY18" fmla="*/ 65230 h 126213"/>
                <a:gd name="connsiteX19" fmla="*/ 40503 w 92470"/>
                <a:gd name="connsiteY19" fmla="*/ 88444 h 126213"/>
                <a:gd name="connsiteX20" fmla="*/ 60762 w 92470"/>
                <a:gd name="connsiteY20" fmla="*/ 79666 h 126213"/>
                <a:gd name="connsiteX21" fmla="*/ 47724 w 92470"/>
                <a:gd name="connsiteY21" fmla="*/ 109707 h 126213"/>
                <a:gd name="connsiteX22" fmla="*/ 25659 w 92470"/>
                <a:gd name="connsiteY22" fmla="*/ 121997 h 126213"/>
                <a:gd name="connsiteX23" fmla="*/ 10414 w 92470"/>
                <a:gd name="connsiteY23" fmla="*/ 113804 h 126213"/>
                <a:gd name="connsiteX24" fmla="*/ 19040 w 92470"/>
                <a:gd name="connsiteY24" fmla="*/ 111463 h 126213"/>
                <a:gd name="connsiteX25" fmla="*/ 23051 w 92470"/>
                <a:gd name="connsiteY25" fmla="*/ 103465 h 126213"/>
                <a:gd name="connsiteX26" fmla="*/ 15630 w 92470"/>
                <a:gd name="connsiteY26" fmla="*/ 96637 h 126213"/>
                <a:gd name="connsiteX27" fmla="*/ 4397 w 92470"/>
                <a:gd name="connsiteY27" fmla="*/ 109317 h 126213"/>
                <a:gd name="connsiteX28" fmla="*/ 25659 w 92470"/>
                <a:gd name="connsiteY28" fmla="*/ 126289 h 126213"/>
                <a:gd name="connsiteX29" fmla="*/ 72597 w 92470"/>
                <a:gd name="connsiteY29" fmla="*/ 86493 h 126213"/>
                <a:gd name="connsiteX30" fmla="*/ 91853 w 92470"/>
                <a:gd name="connsiteY30" fmla="*/ 11974 h 12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2470" h="126213">
                  <a:moveTo>
                    <a:pt x="91853" y="11974"/>
                  </a:moveTo>
                  <a:cubicBezTo>
                    <a:pt x="92655" y="9243"/>
                    <a:pt x="92655" y="8853"/>
                    <a:pt x="92655" y="7488"/>
                  </a:cubicBezTo>
                  <a:cubicBezTo>
                    <a:pt x="92655" y="3976"/>
                    <a:pt x="89847" y="2221"/>
                    <a:pt x="86838" y="2221"/>
                  </a:cubicBezTo>
                  <a:cubicBezTo>
                    <a:pt x="84832" y="2221"/>
                    <a:pt x="81623" y="3391"/>
                    <a:pt x="79818" y="6317"/>
                  </a:cubicBezTo>
                  <a:cubicBezTo>
                    <a:pt x="79417" y="7293"/>
                    <a:pt x="77812" y="13340"/>
                    <a:pt x="77009" y="16851"/>
                  </a:cubicBezTo>
                  <a:cubicBezTo>
                    <a:pt x="75605" y="21923"/>
                    <a:pt x="74201" y="27190"/>
                    <a:pt x="72998" y="32457"/>
                  </a:cubicBezTo>
                  <a:lnTo>
                    <a:pt x="63971" y="67571"/>
                  </a:lnTo>
                  <a:cubicBezTo>
                    <a:pt x="63169" y="70497"/>
                    <a:pt x="54544" y="84152"/>
                    <a:pt x="41305" y="84152"/>
                  </a:cubicBezTo>
                  <a:cubicBezTo>
                    <a:pt x="31075" y="84152"/>
                    <a:pt x="28868" y="75569"/>
                    <a:pt x="28868" y="68351"/>
                  </a:cubicBezTo>
                  <a:cubicBezTo>
                    <a:pt x="28868" y="59378"/>
                    <a:pt x="32278" y="47283"/>
                    <a:pt x="39098" y="30116"/>
                  </a:cubicBezTo>
                  <a:cubicBezTo>
                    <a:pt x="42308" y="22118"/>
                    <a:pt x="43110" y="19972"/>
                    <a:pt x="43110" y="16071"/>
                  </a:cubicBezTo>
                  <a:cubicBezTo>
                    <a:pt x="43110" y="7293"/>
                    <a:pt x="36691" y="75"/>
                    <a:pt x="26662" y="75"/>
                  </a:cubicBezTo>
                  <a:cubicBezTo>
                    <a:pt x="7606" y="75"/>
                    <a:pt x="184" y="28361"/>
                    <a:pt x="184" y="30116"/>
                  </a:cubicBezTo>
                  <a:cubicBezTo>
                    <a:pt x="184" y="32067"/>
                    <a:pt x="2190" y="32067"/>
                    <a:pt x="2591" y="32067"/>
                  </a:cubicBezTo>
                  <a:cubicBezTo>
                    <a:pt x="4597" y="32067"/>
                    <a:pt x="4798" y="31677"/>
                    <a:pt x="5801" y="28556"/>
                  </a:cubicBezTo>
                  <a:cubicBezTo>
                    <a:pt x="11217" y="10219"/>
                    <a:pt x="19240" y="4366"/>
                    <a:pt x="26060" y="4366"/>
                  </a:cubicBezTo>
                  <a:cubicBezTo>
                    <a:pt x="27665" y="4366"/>
                    <a:pt x="31075" y="4366"/>
                    <a:pt x="31075" y="10609"/>
                  </a:cubicBezTo>
                  <a:cubicBezTo>
                    <a:pt x="31075" y="15486"/>
                    <a:pt x="29069" y="20558"/>
                    <a:pt x="27665" y="24264"/>
                  </a:cubicBezTo>
                  <a:cubicBezTo>
                    <a:pt x="19641" y="44942"/>
                    <a:pt x="16031" y="56061"/>
                    <a:pt x="16031" y="65230"/>
                  </a:cubicBezTo>
                  <a:cubicBezTo>
                    <a:pt x="16031" y="82592"/>
                    <a:pt x="28668" y="88444"/>
                    <a:pt x="40503" y="88444"/>
                  </a:cubicBezTo>
                  <a:cubicBezTo>
                    <a:pt x="48325" y="88444"/>
                    <a:pt x="55145" y="85128"/>
                    <a:pt x="60762" y="79666"/>
                  </a:cubicBezTo>
                  <a:cubicBezTo>
                    <a:pt x="58154" y="89809"/>
                    <a:pt x="55747" y="99368"/>
                    <a:pt x="47724" y="109707"/>
                  </a:cubicBezTo>
                  <a:cubicBezTo>
                    <a:pt x="42508" y="116340"/>
                    <a:pt x="34886" y="121997"/>
                    <a:pt x="25659" y="121997"/>
                  </a:cubicBezTo>
                  <a:cubicBezTo>
                    <a:pt x="22851" y="121997"/>
                    <a:pt x="13824" y="121412"/>
                    <a:pt x="10414" y="113804"/>
                  </a:cubicBezTo>
                  <a:cubicBezTo>
                    <a:pt x="13624" y="113804"/>
                    <a:pt x="16231" y="113804"/>
                    <a:pt x="19040" y="111463"/>
                  </a:cubicBezTo>
                  <a:cubicBezTo>
                    <a:pt x="21046" y="109707"/>
                    <a:pt x="23051" y="107171"/>
                    <a:pt x="23051" y="103465"/>
                  </a:cubicBezTo>
                  <a:cubicBezTo>
                    <a:pt x="23051" y="97417"/>
                    <a:pt x="17636" y="96637"/>
                    <a:pt x="15630" y="96637"/>
                  </a:cubicBezTo>
                  <a:cubicBezTo>
                    <a:pt x="11016" y="96637"/>
                    <a:pt x="4397" y="99758"/>
                    <a:pt x="4397" y="109317"/>
                  </a:cubicBezTo>
                  <a:cubicBezTo>
                    <a:pt x="4397" y="119071"/>
                    <a:pt x="13223" y="126289"/>
                    <a:pt x="25659" y="126289"/>
                  </a:cubicBezTo>
                  <a:cubicBezTo>
                    <a:pt x="46320" y="126289"/>
                    <a:pt x="66980" y="108537"/>
                    <a:pt x="72597" y="86493"/>
                  </a:cubicBezTo>
                  <a:lnTo>
                    <a:pt x="91853" y="11974"/>
                  </a:ln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02DF4549-E774-4059-80C0-D63FF6D232DA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10361578" y="4854195"/>
              <a:ext cx="46536" cy="195075"/>
            </a:xfrm>
            <a:custGeom>
              <a:avLst/>
              <a:gdLst>
                <a:gd name="connsiteX0" fmla="*/ 46726 w 46536"/>
                <a:gd name="connsiteY0" fmla="*/ 193199 h 195075"/>
                <a:gd name="connsiteX1" fmla="*/ 43316 w 46536"/>
                <a:gd name="connsiteY1" fmla="*/ 188908 h 195075"/>
                <a:gd name="connsiteX2" fmla="*/ 11824 w 46536"/>
                <a:gd name="connsiteY2" fmla="*/ 97612 h 195075"/>
                <a:gd name="connsiteX3" fmla="*/ 44118 w 46536"/>
                <a:gd name="connsiteY3" fmla="*/ 5342 h 195075"/>
                <a:gd name="connsiteX4" fmla="*/ 46726 w 46536"/>
                <a:gd name="connsiteY4" fmla="*/ 2025 h 195075"/>
                <a:gd name="connsiteX5" fmla="*/ 44720 w 46536"/>
                <a:gd name="connsiteY5" fmla="*/ 75 h 195075"/>
                <a:gd name="connsiteX6" fmla="*/ 12827 w 46536"/>
                <a:gd name="connsiteY6" fmla="*/ 38114 h 195075"/>
                <a:gd name="connsiteX7" fmla="*/ 190 w 46536"/>
                <a:gd name="connsiteY7" fmla="*/ 97612 h 195075"/>
                <a:gd name="connsiteX8" fmla="*/ 13428 w 46536"/>
                <a:gd name="connsiteY8" fmla="*/ 158476 h 195075"/>
                <a:gd name="connsiteX9" fmla="*/ 44720 w 46536"/>
                <a:gd name="connsiteY9" fmla="*/ 195150 h 195075"/>
                <a:gd name="connsiteX10" fmla="*/ 46726 w 46536"/>
                <a:gd name="connsiteY10" fmla="*/ 193199 h 195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36" h="195075">
                  <a:moveTo>
                    <a:pt x="46726" y="193199"/>
                  </a:moveTo>
                  <a:cubicBezTo>
                    <a:pt x="46726" y="192614"/>
                    <a:pt x="46726" y="192224"/>
                    <a:pt x="43316" y="188908"/>
                  </a:cubicBezTo>
                  <a:cubicBezTo>
                    <a:pt x="18243" y="164328"/>
                    <a:pt x="11824" y="127459"/>
                    <a:pt x="11824" y="97612"/>
                  </a:cubicBezTo>
                  <a:cubicBezTo>
                    <a:pt x="11824" y="63669"/>
                    <a:pt x="19446" y="29726"/>
                    <a:pt x="44118" y="5342"/>
                  </a:cubicBezTo>
                  <a:cubicBezTo>
                    <a:pt x="46726" y="3001"/>
                    <a:pt x="46726" y="2611"/>
                    <a:pt x="46726" y="2025"/>
                  </a:cubicBezTo>
                  <a:cubicBezTo>
                    <a:pt x="46726" y="660"/>
                    <a:pt x="45924" y="75"/>
                    <a:pt x="44720" y="75"/>
                  </a:cubicBezTo>
                  <a:cubicBezTo>
                    <a:pt x="42714" y="75"/>
                    <a:pt x="24661" y="13340"/>
                    <a:pt x="12827" y="38114"/>
                  </a:cubicBezTo>
                  <a:cubicBezTo>
                    <a:pt x="2597" y="59573"/>
                    <a:pt x="190" y="81226"/>
                    <a:pt x="190" y="97612"/>
                  </a:cubicBezTo>
                  <a:cubicBezTo>
                    <a:pt x="190" y="112828"/>
                    <a:pt x="2396" y="136432"/>
                    <a:pt x="13428" y="158476"/>
                  </a:cubicBezTo>
                  <a:cubicBezTo>
                    <a:pt x="25464" y="182470"/>
                    <a:pt x="42714" y="195150"/>
                    <a:pt x="44720" y="195150"/>
                  </a:cubicBezTo>
                  <a:cubicBezTo>
                    <a:pt x="45924" y="195150"/>
                    <a:pt x="46726" y="194565"/>
                    <a:pt x="46726" y="193199"/>
                  </a:cubicBez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41E3B096-69A8-41BE-8E69-262E8F9FA9ED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0424340" y="4878384"/>
              <a:ext cx="61580" cy="124263"/>
            </a:xfrm>
            <a:custGeom>
              <a:avLst/>
              <a:gdLst>
                <a:gd name="connsiteX0" fmla="*/ 36901 w 61580"/>
                <a:gd name="connsiteY0" fmla="*/ 44162 h 124263"/>
                <a:gd name="connsiteX1" fmla="*/ 55756 w 61580"/>
                <a:gd name="connsiteY1" fmla="*/ 44162 h 124263"/>
                <a:gd name="connsiteX2" fmla="*/ 61774 w 61580"/>
                <a:gd name="connsiteY2" fmla="*/ 40260 h 124263"/>
                <a:gd name="connsiteX3" fmla="*/ 56157 w 61580"/>
                <a:gd name="connsiteY3" fmla="*/ 38114 h 124263"/>
                <a:gd name="connsiteX4" fmla="*/ 38506 w 61580"/>
                <a:gd name="connsiteY4" fmla="*/ 38114 h 124263"/>
                <a:gd name="connsiteX5" fmla="*/ 46730 w 61580"/>
                <a:gd name="connsiteY5" fmla="*/ 5342 h 124263"/>
                <a:gd name="connsiteX6" fmla="*/ 40913 w 61580"/>
                <a:gd name="connsiteY6" fmla="*/ 75 h 124263"/>
                <a:gd name="connsiteX7" fmla="*/ 32889 w 61580"/>
                <a:gd name="connsiteY7" fmla="*/ 7097 h 124263"/>
                <a:gd name="connsiteX8" fmla="*/ 25066 w 61580"/>
                <a:gd name="connsiteY8" fmla="*/ 38114 h 124263"/>
                <a:gd name="connsiteX9" fmla="*/ 6211 w 61580"/>
                <a:gd name="connsiteY9" fmla="*/ 38114 h 124263"/>
                <a:gd name="connsiteX10" fmla="*/ 194 w 61580"/>
                <a:gd name="connsiteY10" fmla="*/ 41821 h 124263"/>
                <a:gd name="connsiteX11" fmla="*/ 5810 w 61580"/>
                <a:gd name="connsiteY11" fmla="*/ 44162 h 124263"/>
                <a:gd name="connsiteX12" fmla="*/ 23462 w 61580"/>
                <a:gd name="connsiteY12" fmla="*/ 44162 h 124263"/>
                <a:gd name="connsiteX13" fmla="*/ 8217 w 61580"/>
                <a:gd name="connsiteY13" fmla="*/ 106391 h 124263"/>
                <a:gd name="connsiteX14" fmla="*/ 26671 w 61580"/>
                <a:gd name="connsiteY14" fmla="*/ 124338 h 124263"/>
                <a:gd name="connsiteX15" fmla="*/ 58565 w 61580"/>
                <a:gd name="connsiteY15" fmla="*/ 94296 h 124263"/>
                <a:gd name="connsiteX16" fmla="*/ 56157 w 61580"/>
                <a:gd name="connsiteY16" fmla="*/ 92345 h 124263"/>
                <a:gd name="connsiteX17" fmla="*/ 53149 w 61580"/>
                <a:gd name="connsiteY17" fmla="*/ 95076 h 124263"/>
                <a:gd name="connsiteX18" fmla="*/ 27072 w 61580"/>
                <a:gd name="connsiteY18" fmla="*/ 120046 h 124263"/>
                <a:gd name="connsiteX19" fmla="*/ 20854 w 61580"/>
                <a:gd name="connsiteY19" fmla="*/ 111073 h 124263"/>
                <a:gd name="connsiteX20" fmla="*/ 22058 w 61580"/>
                <a:gd name="connsiteY20" fmla="*/ 101709 h 124263"/>
                <a:gd name="connsiteX21" fmla="*/ 36901 w 61580"/>
                <a:gd name="connsiteY21" fmla="*/ 44162 h 12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1580" h="124263">
                  <a:moveTo>
                    <a:pt x="36901" y="44162"/>
                  </a:moveTo>
                  <a:lnTo>
                    <a:pt x="55756" y="44162"/>
                  </a:lnTo>
                  <a:cubicBezTo>
                    <a:pt x="59768" y="44162"/>
                    <a:pt x="61774" y="44162"/>
                    <a:pt x="61774" y="40260"/>
                  </a:cubicBezTo>
                  <a:cubicBezTo>
                    <a:pt x="61774" y="38114"/>
                    <a:pt x="59768" y="38114"/>
                    <a:pt x="56157" y="38114"/>
                  </a:cubicBezTo>
                  <a:lnTo>
                    <a:pt x="38506" y="38114"/>
                  </a:lnTo>
                  <a:cubicBezTo>
                    <a:pt x="45727" y="10414"/>
                    <a:pt x="46730" y="6512"/>
                    <a:pt x="46730" y="5342"/>
                  </a:cubicBezTo>
                  <a:cubicBezTo>
                    <a:pt x="46730" y="2025"/>
                    <a:pt x="44323" y="75"/>
                    <a:pt x="40913" y="75"/>
                  </a:cubicBezTo>
                  <a:cubicBezTo>
                    <a:pt x="40311" y="75"/>
                    <a:pt x="34695" y="270"/>
                    <a:pt x="32889" y="7097"/>
                  </a:cubicBezTo>
                  <a:lnTo>
                    <a:pt x="25066" y="38114"/>
                  </a:lnTo>
                  <a:lnTo>
                    <a:pt x="6211" y="38114"/>
                  </a:lnTo>
                  <a:cubicBezTo>
                    <a:pt x="2199" y="38114"/>
                    <a:pt x="194" y="38114"/>
                    <a:pt x="194" y="41821"/>
                  </a:cubicBezTo>
                  <a:cubicBezTo>
                    <a:pt x="194" y="44162"/>
                    <a:pt x="1798" y="44162"/>
                    <a:pt x="5810" y="44162"/>
                  </a:cubicBezTo>
                  <a:lnTo>
                    <a:pt x="23462" y="44162"/>
                  </a:lnTo>
                  <a:cubicBezTo>
                    <a:pt x="9019" y="99563"/>
                    <a:pt x="8217" y="102880"/>
                    <a:pt x="8217" y="106391"/>
                  </a:cubicBezTo>
                  <a:cubicBezTo>
                    <a:pt x="8217" y="116925"/>
                    <a:pt x="15839" y="124338"/>
                    <a:pt x="26671" y="124338"/>
                  </a:cubicBezTo>
                  <a:cubicBezTo>
                    <a:pt x="47131" y="124338"/>
                    <a:pt x="58565" y="95857"/>
                    <a:pt x="58565" y="94296"/>
                  </a:cubicBezTo>
                  <a:cubicBezTo>
                    <a:pt x="58565" y="92345"/>
                    <a:pt x="56960" y="92345"/>
                    <a:pt x="56157" y="92345"/>
                  </a:cubicBezTo>
                  <a:cubicBezTo>
                    <a:pt x="54352" y="92345"/>
                    <a:pt x="54152" y="92931"/>
                    <a:pt x="53149" y="95076"/>
                  </a:cubicBezTo>
                  <a:cubicBezTo>
                    <a:pt x="44523" y="115364"/>
                    <a:pt x="33892" y="120046"/>
                    <a:pt x="27072" y="120046"/>
                  </a:cubicBezTo>
                  <a:cubicBezTo>
                    <a:pt x="22860" y="120046"/>
                    <a:pt x="20854" y="117510"/>
                    <a:pt x="20854" y="111073"/>
                  </a:cubicBezTo>
                  <a:cubicBezTo>
                    <a:pt x="20854" y="106391"/>
                    <a:pt x="21255" y="105025"/>
                    <a:pt x="22058" y="101709"/>
                  </a:cubicBezTo>
                  <a:lnTo>
                    <a:pt x="36901" y="44162"/>
                  </a:ln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252C0721-91C1-46D1-8CB7-EA88640129F8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10503595" y="4854195"/>
              <a:ext cx="46536" cy="195075"/>
            </a:xfrm>
            <a:custGeom>
              <a:avLst/>
              <a:gdLst>
                <a:gd name="connsiteX0" fmla="*/ 46733 w 46536"/>
                <a:gd name="connsiteY0" fmla="*/ 97612 h 195075"/>
                <a:gd name="connsiteX1" fmla="*/ 33495 w 46536"/>
                <a:gd name="connsiteY1" fmla="*/ 36749 h 195075"/>
                <a:gd name="connsiteX2" fmla="*/ 2203 w 46536"/>
                <a:gd name="connsiteY2" fmla="*/ 75 h 195075"/>
                <a:gd name="connsiteX3" fmla="*/ 197 w 46536"/>
                <a:gd name="connsiteY3" fmla="*/ 2025 h 195075"/>
                <a:gd name="connsiteX4" fmla="*/ 4008 w 46536"/>
                <a:gd name="connsiteY4" fmla="*/ 6512 h 195075"/>
                <a:gd name="connsiteX5" fmla="*/ 35099 w 46536"/>
                <a:gd name="connsiteY5" fmla="*/ 97612 h 195075"/>
                <a:gd name="connsiteX6" fmla="*/ 2805 w 46536"/>
                <a:gd name="connsiteY6" fmla="*/ 189883 h 195075"/>
                <a:gd name="connsiteX7" fmla="*/ 197 w 46536"/>
                <a:gd name="connsiteY7" fmla="*/ 193199 h 195075"/>
                <a:gd name="connsiteX8" fmla="*/ 2203 w 46536"/>
                <a:gd name="connsiteY8" fmla="*/ 195150 h 195075"/>
                <a:gd name="connsiteX9" fmla="*/ 34096 w 46536"/>
                <a:gd name="connsiteY9" fmla="*/ 157110 h 195075"/>
                <a:gd name="connsiteX10" fmla="*/ 46733 w 46536"/>
                <a:gd name="connsiteY10" fmla="*/ 97612 h 195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36" h="195075">
                  <a:moveTo>
                    <a:pt x="46733" y="97612"/>
                  </a:moveTo>
                  <a:cubicBezTo>
                    <a:pt x="46733" y="82397"/>
                    <a:pt x="44527" y="58792"/>
                    <a:pt x="33495" y="36749"/>
                  </a:cubicBezTo>
                  <a:cubicBezTo>
                    <a:pt x="21459" y="12755"/>
                    <a:pt x="4209" y="75"/>
                    <a:pt x="2203" y="75"/>
                  </a:cubicBezTo>
                  <a:cubicBezTo>
                    <a:pt x="1000" y="75"/>
                    <a:pt x="197" y="855"/>
                    <a:pt x="197" y="2025"/>
                  </a:cubicBezTo>
                  <a:cubicBezTo>
                    <a:pt x="197" y="2611"/>
                    <a:pt x="197" y="3001"/>
                    <a:pt x="4008" y="6512"/>
                  </a:cubicBezTo>
                  <a:cubicBezTo>
                    <a:pt x="23666" y="25825"/>
                    <a:pt x="35099" y="56842"/>
                    <a:pt x="35099" y="97612"/>
                  </a:cubicBezTo>
                  <a:cubicBezTo>
                    <a:pt x="35099" y="130970"/>
                    <a:pt x="27678" y="165304"/>
                    <a:pt x="2805" y="189883"/>
                  </a:cubicBezTo>
                  <a:cubicBezTo>
                    <a:pt x="197" y="192224"/>
                    <a:pt x="197" y="192614"/>
                    <a:pt x="197" y="193199"/>
                  </a:cubicBezTo>
                  <a:cubicBezTo>
                    <a:pt x="197" y="194370"/>
                    <a:pt x="1000" y="195150"/>
                    <a:pt x="2203" y="195150"/>
                  </a:cubicBezTo>
                  <a:cubicBezTo>
                    <a:pt x="4209" y="195150"/>
                    <a:pt x="22262" y="181885"/>
                    <a:pt x="34096" y="157110"/>
                  </a:cubicBezTo>
                  <a:cubicBezTo>
                    <a:pt x="44326" y="135652"/>
                    <a:pt x="46733" y="113999"/>
                    <a:pt x="46733" y="97612"/>
                  </a:cubicBez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B54A6706-14DA-4CAE-BC04-C4C39D663595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10637118" y="4928909"/>
              <a:ext cx="133390" cy="45647"/>
            </a:xfrm>
            <a:custGeom>
              <a:avLst/>
              <a:gdLst>
                <a:gd name="connsiteX0" fmla="*/ 126775 w 133390"/>
                <a:gd name="connsiteY0" fmla="*/ 7878 h 45647"/>
                <a:gd name="connsiteX1" fmla="*/ 133595 w 133390"/>
                <a:gd name="connsiteY1" fmla="*/ 3976 h 45647"/>
                <a:gd name="connsiteX2" fmla="*/ 126975 w 133390"/>
                <a:gd name="connsiteY2" fmla="*/ 75 h 45647"/>
                <a:gd name="connsiteX3" fmla="*/ 6823 w 133390"/>
                <a:gd name="connsiteY3" fmla="*/ 75 h 45647"/>
                <a:gd name="connsiteX4" fmla="*/ 204 w 133390"/>
                <a:gd name="connsiteY4" fmla="*/ 3976 h 45647"/>
                <a:gd name="connsiteX5" fmla="*/ 7024 w 133390"/>
                <a:gd name="connsiteY5" fmla="*/ 7878 h 45647"/>
                <a:gd name="connsiteX6" fmla="*/ 126775 w 133390"/>
                <a:gd name="connsiteY6" fmla="*/ 7878 h 45647"/>
                <a:gd name="connsiteX7" fmla="*/ 126975 w 133390"/>
                <a:gd name="connsiteY7" fmla="*/ 45722 h 45647"/>
                <a:gd name="connsiteX8" fmla="*/ 133595 w 133390"/>
                <a:gd name="connsiteY8" fmla="*/ 41821 h 45647"/>
                <a:gd name="connsiteX9" fmla="*/ 126775 w 133390"/>
                <a:gd name="connsiteY9" fmla="*/ 37919 h 45647"/>
                <a:gd name="connsiteX10" fmla="*/ 7024 w 133390"/>
                <a:gd name="connsiteY10" fmla="*/ 37919 h 45647"/>
                <a:gd name="connsiteX11" fmla="*/ 204 w 133390"/>
                <a:gd name="connsiteY11" fmla="*/ 41821 h 45647"/>
                <a:gd name="connsiteX12" fmla="*/ 6823 w 133390"/>
                <a:gd name="connsiteY12" fmla="*/ 45722 h 45647"/>
                <a:gd name="connsiteX13" fmla="*/ 126975 w 133390"/>
                <a:gd name="connsiteY13" fmla="*/ 45722 h 45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3390" h="45647">
                  <a:moveTo>
                    <a:pt x="126775" y="7878"/>
                  </a:moveTo>
                  <a:cubicBezTo>
                    <a:pt x="129783" y="7878"/>
                    <a:pt x="133595" y="7878"/>
                    <a:pt x="133595" y="3976"/>
                  </a:cubicBezTo>
                  <a:cubicBezTo>
                    <a:pt x="133595" y="75"/>
                    <a:pt x="129783" y="75"/>
                    <a:pt x="126975" y="75"/>
                  </a:cubicBezTo>
                  <a:lnTo>
                    <a:pt x="6823" y="75"/>
                  </a:lnTo>
                  <a:cubicBezTo>
                    <a:pt x="4015" y="75"/>
                    <a:pt x="204" y="75"/>
                    <a:pt x="204" y="3976"/>
                  </a:cubicBezTo>
                  <a:cubicBezTo>
                    <a:pt x="204" y="7878"/>
                    <a:pt x="4015" y="7878"/>
                    <a:pt x="7024" y="7878"/>
                  </a:cubicBezTo>
                  <a:lnTo>
                    <a:pt x="126775" y="7878"/>
                  </a:lnTo>
                  <a:close/>
                  <a:moveTo>
                    <a:pt x="126975" y="45722"/>
                  </a:moveTo>
                  <a:cubicBezTo>
                    <a:pt x="129783" y="45722"/>
                    <a:pt x="133595" y="45722"/>
                    <a:pt x="133595" y="41821"/>
                  </a:cubicBezTo>
                  <a:cubicBezTo>
                    <a:pt x="133595" y="37919"/>
                    <a:pt x="129783" y="37919"/>
                    <a:pt x="126775" y="37919"/>
                  </a:cubicBezTo>
                  <a:lnTo>
                    <a:pt x="7024" y="37919"/>
                  </a:lnTo>
                  <a:cubicBezTo>
                    <a:pt x="4015" y="37919"/>
                    <a:pt x="204" y="37919"/>
                    <a:pt x="204" y="41821"/>
                  </a:cubicBezTo>
                  <a:cubicBezTo>
                    <a:pt x="204" y="45722"/>
                    <a:pt x="4015" y="45722"/>
                    <a:pt x="6823" y="45722"/>
                  </a:cubicBezTo>
                  <a:lnTo>
                    <a:pt x="126975" y="45722"/>
                  </a:ln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6AC03B08-6622-447B-A70F-532E1F1B78D9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10848648" y="4865119"/>
              <a:ext cx="98488" cy="137528"/>
            </a:xfrm>
            <a:custGeom>
              <a:avLst/>
              <a:gdLst>
                <a:gd name="connsiteX0" fmla="*/ 46751 w 98488"/>
                <a:gd name="connsiteY0" fmla="*/ 2221 h 137528"/>
                <a:gd name="connsiteX1" fmla="*/ 44143 w 98488"/>
                <a:gd name="connsiteY1" fmla="*/ 75 h 137528"/>
                <a:gd name="connsiteX2" fmla="*/ 19671 w 98488"/>
                <a:gd name="connsiteY2" fmla="*/ 2025 h 137528"/>
                <a:gd name="connsiteX3" fmla="*/ 15860 w 98488"/>
                <a:gd name="connsiteY3" fmla="*/ 5927 h 137528"/>
                <a:gd name="connsiteX4" fmla="*/ 20674 w 98488"/>
                <a:gd name="connsiteY4" fmla="*/ 8268 h 137528"/>
                <a:gd name="connsiteX5" fmla="*/ 30704 w 98488"/>
                <a:gd name="connsiteY5" fmla="*/ 11584 h 137528"/>
                <a:gd name="connsiteX6" fmla="*/ 30102 w 98488"/>
                <a:gd name="connsiteY6" fmla="*/ 15486 h 137528"/>
                <a:gd name="connsiteX7" fmla="*/ 1017 w 98488"/>
                <a:gd name="connsiteY7" fmla="*/ 127849 h 137528"/>
                <a:gd name="connsiteX8" fmla="*/ 214 w 98488"/>
                <a:gd name="connsiteY8" fmla="*/ 132141 h 137528"/>
                <a:gd name="connsiteX9" fmla="*/ 6031 w 98488"/>
                <a:gd name="connsiteY9" fmla="*/ 137603 h 137528"/>
                <a:gd name="connsiteX10" fmla="*/ 13453 w 98488"/>
                <a:gd name="connsiteY10" fmla="*/ 132531 h 137528"/>
                <a:gd name="connsiteX11" fmla="*/ 17264 w 98488"/>
                <a:gd name="connsiteY11" fmla="*/ 117705 h 137528"/>
                <a:gd name="connsiteX12" fmla="*/ 21677 w 98488"/>
                <a:gd name="connsiteY12" fmla="*/ 100148 h 137528"/>
                <a:gd name="connsiteX13" fmla="*/ 25087 w 98488"/>
                <a:gd name="connsiteY13" fmla="*/ 87078 h 137528"/>
                <a:gd name="connsiteX14" fmla="*/ 27294 w 98488"/>
                <a:gd name="connsiteY14" fmla="*/ 78300 h 137528"/>
                <a:gd name="connsiteX15" fmla="*/ 40934 w 98488"/>
                <a:gd name="connsiteY15" fmla="*/ 60353 h 137528"/>
                <a:gd name="connsiteX16" fmla="*/ 60190 w 98488"/>
                <a:gd name="connsiteY16" fmla="*/ 53525 h 137528"/>
                <a:gd name="connsiteX17" fmla="*/ 71022 w 98488"/>
                <a:gd name="connsiteY17" fmla="*/ 67181 h 137528"/>
                <a:gd name="connsiteX18" fmla="*/ 58585 w 98488"/>
                <a:gd name="connsiteY18" fmla="*/ 110878 h 137528"/>
                <a:gd name="connsiteX19" fmla="*/ 55978 w 98488"/>
                <a:gd name="connsiteY19" fmla="*/ 121607 h 137528"/>
                <a:gd name="connsiteX20" fmla="*/ 72426 w 98488"/>
                <a:gd name="connsiteY20" fmla="*/ 137603 h 137528"/>
                <a:gd name="connsiteX21" fmla="*/ 98703 w 98488"/>
                <a:gd name="connsiteY21" fmla="*/ 107561 h 137528"/>
                <a:gd name="connsiteX22" fmla="*/ 96296 w 98488"/>
                <a:gd name="connsiteY22" fmla="*/ 105611 h 137528"/>
                <a:gd name="connsiteX23" fmla="*/ 93287 w 98488"/>
                <a:gd name="connsiteY23" fmla="*/ 109122 h 137528"/>
                <a:gd name="connsiteX24" fmla="*/ 72827 w 98488"/>
                <a:gd name="connsiteY24" fmla="*/ 133311 h 137528"/>
                <a:gd name="connsiteX25" fmla="*/ 68013 w 98488"/>
                <a:gd name="connsiteY25" fmla="*/ 126874 h 137528"/>
                <a:gd name="connsiteX26" fmla="*/ 71624 w 98488"/>
                <a:gd name="connsiteY26" fmla="*/ 113023 h 137528"/>
                <a:gd name="connsiteX27" fmla="*/ 83859 w 98488"/>
                <a:gd name="connsiteY27" fmla="*/ 70107 h 137528"/>
                <a:gd name="connsiteX28" fmla="*/ 60792 w 98488"/>
                <a:gd name="connsiteY28" fmla="*/ 49234 h 137528"/>
                <a:gd name="connsiteX29" fmla="*/ 31105 w 98488"/>
                <a:gd name="connsiteY29" fmla="*/ 64255 h 137528"/>
                <a:gd name="connsiteX30" fmla="*/ 46751 w 98488"/>
                <a:gd name="connsiteY30" fmla="*/ 2221 h 137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8488" h="137528">
                  <a:moveTo>
                    <a:pt x="46751" y="2221"/>
                  </a:moveTo>
                  <a:cubicBezTo>
                    <a:pt x="46751" y="2025"/>
                    <a:pt x="46751" y="75"/>
                    <a:pt x="44143" y="75"/>
                  </a:cubicBezTo>
                  <a:cubicBezTo>
                    <a:pt x="39529" y="75"/>
                    <a:pt x="24887" y="1635"/>
                    <a:pt x="19671" y="2025"/>
                  </a:cubicBezTo>
                  <a:cubicBezTo>
                    <a:pt x="18067" y="2221"/>
                    <a:pt x="15860" y="2416"/>
                    <a:pt x="15860" y="5927"/>
                  </a:cubicBezTo>
                  <a:cubicBezTo>
                    <a:pt x="15860" y="8268"/>
                    <a:pt x="17665" y="8268"/>
                    <a:pt x="20674" y="8268"/>
                  </a:cubicBezTo>
                  <a:cubicBezTo>
                    <a:pt x="30302" y="8268"/>
                    <a:pt x="30704" y="9633"/>
                    <a:pt x="30704" y="11584"/>
                  </a:cubicBezTo>
                  <a:lnTo>
                    <a:pt x="30102" y="15486"/>
                  </a:lnTo>
                  <a:lnTo>
                    <a:pt x="1017" y="127849"/>
                  </a:lnTo>
                  <a:cubicBezTo>
                    <a:pt x="214" y="130580"/>
                    <a:pt x="214" y="130970"/>
                    <a:pt x="214" y="132141"/>
                  </a:cubicBezTo>
                  <a:cubicBezTo>
                    <a:pt x="214" y="136628"/>
                    <a:pt x="4226" y="137603"/>
                    <a:pt x="6031" y="137603"/>
                  </a:cubicBezTo>
                  <a:cubicBezTo>
                    <a:pt x="9241" y="137603"/>
                    <a:pt x="12450" y="135262"/>
                    <a:pt x="13453" y="132531"/>
                  </a:cubicBezTo>
                  <a:lnTo>
                    <a:pt x="17264" y="117705"/>
                  </a:lnTo>
                  <a:lnTo>
                    <a:pt x="21677" y="100148"/>
                  </a:lnTo>
                  <a:cubicBezTo>
                    <a:pt x="22881" y="95857"/>
                    <a:pt x="24084" y="91565"/>
                    <a:pt x="25087" y="87078"/>
                  </a:cubicBezTo>
                  <a:cubicBezTo>
                    <a:pt x="25488" y="85908"/>
                    <a:pt x="27093" y="79470"/>
                    <a:pt x="27294" y="78300"/>
                  </a:cubicBezTo>
                  <a:cubicBezTo>
                    <a:pt x="27895" y="76544"/>
                    <a:pt x="34114" y="65620"/>
                    <a:pt x="40934" y="60353"/>
                  </a:cubicBezTo>
                  <a:cubicBezTo>
                    <a:pt x="45347" y="57232"/>
                    <a:pt x="51565" y="53525"/>
                    <a:pt x="60190" y="53525"/>
                  </a:cubicBezTo>
                  <a:cubicBezTo>
                    <a:pt x="68815" y="53525"/>
                    <a:pt x="71022" y="60158"/>
                    <a:pt x="71022" y="67181"/>
                  </a:cubicBezTo>
                  <a:cubicBezTo>
                    <a:pt x="71022" y="77715"/>
                    <a:pt x="63399" y="98978"/>
                    <a:pt x="58585" y="110878"/>
                  </a:cubicBezTo>
                  <a:cubicBezTo>
                    <a:pt x="56981" y="115364"/>
                    <a:pt x="55978" y="117705"/>
                    <a:pt x="55978" y="121607"/>
                  </a:cubicBezTo>
                  <a:cubicBezTo>
                    <a:pt x="55978" y="130775"/>
                    <a:pt x="62998" y="137603"/>
                    <a:pt x="72426" y="137603"/>
                  </a:cubicBezTo>
                  <a:cubicBezTo>
                    <a:pt x="91281" y="137603"/>
                    <a:pt x="98703" y="109122"/>
                    <a:pt x="98703" y="107561"/>
                  </a:cubicBezTo>
                  <a:cubicBezTo>
                    <a:pt x="98703" y="105611"/>
                    <a:pt x="96898" y="105611"/>
                    <a:pt x="96296" y="105611"/>
                  </a:cubicBezTo>
                  <a:cubicBezTo>
                    <a:pt x="94290" y="105611"/>
                    <a:pt x="94290" y="106196"/>
                    <a:pt x="93287" y="109122"/>
                  </a:cubicBezTo>
                  <a:cubicBezTo>
                    <a:pt x="90278" y="119461"/>
                    <a:pt x="83859" y="133311"/>
                    <a:pt x="72827" y="133311"/>
                  </a:cubicBezTo>
                  <a:cubicBezTo>
                    <a:pt x="69417" y="133311"/>
                    <a:pt x="68013" y="131361"/>
                    <a:pt x="68013" y="126874"/>
                  </a:cubicBezTo>
                  <a:cubicBezTo>
                    <a:pt x="68013" y="121997"/>
                    <a:pt x="69818" y="117315"/>
                    <a:pt x="71624" y="113023"/>
                  </a:cubicBezTo>
                  <a:cubicBezTo>
                    <a:pt x="74833" y="104635"/>
                    <a:pt x="83859" y="81421"/>
                    <a:pt x="83859" y="70107"/>
                  </a:cubicBezTo>
                  <a:cubicBezTo>
                    <a:pt x="83859" y="57427"/>
                    <a:pt x="75836" y="49234"/>
                    <a:pt x="60792" y="49234"/>
                  </a:cubicBezTo>
                  <a:cubicBezTo>
                    <a:pt x="48155" y="49234"/>
                    <a:pt x="38527" y="55281"/>
                    <a:pt x="31105" y="64255"/>
                  </a:cubicBezTo>
                  <a:lnTo>
                    <a:pt x="46751" y="2221"/>
                  </a:ln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35040ABF-3627-4643-959A-B8076807332B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0973044" y="4854195"/>
              <a:ext cx="46536" cy="195075"/>
            </a:xfrm>
            <a:custGeom>
              <a:avLst/>
              <a:gdLst>
                <a:gd name="connsiteX0" fmla="*/ 46756 w 46536"/>
                <a:gd name="connsiteY0" fmla="*/ 193199 h 195075"/>
                <a:gd name="connsiteX1" fmla="*/ 43346 w 46536"/>
                <a:gd name="connsiteY1" fmla="*/ 188908 h 195075"/>
                <a:gd name="connsiteX2" fmla="*/ 11854 w 46536"/>
                <a:gd name="connsiteY2" fmla="*/ 97612 h 195075"/>
                <a:gd name="connsiteX3" fmla="*/ 44149 w 46536"/>
                <a:gd name="connsiteY3" fmla="*/ 5342 h 195075"/>
                <a:gd name="connsiteX4" fmla="*/ 46756 w 46536"/>
                <a:gd name="connsiteY4" fmla="*/ 2025 h 195075"/>
                <a:gd name="connsiteX5" fmla="*/ 44751 w 46536"/>
                <a:gd name="connsiteY5" fmla="*/ 75 h 195075"/>
                <a:gd name="connsiteX6" fmla="*/ 12857 w 46536"/>
                <a:gd name="connsiteY6" fmla="*/ 38114 h 195075"/>
                <a:gd name="connsiteX7" fmla="*/ 220 w 46536"/>
                <a:gd name="connsiteY7" fmla="*/ 97612 h 195075"/>
                <a:gd name="connsiteX8" fmla="*/ 13459 w 46536"/>
                <a:gd name="connsiteY8" fmla="*/ 158476 h 195075"/>
                <a:gd name="connsiteX9" fmla="*/ 44751 w 46536"/>
                <a:gd name="connsiteY9" fmla="*/ 195150 h 195075"/>
                <a:gd name="connsiteX10" fmla="*/ 46756 w 46536"/>
                <a:gd name="connsiteY10" fmla="*/ 193199 h 195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36" h="195075">
                  <a:moveTo>
                    <a:pt x="46756" y="193199"/>
                  </a:moveTo>
                  <a:cubicBezTo>
                    <a:pt x="46756" y="192614"/>
                    <a:pt x="46756" y="192224"/>
                    <a:pt x="43346" y="188908"/>
                  </a:cubicBezTo>
                  <a:cubicBezTo>
                    <a:pt x="18273" y="164328"/>
                    <a:pt x="11854" y="127459"/>
                    <a:pt x="11854" y="97612"/>
                  </a:cubicBezTo>
                  <a:cubicBezTo>
                    <a:pt x="11854" y="63669"/>
                    <a:pt x="19476" y="29726"/>
                    <a:pt x="44149" y="5342"/>
                  </a:cubicBezTo>
                  <a:cubicBezTo>
                    <a:pt x="46756" y="3001"/>
                    <a:pt x="46756" y="2611"/>
                    <a:pt x="46756" y="2025"/>
                  </a:cubicBezTo>
                  <a:cubicBezTo>
                    <a:pt x="46756" y="660"/>
                    <a:pt x="45954" y="75"/>
                    <a:pt x="44751" y="75"/>
                  </a:cubicBezTo>
                  <a:cubicBezTo>
                    <a:pt x="42745" y="75"/>
                    <a:pt x="24692" y="13340"/>
                    <a:pt x="12857" y="38114"/>
                  </a:cubicBezTo>
                  <a:cubicBezTo>
                    <a:pt x="2627" y="59573"/>
                    <a:pt x="220" y="81226"/>
                    <a:pt x="220" y="97612"/>
                  </a:cubicBezTo>
                  <a:cubicBezTo>
                    <a:pt x="220" y="112828"/>
                    <a:pt x="2427" y="136432"/>
                    <a:pt x="13459" y="158476"/>
                  </a:cubicBezTo>
                  <a:cubicBezTo>
                    <a:pt x="25494" y="182470"/>
                    <a:pt x="42745" y="195150"/>
                    <a:pt x="44751" y="195150"/>
                  </a:cubicBezTo>
                  <a:cubicBezTo>
                    <a:pt x="45954" y="195150"/>
                    <a:pt x="46756" y="194565"/>
                    <a:pt x="46756" y="193199"/>
                  </a:cubicBez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D12830CE-C50A-4C5C-93FA-C4132EFF3DCF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11035806" y="4878384"/>
              <a:ext cx="61580" cy="124263"/>
            </a:xfrm>
            <a:custGeom>
              <a:avLst/>
              <a:gdLst>
                <a:gd name="connsiteX0" fmla="*/ 36931 w 61580"/>
                <a:gd name="connsiteY0" fmla="*/ 44162 h 124263"/>
                <a:gd name="connsiteX1" fmla="*/ 55787 w 61580"/>
                <a:gd name="connsiteY1" fmla="*/ 44162 h 124263"/>
                <a:gd name="connsiteX2" fmla="*/ 61804 w 61580"/>
                <a:gd name="connsiteY2" fmla="*/ 40260 h 124263"/>
                <a:gd name="connsiteX3" fmla="*/ 56188 w 61580"/>
                <a:gd name="connsiteY3" fmla="*/ 38114 h 124263"/>
                <a:gd name="connsiteX4" fmla="*/ 38536 w 61580"/>
                <a:gd name="connsiteY4" fmla="*/ 38114 h 124263"/>
                <a:gd name="connsiteX5" fmla="*/ 46760 w 61580"/>
                <a:gd name="connsiteY5" fmla="*/ 5342 h 124263"/>
                <a:gd name="connsiteX6" fmla="*/ 40943 w 61580"/>
                <a:gd name="connsiteY6" fmla="*/ 75 h 124263"/>
                <a:gd name="connsiteX7" fmla="*/ 32920 w 61580"/>
                <a:gd name="connsiteY7" fmla="*/ 7097 h 124263"/>
                <a:gd name="connsiteX8" fmla="*/ 25097 w 61580"/>
                <a:gd name="connsiteY8" fmla="*/ 38114 h 124263"/>
                <a:gd name="connsiteX9" fmla="*/ 6242 w 61580"/>
                <a:gd name="connsiteY9" fmla="*/ 38114 h 124263"/>
                <a:gd name="connsiteX10" fmla="*/ 224 w 61580"/>
                <a:gd name="connsiteY10" fmla="*/ 41821 h 124263"/>
                <a:gd name="connsiteX11" fmla="*/ 5840 w 61580"/>
                <a:gd name="connsiteY11" fmla="*/ 44162 h 124263"/>
                <a:gd name="connsiteX12" fmla="*/ 23492 w 61580"/>
                <a:gd name="connsiteY12" fmla="*/ 44162 h 124263"/>
                <a:gd name="connsiteX13" fmla="*/ 8247 w 61580"/>
                <a:gd name="connsiteY13" fmla="*/ 106391 h 124263"/>
                <a:gd name="connsiteX14" fmla="*/ 26701 w 61580"/>
                <a:gd name="connsiteY14" fmla="*/ 124338 h 124263"/>
                <a:gd name="connsiteX15" fmla="*/ 58595 w 61580"/>
                <a:gd name="connsiteY15" fmla="*/ 94296 h 124263"/>
                <a:gd name="connsiteX16" fmla="*/ 56188 w 61580"/>
                <a:gd name="connsiteY16" fmla="*/ 92345 h 124263"/>
                <a:gd name="connsiteX17" fmla="*/ 53179 w 61580"/>
                <a:gd name="connsiteY17" fmla="*/ 95076 h 124263"/>
                <a:gd name="connsiteX18" fmla="*/ 27103 w 61580"/>
                <a:gd name="connsiteY18" fmla="*/ 120046 h 124263"/>
                <a:gd name="connsiteX19" fmla="*/ 20884 w 61580"/>
                <a:gd name="connsiteY19" fmla="*/ 111073 h 124263"/>
                <a:gd name="connsiteX20" fmla="*/ 22088 w 61580"/>
                <a:gd name="connsiteY20" fmla="*/ 101709 h 124263"/>
                <a:gd name="connsiteX21" fmla="*/ 36931 w 61580"/>
                <a:gd name="connsiteY21" fmla="*/ 44162 h 12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1580" h="124263">
                  <a:moveTo>
                    <a:pt x="36931" y="44162"/>
                  </a:moveTo>
                  <a:lnTo>
                    <a:pt x="55787" y="44162"/>
                  </a:lnTo>
                  <a:cubicBezTo>
                    <a:pt x="59798" y="44162"/>
                    <a:pt x="61804" y="44162"/>
                    <a:pt x="61804" y="40260"/>
                  </a:cubicBezTo>
                  <a:cubicBezTo>
                    <a:pt x="61804" y="38114"/>
                    <a:pt x="59798" y="38114"/>
                    <a:pt x="56188" y="38114"/>
                  </a:cubicBezTo>
                  <a:lnTo>
                    <a:pt x="38536" y="38114"/>
                  </a:lnTo>
                  <a:cubicBezTo>
                    <a:pt x="45757" y="10414"/>
                    <a:pt x="46760" y="6512"/>
                    <a:pt x="46760" y="5342"/>
                  </a:cubicBezTo>
                  <a:cubicBezTo>
                    <a:pt x="46760" y="2025"/>
                    <a:pt x="44353" y="75"/>
                    <a:pt x="40943" y="75"/>
                  </a:cubicBezTo>
                  <a:cubicBezTo>
                    <a:pt x="40341" y="75"/>
                    <a:pt x="34725" y="270"/>
                    <a:pt x="32920" y="7097"/>
                  </a:cubicBezTo>
                  <a:lnTo>
                    <a:pt x="25097" y="38114"/>
                  </a:lnTo>
                  <a:lnTo>
                    <a:pt x="6242" y="38114"/>
                  </a:lnTo>
                  <a:cubicBezTo>
                    <a:pt x="2230" y="38114"/>
                    <a:pt x="224" y="38114"/>
                    <a:pt x="224" y="41821"/>
                  </a:cubicBezTo>
                  <a:cubicBezTo>
                    <a:pt x="224" y="44162"/>
                    <a:pt x="1829" y="44162"/>
                    <a:pt x="5840" y="44162"/>
                  </a:cubicBezTo>
                  <a:lnTo>
                    <a:pt x="23492" y="44162"/>
                  </a:lnTo>
                  <a:cubicBezTo>
                    <a:pt x="9050" y="99563"/>
                    <a:pt x="8247" y="102880"/>
                    <a:pt x="8247" y="106391"/>
                  </a:cubicBezTo>
                  <a:cubicBezTo>
                    <a:pt x="8247" y="116925"/>
                    <a:pt x="15870" y="124338"/>
                    <a:pt x="26701" y="124338"/>
                  </a:cubicBezTo>
                  <a:cubicBezTo>
                    <a:pt x="47161" y="124338"/>
                    <a:pt x="58595" y="95857"/>
                    <a:pt x="58595" y="94296"/>
                  </a:cubicBezTo>
                  <a:cubicBezTo>
                    <a:pt x="58595" y="92345"/>
                    <a:pt x="56990" y="92345"/>
                    <a:pt x="56188" y="92345"/>
                  </a:cubicBezTo>
                  <a:cubicBezTo>
                    <a:pt x="54383" y="92345"/>
                    <a:pt x="54182" y="92931"/>
                    <a:pt x="53179" y="95076"/>
                  </a:cubicBezTo>
                  <a:cubicBezTo>
                    <a:pt x="44554" y="115364"/>
                    <a:pt x="33923" y="120046"/>
                    <a:pt x="27103" y="120046"/>
                  </a:cubicBezTo>
                  <a:cubicBezTo>
                    <a:pt x="22890" y="120046"/>
                    <a:pt x="20884" y="117510"/>
                    <a:pt x="20884" y="111073"/>
                  </a:cubicBezTo>
                  <a:cubicBezTo>
                    <a:pt x="20884" y="106391"/>
                    <a:pt x="21286" y="105025"/>
                    <a:pt x="22088" y="101709"/>
                  </a:cubicBezTo>
                  <a:lnTo>
                    <a:pt x="36931" y="44162"/>
                  </a:ln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C3AE2D3D-2E9A-4DF8-B026-766206CC3DDE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11115061" y="4854195"/>
              <a:ext cx="46536" cy="195075"/>
            </a:xfrm>
            <a:custGeom>
              <a:avLst/>
              <a:gdLst>
                <a:gd name="connsiteX0" fmla="*/ 46764 w 46536"/>
                <a:gd name="connsiteY0" fmla="*/ 97612 h 195075"/>
                <a:gd name="connsiteX1" fmla="*/ 33525 w 46536"/>
                <a:gd name="connsiteY1" fmla="*/ 36749 h 195075"/>
                <a:gd name="connsiteX2" fmla="*/ 2233 w 46536"/>
                <a:gd name="connsiteY2" fmla="*/ 75 h 195075"/>
                <a:gd name="connsiteX3" fmla="*/ 228 w 46536"/>
                <a:gd name="connsiteY3" fmla="*/ 2025 h 195075"/>
                <a:gd name="connsiteX4" fmla="*/ 4039 w 46536"/>
                <a:gd name="connsiteY4" fmla="*/ 6512 h 195075"/>
                <a:gd name="connsiteX5" fmla="*/ 35130 w 46536"/>
                <a:gd name="connsiteY5" fmla="*/ 97612 h 195075"/>
                <a:gd name="connsiteX6" fmla="*/ 2835 w 46536"/>
                <a:gd name="connsiteY6" fmla="*/ 189883 h 195075"/>
                <a:gd name="connsiteX7" fmla="*/ 228 w 46536"/>
                <a:gd name="connsiteY7" fmla="*/ 193199 h 195075"/>
                <a:gd name="connsiteX8" fmla="*/ 2233 w 46536"/>
                <a:gd name="connsiteY8" fmla="*/ 195150 h 195075"/>
                <a:gd name="connsiteX9" fmla="*/ 34127 w 46536"/>
                <a:gd name="connsiteY9" fmla="*/ 157110 h 195075"/>
                <a:gd name="connsiteX10" fmla="*/ 46764 w 46536"/>
                <a:gd name="connsiteY10" fmla="*/ 97612 h 195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36" h="195075">
                  <a:moveTo>
                    <a:pt x="46764" y="97612"/>
                  </a:moveTo>
                  <a:cubicBezTo>
                    <a:pt x="46764" y="82397"/>
                    <a:pt x="44557" y="58792"/>
                    <a:pt x="33525" y="36749"/>
                  </a:cubicBezTo>
                  <a:cubicBezTo>
                    <a:pt x="21490" y="12755"/>
                    <a:pt x="4239" y="75"/>
                    <a:pt x="2233" y="75"/>
                  </a:cubicBezTo>
                  <a:cubicBezTo>
                    <a:pt x="1030" y="75"/>
                    <a:pt x="228" y="855"/>
                    <a:pt x="228" y="2025"/>
                  </a:cubicBezTo>
                  <a:cubicBezTo>
                    <a:pt x="228" y="2611"/>
                    <a:pt x="228" y="3001"/>
                    <a:pt x="4039" y="6512"/>
                  </a:cubicBezTo>
                  <a:cubicBezTo>
                    <a:pt x="23696" y="25825"/>
                    <a:pt x="35130" y="56842"/>
                    <a:pt x="35130" y="97612"/>
                  </a:cubicBezTo>
                  <a:cubicBezTo>
                    <a:pt x="35130" y="130970"/>
                    <a:pt x="27708" y="165304"/>
                    <a:pt x="2835" y="189883"/>
                  </a:cubicBezTo>
                  <a:cubicBezTo>
                    <a:pt x="228" y="192224"/>
                    <a:pt x="228" y="192614"/>
                    <a:pt x="228" y="193199"/>
                  </a:cubicBezTo>
                  <a:cubicBezTo>
                    <a:pt x="228" y="194370"/>
                    <a:pt x="1030" y="195150"/>
                    <a:pt x="2233" y="195150"/>
                  </a:cubicBezTo>
                  <a:cubicBezTo>
                    <a:pt x="4239" y="195150"/>
                    <a:pt x="22292" y="181885"/>
                    <a:pt x="34127" y="157110"/>
                  </a:cubicBezTo>
                  <a:cubicBezTo>
                    <a:pt x="44357" y="135652"/>
                    <a:pt x="46764" y="113999"/>
                    <a:pt x="46764" y="97612"/>
                  </a:cubicBez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19683B07-F00D-47E6-8FFE-BCC9B01EF94A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11237441" y="4886773"/>
              <a:ext cx="133390" cy="129920"/>
            </a:xfrm>
            <a:custGeom>
              <a:avLst/>
              <a:gdLst>
                <a:gd name="connsiteX0" fmla="*/ 71041 w 133390"/>
                <a:gd name="connsiteY0" fmla="*/ 68936 h 129920"/>
                <a:gd name="connsiteX1" fmla="*/ 127005 w 133390"/>
                <a:gd name="connsiteY1" fmla="*/ 68936 h 129920"/>
                <a:gd name="connsiteX2" fmla="*/ 133624 w 133390"/>
                <a:gd name="connsiteY2" fmla="*/ 65035 h 129920"/>
                <a:gd name="connsiteX3" fmla="*/ 127005 w 133390"/>
                <a:gd name="connsiteY3" fmla="*/ 61133 h 129920"/>
                <a:gd name="connsiteX4" fmla="*/ 71041 w 133390"/>
                <a:gd name="connsiteY4" fmla="*/ 61133 h 129920"/>
                <a:gd name="connsiteX5" fmla="*/ 71041 w 133390"/>
                <a:gd name="connsiteY5" fmla="*/ 6512 h 129920"/>
                <a:gd name="connsiteX6" fmla="*/ 67029 w 133390"/>
                <a:gd name="connsiteY6" fmla="*/ 75 h 129920"/>
                <a:gd name="connsiteX7" fmla="*/ 63018 w 133390"/>
                <a:gd name="connsiteY7" fmla="*/ 6512 h 129920"/>
                <a:gd name="connsiteX8" fmla="*/ 63018 w 133390"/>
                <a:gd name="connsiteY8" fmla="*/ 61133 h 129920"/>
                <a:gd name="connsiteX9" fmla="*/ 6853 w 133390"/>
                <a:gd name="connsiteY9" fmla="*/ 61133 h 129920"/>
                <a:gd name="connsiteX10" fmla="*/ 234 w 133390"/>
                <a:gd name="connsiteY10" fmla="*/ 65035 h 129920"/>
                <a:gd name="connsiteX11" fmla="*/ 6853 w 133390"/>
                <a:gd name="connsiteY11" fmla="*/ 68936 h 129920"/>
                <a:gd name="connsiteX12" fmla="*/ 63018 w 133390"/>
                <a:gd name="connsiteY12" fmla="*/ 68936 h 129920"/>
                <a:gd name="connsiteX13" fmla="*/ 63018 w 133390"/>
                <a:gd name="connsiteY13" fmla="*/ 123557 h 129920"/>
                <a:gd name="connsiteX14" fmla="*/ 67029 w 133390"/>
                <a:gd name="connsiteY14" fmla="*/ 129995 h 129920"/>
                <a:gd name="connsiteX15" fmla="*/ 71041 w 133390"/>
                <a:gd name="connsiteY15" fmla="*/ 123557 h 129920"/>
                <a:gd name="connsiteX16" fmla="*/ 71041 w 133390"/>
                <a:gd name="connsiteY16" fmla="*/ 68936 h 129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3390" h="129920">
                  <a:moveTo>
                    <a:pt x="71041" y="68936"/>
                  </a:moveTo>
                  <a:lnTo>
                    <a:pt x="127005" y="68936"/>
                  </a:lnTo>
                  <a:cubicBezTo>
                    <a:pt x="129813" y="68936"/>
                    <a:pt x="133624" y="68936"/>
                    <a:pt x="133624" y="65035"/>
                  </a:cubicBezTo>
                  <a:cubicBezTo>
                    <a:pt x="133624" y="61133"/>
                    <a:pt x="129813" y="61133"/>
                    <a:pt x="127005" y="61133"/>
                  </a:cubicBezTo>
                  <a:lnTo>
                    <a:pt x="71041" y="61133"/>
                  </a:lnTo>
                  <a:lnTo>
                    <a:pt x="71041" y="6512"/>
                  </a:lnTo>
                  <a:cubicBezTo>
                    <a:pt x="71041" y="3781"/>
                    <a:pt x="71041" y="75"/>
                    <a:pt x="67029" y="75"/>
                  </a:cubicBezTo>
                  <a:cubicBezTo>
                    <a:pt x="63018" y="75"/>
                    <a:pt x="63018" y="3781"/>
                    <a:pt x="63018" y="6512"/>
                  </a:cubicBezTo>
                  <a:lnTo>
                    <a:pt x="63018" y="61133"/>
                  </a:lnTo>
                  <a:lnTo>
                    <a:pt x="6853" y="61133"/>
                  </a:lnTo>
                  <a:cubicBezTo>
                    <a:pt x="4045" y="61133"/>
                    <a:pt x="234" y="61133"/>
                    <a:pt x="234" y="65035"/>
                  </a:cubicBezTo>
                  <a:cubicBezTo>
                    <a:pt x="234" y="68936"/>
                    <a:pt x="4045" y="68936"/>
                    <a:pt x="6853" y="68936"/>
                  </a:cubicBezTo>
                  <a:lnTo>
                    <a:pt x="63018" y="68936"/>
                  </a:lnTo>
                  <a:lnTo>
                    <a:pt x="63018" y="123557"/>
                  </a:lnTo>
                  <a:cubicBezTo>
                    <a:pt x="63018" y="126289"/>
                    <a:pt x="63018" y="129995"/>
                    <a:pt x="67029" y="129995"/>
                  </a:cubicBezTo>
                  <a:cubicBezTo>
                    <a:pt x="71041" y="129995"/>
                    <a:pt x="71041" y="126289"/>
                    <a:pt x="71041" y="123557"/>
                  </a:cubicBezTo>
                  <a:lnTo>
                    <a:pt x="71041" y="68936"/>
                  </a:ln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77A61BA8-D3CD-459B-B7AB-F7ED121097C5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11436824" y="4870581"/>
              <a:ext cx="80034" cy="129920"/>
            </a:xfrm>
            <a:custGeom>
              <a:avLst/>
              <a:gdLst>
                <a:gd name="connsiteX0" fmla="*/ 15689 w 80034"/>
                <a:gd name="connsiteY0" fmla="*/ 114974 h 129920"/>
                <a:gd name="connsiteX1" fmla="*/ 36951 w 80034"/>
                <a:gd name="connsiteY1" fmla="*/ 94881 h 129920"/>
                <a:gd name="connsiteX2" fmla="*/ 80278 w 80034"/>
                <a:gd name="connsiteY2" fmla="*/ 37919 h 129920"/>
                <a:gd name="connsiteX3" fmla="*/ 37753 w 80034"/>
                <a:gd name="connsiteY3" fmla="*/ 75 h 129920"/>
                <a:gd name="connsiteX4" fmla="*/ 244 w 80034"/>
                <a:gd name="connsiteY4" fmla="*/ 35383 h 129920"/>
                <a:gd name="connsiteX5" fmla="*/ 10875 w 80034"/>
                <a:gd name="connsiteY5" fmla="*/ 46308 h 129920"/>
                <a:gd name="connsiteX6" fmla="*/ 21305 w 80034"/>
                <a:gd name="connsiteY6" fmla="*/ 35969 h 129920"/>
                <a:gd name="connsiteX7" fmla="*/ 10674 w 80034"/>
                <a:gd name="connsiteY7" fmla="*/ 25825 h 129920"/>
                <a:gd name="connsiteX8" fmla="*/ 8066 w 80034"/>
                <a:gd name="connsiteY8" fmla="*/ 26020 h 129920"/>
                <a:gd name="connsiteX9" fmla="*/ 35146 w 80034"/>
                <a:gd name="connsiteY9" fmla="*/ 6122 h 129920"/>
                <a:gd name="connsiteX10" fmla="*/ 62025 w 80034"/>
                <a:gd name="connsiteY10" fmla="*/ 37919 h 129920"/>
                <a:gd name="connsiteX11" fmla="*/ 40963 w 80034"/>
                <a:gd name="connsiteY11" fmla="*/ 81031 h 129920"/>
                <a:gd name="connsiteX12" fmla="*/ 2450 w 80034"/>
                <a:gd name="connsiteY12" fmla="*/ 122777 h 129920"/>
                <a:gd name="connsiteX13" fmla="*/ 244 w 80034"/>
                <a:gd name="connsiteY13" fmla="*/ 129995 h 129920"/>
                <a:gd name="connsiteX14" fmla="*/ 74662 w 80034"/>
                <a:gd name="connsiteY14" fmla="*/ 129995 h 129920"/>
                <a:gd name="connsiteX15" fmla="*/ 80278 w 80034"/>
                <a:gd name="connsiteY15" fmla="*/ 96052 h 129920"/>
                <a:gd name="connsiteX16" fmla="*/ 75263 w 80034"/>
                <a:gd name="connsiteY16" fmla="*/ 96052 h 129920"/>
                <a:gd name="connsiteX17" fmla="*/ 70850 w 80034"/>
                <a:gd name="connsiteY17" fmla="*/ 113414 h 129920"/>
                <a:gd name="connsiteX18" fmla="*/ 51795 w 80034"/>
                <a:gd name="connsiteY18" fmla="*/ 114974 h 129920"/>
                <a:gd name="connsiteX19" fmla="*/ 15689 w 80034"/>
                <a:gd name="connsiteY19" fmla="*/ 114974 h 129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0034" h="129920">
                  <a:moveTo>
                    <a:pt x="15689" y="114974"/>
                  </a:moveTo>
                  <a:lnTo>
                    <a:pt x="36951" y="94881"/>
                  </a:lnTo>
                  <a:cubicBezTo>
                    <a:pt x="68243" y="67961"/>
                    <a:pt x="80278" y="57427"/>
                    <a:pt x="80278" y="37919"/>
                  </a:cubicBezTo>
                  <a:cubicBezTo>
                    <a:pt x="80278" y="15681"/>
                    <a:pt x="62225" y="75"/>
                    <a:pt x="37753" y="75"/>
                  </a:cubicBezTo>
                  <a:cubicBezTo>
                    <a:pt x="15087" y="75"/>
                    <a:pt x="244" y="18022"/>
                    <a:pt x="244" y="35383"/>
                  </a:cubicBezTo>
                  <a:cubicBezTo>
                    <a:pt x="244" y="46308"/>
                    <a:pt x="10273" y="46308"/>
                    <a:pt x="10875" y="46308"/>
                  </a:cubicBezTo>
                  <a:cubicBezTo>
                    <a:pt x="14285" y="46308"/>
                    <a:pt x="21305" y="43967"/>
                    <a:pt x="21305" y="35969"/>
                  </a:cubicBezTo>
                  <a:cubicBezTo>
                    <a:pt x="21305" y="30897"/>
                    <a:pt x="17695" y="25825"/>
                    <a:pt x="10674" y="25825"/>
                  </a:cubicBezTo>
                  <a:cubicBezTo>
                    <a:pt x="9069" y="25825"/>
                    <a:pt x="8668" y="25825"/>
                    <a:pt x="8066" y="26020"/>
                  </a:cubicBezTo>
                  <a:cubicBezTo>
                    <a:pt x="12680" y="13340"/>
                    <a:pt x="23512" y="6122"/>
                    <a:pt x="35146" y="6122"/>
                  </a:cubicBezTo>
                  <a:cubicBezTo>
                    <a:pt x="53399" y="6122"/>
                    <a:pt x="62025" y="21923"/>
                    <a:pt x="62025" y="37919"/>
                  </a:cubicBezTo>
                  <a:cubicBezTo>
                    <a:pt x="62025" y="53525"/>
                    <a:pt x="51995" y="68936"/>
                    <a:pt x="40963" y="81031"/>
                  </a:cubicBezTo>
                  <a:lnTo>
                    <a:pt x="2450" y="122777"/>
                  </a:lnTo>
                  <a:cubicBezTo>
                    <a:pt x="244" y="124923"/>
                    <a:pt x="244" y="125313"/>
                    <a:pt x="244" y="129995"/>
                  </a:cubicBezTo>
                  <a:lnTo>
                    <a:pt x="74662" y="129995"/>
                  </a:lnTo>
                  <a:lnTo>
                    <a:pt x="80278" y="96052"/>
                  </a:lnTo>
                  <a:lnTo>
                    <a:pt x="75263" y="96052"/>
                  </a:lnTo>
                  <a:cubicBezTo>
                    <a:pt x="74260" y="101904"/>
                    <a:pt x="72856" y="110487"/>
                    <a:pt x="70850" y="113414"/>
                  </a:cubicBezTo>
                  <a:cubicBezTo>
                    <a:pt x="69446" y="114974"/>
                    <a:pt x="56208" y="114974"/>
                    <a:pt x="51795" y="114974"/>
                  </a:cubicBezTo>
                  <a:lnTo>
                    <a:pt x="15689" y="114974"/>
                  </a:ln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C3D90A7C-6184-4B19-A5CA-352C6828ED8A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11538121" y="4865119"/>
              <a:ext cx="98488" cy="137528"/>
            </a:xfrm>
            <a:custGeom>
              <a:avLst/>
              <a:gdLst>
                <a:gd name="connsiteX0" fmla="*/ 46785 w 98488"/>
                <a:gd name="connsiteY0" fmla="*/ 2221 h 137528"/>
                <a:gd name="connsiteX1" fmla="*/ 44177 w 98488"/>
                <a:gd name="connsiteY1" fmla="*/ 75 h 137528"/>
                <a:gd name="connsiteX2" fmla="*/ 19706 w 98488"/>
                <a:gd name="connsiteY2" fmla="*/ 2025 h 137528"/>
                <a:gd name="connsiteX3" fmla="*/ 15894 w 98488"/>
                <a:gd name="connsiteY3" fmla="*/ 5927 h 137528"/>
                <a:gd name="connsiteX4" fmla="*/ 20708 w 98488"/>
                <a:gd name="connsiteY4" fmla="*/ 8268 h 137528"/>
                <a:gd name="connsiteX5" fmla="*/ 30738 w 98488"/>
                <a:gd name="connsiteY5" fmla="*/ 11584 h 137528"/>
                <a:gd name="connsiteX6" fmla="*/ 30136 w 98488"/>
                <a:gd name="connsiteY6" fmla="*/ 15486 h 137528"/>
                <a:gd name="connsiteX7" fmla="*/ 1051 w 98488"/>
                <a:gd name="connsiteY7" fmla="*/ 127849 h 137528"/>
                <a:gd name="connsiteX8" fmla="*/ 249 w 98488"/>
                <a:gd name="connsiteY8" fmla="*/ 132141 h 137528"/>
                <a:gd name="connsiteX9" fmla="*/ 6066 w 98488"/>
                <a:gd name="connsiteY9" fmla="*/ 137603 h 137528"/>
                <a:gd name="connsiteX10" fmla="*/ 13487 w 98488"/>
                <a:gd name="connsiteY10" fmla="*/ 132531 h 137528"/>
                <a:gd name="connsiteX11" fmla="*/ 17299 w 98488"/>
                <a:gd name="connsiteY11" fmla="*/ 117705 h 137528"/>
                <a:gd name="connsiteX12" fmla="*/ 21711 w 98488"/>
                <a:gd name="connsiteY12" fmla="*/ 100148 h 137528"/>
                <a:gd name="connsiteX13" fmla="*/ 25121 w 98488"/>
                <a:gd name="connsiteY13" fmla="*/ 87078 h 137528"/>
                <a:gd name="connsiteX14" fmla="*/ 27328 w 98488"/>
                <a:gd name="connsiteY14" fmla="*/ 78300 h 137528"/>
                <a:gd name="connsiteX15" fmla="*/ 40968 w 98488"/>
                <a:gd name="connsiteY15" fmla="*/ 60353 h 137528"/>
                <a:gd name="connsiteX16" fmla="*/ 60224 w 98488"/>
                <a:gd name="connsiteY16" fmla="*/ 53525 h 137528"/>
                <a:gd name="connsiteX17" fmla="*/ 71056 w 98488"/>
                <a:gd name="connsiteY17" fmla="*/ 67181 h 137528"/>
                <a:gd name="connsiteX18" fmla="*/ 58620 w 98488"/>
                <a:gd name="connsiteY18" fmla="*/ 110878 h 137528"/>
                <a:gd name="connsiteX19" fmla="*/ 56012 w 98488"/>
                <a:gd name="connsiteY19" fmla="*/ 121607 h 137528"/>
                <a:gd name="connsiteX20" fmla="*/ 72460 w 98488"/>
                <a:gd name="connsiteY20" fmla="*/ 137603 h 137528"/>
                <a:gd name="connsiteX21" fmla="*/ 98737 w 98488"/>
                <a:gd name="connsiteY21" fmla="*/ 107561 h 137528"/>
                <a:gd name="connsiteX22" fmla="*/ 96330 w 98488"/>
                <a:gd name="connsiteY22" fmla="*/ 105611 h 137528"/>
                <a:gd name="connsiteX23" fmla="*/ 93321 w 98488"/>
                <a:gd name="connsiteY23" fmla="*/ 109122 h 137528"/>
                <a:gd name="connsiteX24" fmla="*/ 72861 w 98488"/>
                <a:gd name="connsiteY24" fmla="*/ 133311 h 137528"/>
                <a:gd name="connsiteX25" fmla="*/ 68047 w 98488"/>
                <a:gd name="connsiteY25" fmla="*/ 126874 h 137528"/>
                <a:gd name="connsiteX26" fmla="*/ 71658 w 98488"/>
                <a:gd name="connsiteY26" fmla="*/ 113023 h 137528"/>
                <a:gd name="connsiteX27" fmla="*/ 83894 w 98488"/>
                <a:gd name="connsiteY27" fmla="*/ 70107 h 137528"/>
                <a:gd name="connsiteX28" fmla="*/ 60826 w 98488"/>
                <a:gd name="connsiteY28" fmla="*/ 49234 h 137528"/>
                <a:gd name="connsiteX29" fmla="*/ 31139 w 98488"/>
                <a:gd name="connsiteY29" fmla="*/ 64255 h 137528"/>
                <a:gd name="connsiteX30" fmla="*/ 46785 w 98488"/>
                <a:gd name="connsiteY30" fmla="*/ 2221 h 137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8488" h="137528">
                  <a:moveTo>
                    <a:pt x="46785" y="2221"/>
                  </a:moveTo>
                  <a:cubicBezTo>
                    <a:pt x="46785" y="2025"/>
                    <a:pt x="46785" y="75"/>
                    <a:pt x="44177" y="75"/>
                  </a:cubicBezTo>
                  <a:cubicBezTo>
                    <a:pt x="39564" y="75"/>
                    <a:pt x="24921" y="1635"/>
                    <a:pt x="19706" y="2025"/>
                  </a:cubicBezTo>
                  <a:cubicBezTo>
                    <a:pt x="18101" y="2221"/>
                    <a:pt x="15894" y="2416"/>
                    <a:pt x="15894" y="5927"/>
                  </a:cubicBezTo>
                  <a:cubicBezTo>
                    <a:pt x="15894" y="8268"/>
                    <a:pt x="17700" y="8268"/>
                    <a:pt x="20708" y="8268"/>
                  </a:cubicBezTo>
                  <a:cubicBezTo>
                    <a:pt x="30337" y="8268"/>
                    <a:pt x="30738" y="9633"/>
                    <a:pt x="30738" y="11584"/>
                  </a:cubicBezTo>
                  <a:lnTo>
                    <a:pt x="30136" y="15486"/>
                  </a:lnTo>
                  <a:lnTo>
                    <a:pt x="1051" y="127849"/>
                  </a:lnTo>
                  <a:cubicBezTo>
                    <a:pt x="249" y="130580"/>
                    <a:pt x="249" y="130970"/>
                    <a:pt x="249" y="132141"/>
                  </a:cubicBezTo>
                  <a:cubicBezTo>
                    <a:pt x="249" y="136628"/>
                    <a:pt x="4260" y="137603"/>
                    <a:pt x="6066" y="137603"/>
                  </a:cubicBezTo>
                  <a:cubicBezTo>
                    <a:pt x="9275" y="137603"/>
                    <a:pt x="12484" y="135262"/>
                    <a:pt x="13487" y="132531"/>
                  </a:cubicBezTo>
                  <a:lnTo>
                    <a:pt x="17299" y="117705"/>
                  </a:lnTo>
                  <a:lnTo>
                    <a:pt x="21711" y="100148"/>
                  </a:lnTo>
                  <a:cubicBezTo>
                    <a:pt x="22915" y="95857"/>
                    <a:pt x="24118" y="91565"/>
                    <a:pt x="25121" y="87078"/>
                  </a:cubicBezTo>
                  <a:cubicBezTo>
                    <a:pt x="25523" y="85908"/>
                    <a:pt x="27127" y="79470"/>
                    <a:pt x="27328" y="78300"/>
                  </a:cubicBezTo>
                  <a:cubicBezTo>
                    <a:pt x="27930" y="76544"/>
                    <a:pt x="34148" y="65620"/>
                    <a:pt x="40968" y="60353"/>
                  </a:cubicBezTo>
                  <a:cubicBezTo>
                    <a:pt x="45381" y="57232"/>
                    <a:pt x="51599" y="53525"/>
                    <a:pt x="60224" y="53525"/>
                  </a:cubicBezTo>
                  <a:cubicBezTo>
                    <a:pt x="68850" y="53525"/>
                    <a:pt x="71056" y="60158"/>
                    <a:pt x="71056" y="67181"/>
                  </a:cubicBezTo>
                  <a:cubicBezTo>
                    <a:pt x="71056" y="77715"/>
                    <a:pt x="63434" y="98978"/>
                    <a:pt x="58620" y="110878"/>
                  </a:cubicBezTo>
                  <a:cubicBezTo>
                    <a:pt x="57015" y="115364"/>
                    <a:pt x="56012" y="117705"/>
                    <a:pt x="56012" y="121607"/>
                  </a:cubicBezTo>
                  <a:cubicBezTo>
                    <a:pt x="56012" y="130775"/>
                    <a:pt x="63032" y="137603"/>
                    <a:pt x="72460" y="137603"/>
                  </a:cubicBezTo>
                  <a:cubicBezTo>
                    <a:pt x="91315" y="137603"/>
                    <a:pt x="98737" y="109122"/>
                    <a:pt x="98737" y="107561"/>
                  </a:cubicBezTo>
                  <a:cubicBezTo>
                    <a:pt x="98737" y="105611"/>
                    <a:pt x="96932" y="105611"/>
                    <a:pt x="96330" y="105611"/>
                  </a:cubicBezTo>
                  <a:cubicBezTo>
                    <a:pt x="94324" y="105611"/>
                    <a:pt x="94324" y="106196"/>
                    <a:pt x="93321" y="109122"/>
                  </a:cubicBezTo>
                  <a:cubicBezTo>
                    <a:pt x="90312" y="119461"/>
                    <a:pt x="83894" y="133311"/>
                    <a:pt x="72861" y="133311"/>
                  </a:cubicBezTo>
                  <a:cubicBezTo>
                    <a:pt x="69451" y="133311"/>
                    <a:pt x="68047" y="131361"/>
                    <a:pt x="68047" y="126874"/>
                  </a:cubicBezTo>
                  <a:cubicBezTo>
                    <a:pt x="68047" y="121997"/>
                    <a:pt x="69852" y="117315"/>
                    <a:pt x="71658" y="113023"/>
                  </a:cubicBezTo>
                  <a:cubicBezTo>
                    <a:pt x="74867" y="104635"/>
                    <a:pt x="83894" y="81421"/>
                    <a:pt x="83894" y="70107"/>
                  </a:cubicBezTo>
                  <a:cubicBezTo>
                    <a:pt x="83894" y="57427"/>
                    <a:pt x="75870" y="49234"/>
                    <a:pt x="60826" y="49234"/>
                  </a:cubicBezTo>
                  <a:cubicBezTo>
                    <a:pt x="48189" y="49234"/>
                    <a:pt x="38561" y="55281"/>
                    <a:pt x="31139" y="64255"/>
                  </a:cubicBezTo>
                  <a:lnTo>
                    <a:pt x="46785" y="2221"/>
                  </a:ln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27E35D50-43E8-4F86-84E1-5BFCB8E4ECB2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11662518" y="4854195"/>
              <a:ext cx="46536" cy="195075"/>
            </a:xfrm>
            <a:custGeom>
              <a:avLst/>
              <a:gdLst>
                <a:gd name="connsiteX0" fmla="*/ 46791 w 46536"/>
                <a:gd name="connsiteY0" fmla="*/ 193199 h 195075"/>
                <a:gd name="connsiteX1" fmla="*/ 43381 w 46536"/>
                <a:gd name="connsiteY1" fmla="*/ 188908 h 195075"/>
                <a:gd name="connsiteX2" fmla="*/ 11888 w 46536"/>
                <a:gd name="connsiteY2" fmla="*/ 97612 h 195075"/>
                <a:gd name="connsiteX3" fmla="*/ 44183 w 46536"/>
                <a:gd name="connsiteY3" fmla="*/ 5342 h 195075"/>
                <a:gd name="connsiteX4" fmla="*/ 46791 w 46536"/>
                <a:gd name="connsiteY4" fmla="*/ 2025 h 195075"/>
                <a:gd name="connsiteX5" fmla="*/ 44785 w 46536"/>
                <a:gd name="connsiteY5" fmla="*/ 75 h 195075"/>
                <a:gd name="connsiteX6" fmla="*/ 12891 w 46536"/>
                <a:gd name="connsiteY6" fmla="*/ 38114 h 195075"/>
                <a:gd name="connsiteX7" fmla="*/ 254 w 46536"/>
                <a:gd name="connsiteY7" fmla="*/ 97612 h 195075"/>
                <a:gd name="connsiteX8" fmla="*/ 13493 w 46536"/>
                <a:gd name="connsiteY8" fmla="*/ 158476 h 195075"/>
                <a:gd name="connsiteX9" fmla="*/ 44785 w 46536"/>
                <a:gd name="connsiteY9" fmla="*/ 195150 h 195075"/>
                <a:gd name="connsiteX10" fmla="*/ 46791 w 46536"/>
                <a:gd name="connsiteY10" fmla="*/ 193199 h 195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36" h="195075">
                  <a:moveTo>
                    <a:pt x="46791" y="193199"/>
                  </a:moveTo>
                  <a:cubicBezTo>
                    <a:pt x="46791" y="192614"/>
                    <a:pt x="46791" y="192224"/>
                    <a:pt x="43381" y="188908"/>
                  </a:cubicBezTo>
                  <a:cubicBezTo>
                    <a:pt x="18307" y="164328"/>
                    <a:pt x="11888" y="127459"/>
                    <a:pt x="11888" y="97612"/>
                  </a:cubicBezTo>
                  <a:cubicBezTo>
                    <a:pt x="11888" y="63669"/>
                    <a:pt x="19511" y="29726"/>
                    <a:pt x="44183" y="5342"/>
                  </a:cubicBezTo>
                  <a:cubicBezTo>
                    <a:pt x="46791" y="3001"/>
                    <a:pt x="46791" y="2611"/>
                    <a:pt x="46791" y="2025"/>
                  </a:cubicBezTo>
                  <a:cubicBezTo>
                    <a:pt x="46791" y="660"/>
                    <a:pt x="45988" y="75"/>
                    <a:pt x="44785" y="75"/>
                  </a:cubicBezTo>
                  <a:cubicBezTo>
                    <a:pt x="42779" y="75"/>
                    <a:pt x="24726" y="13340"/>
                    <a:pt x="12891" y="38114"/>
                  </a:cubicBezTo>
                  <a:cubicBezTo>
                    <a:pt x="2661" y="59573"/>
                    <a:pt x="254" y="81226"/>
                    <a:pt x="254" y="97612"/>
                  </a:cubicBezTo>
                  <a:cubicBezTo>
                    <a:pt x="254" y="112828"/>
                    <a:pt x="2461" y="136432"/>
                    <a:pt x="13493" y="158476"/>
                  </a:cubicBezTo>
                  <a:cubicBezTo>
                    <a:pt x="25528" y="182470"/>
                    <a:pt x="42779" y="195150"/>
                    <a:pt x="44785" y="195150"/>
                  </a:cubicBezTo>
                  <a:cubicBezTo>
                    <a:pt x="45988" y="195150"/>
                    <a:pt x="46791" y="194565"/>
                    <a:pt x="46791" y="193199"/>
                  </a:cubicBez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08DE8198-496D-487F-8881-0080D622AA65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11725280" y="4878384"/>
              <a:ext cx="61580" cy="124263"/>
            </a:xfrm>
            <a:custGeom>
              <a:avLst/>
              <a:gdLst>
                <a:gd name="connsiteX0" fmla="*/ 36966 w 61580"/>
                <a:gd name="connsiteY0" fmla="*/ 44162 h 124263"/>
                <a:gd name="connsiteX1" fmla="*/ 55821 w 61580"/>
                <a:gd name="connsiteY1" fmla="*/ 44162 h 124263"/>
                <a:gd name="connsiteX2" fmla="*/ 61839 w 61580"/>
                <a:gd name="connsiteY2" fmla="*/ 40260 h 124263"/>
                <a:gd name="connsiteX3" fmla="*/ 56222 w 61580"/>
                <a:gd name="connsiteY3" fmla="*/ 38114 h 124263"/>
                <a:gd name="connsiteX4" fmla="*/ 38570 w 61580"/>
                <a:gd name="connsiteY4" fmla="*/ 38114 h 124263"/>
                <a:gd name="connsiteX5" fmla="*/ 46794 w 61580"/>
                <a:gd name="connsiteY5" fmla="*/ 5342 h 124263"/>
                <a:gd name="connsiteX6" fmla="*/ 40977 w 61580"/>
                <a:gd name="connsiteY6" fmla="*/ 75 h 124263"/>
                <a:gd name="connsiteX7" fmla="*/ 32954 w 61580"/>
                <a:gd name="connsiteY7" fmla="*/ 7097 h 124263"/>
                <a:gd name="connsiteX8" fmla="*/ 25131 w 61580"/>
                <a:gd name="connsiteY8" fmla="*/ 38114 h 124263"/>
                <a:gd name="connsiteX9" fmla="*/ 6276 w 61580"/>
                <a:gd name="connsiteY9" fmla="*/ 38114 h 124263"/>
                <a:gd name="connsiteX10" fmla="*/ 258 w 61580"/>
                <a:gd name="connsiteY10" fmla="*/ 41821 h 124263"/>
                <a:gd name="connsiteX11" fmla="*/ 5875 w 61580"/>
                <a:gd name="connsiteY11" fmla="*/ 44162 h 124263"/>
                <a:gd name="connsiteX12" fmla="*/ 23526 w 61580"/>
                <a:gd name="connsiteY12" fmla="*/ 44162 h 124263"/>
                <a:gd name="connsiteX13" fmla="*/ 8282 w 61580"/>
                <a:gd name="connsiteY13" fmla="*/ 106391 h 124263"/>
                <a:gd name="connsiteX14" fmla="*/ 26736 w 61580"/>
                <a:gd name="connsiteY14" fmla="*/ 124338 h 124263"/>
                <a:gd name="connsiteX15" fmla="*/ 58629 w 61580"/>
                <a:gd name="connsiteY15" fmla="*/ 94296 h 124263"/>
                <a:gd name="connsiteX16" fmla="*/ 56222 w 61580"/>
                <a:gd name="connsiteY16" fmla="*/ 92345 h 124263"/>
                <a:gd name="connsiteX17" fmla="*/ 53213 w 61580"/>
                <a:gd name="connsiteY17" fmla="*/ 95076 h 124263"/>
                <a:gd name="connsiteX18" fmla="*/ 27137 w 61580"/>
                <a:gd name="connsiteY18" fmla="*/ 120046 h 124263"/>
                <a:gd name="connsiteX19" fmla="*/ 20919 w 61580"/>
                <a:gd name="connsiteY19" fmla="*/ 111073 h 124263"/>
                <a:gd name="connsiteX20" fmla="*/ 22122 w 61580"/>
                <a:gd name="connsiteY20" fmla="*/ 101709 h 124263"/>
                <a:gd name="connsiteX21" fmla="*/ 36966 w 61580"/>
                <a:gd name="connsiteY21" fmla="*/ 44162 h 12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1580" h="124263">
                  <a:moveTo>
                    <a:pt x="36966" y="44162"/>
                  </a:moveTo>
                  <a:lnTo>
                    <a:pt x="55821" y="44162"/>
                  </a:lnTo>
                  <a:cubicBezTo>
                    <a:pt x="59833" y="44162"/>
                    <a:pt x="61839" y="44162"/>
                    <a:pt x="61839" y="40260"/>
                  </a:cubicBezTo>
                  <a:cubicBezTo>
                    <a:pt x="61839" y="38114"/>
                    <a:pt x="59833" y="38114"/>
                    <a:pt x="56222" y="38114"/>
                  </a:cubicBezTo>
                  <a:lnTo>
                    <a:pt x="38570" y="38114"/>
                  </a:lnTo>
                  <a:cubicBezTo>
                    <a:pt x="45792" y="10414"/>
                    <a:pt x="46794" y="6512"/>
                    <a:pt x="46794" y="5342"/>
                  </a:cubicBezTo>
                  <a:cubicBezTo>
                    <a:pt x="46794" y="2025"/>
                    <a:pt x="44387" y="75"/>
                    <a:pt x="40977" y="75"/>
                  </a:cubicBezTo>
                  <a:cubicBezTo>
                    <a:pt x="40376" y="75"/>
                    <a:pt x="34759" y="270"/>
                    <a:pt x="32954" y="7097"/>
                  </a:cubicBezTo>
                  <a:lnTo>
                    <a:pt x="25131" y="38114"/>
                  </a:lnTo>
                  <a:lnTo>
                    <a:pt x="6276" y="38114"/>
                  </a:lnTo>
                  <a:cubicBezTo>
                    <a:pt x="2264" y="38114"/>
                    <a:pt x="258" y="38114"/>
                    <a:pt x="258" y="41821"/>
                  </a:cubicBezTo>
                  <a:cubicBezTo>
                    <a:pt x="258" y="44162"/>
                    <a:pt x="1863" y="44162"/>
                    <a:pt x="5875" y="44162"/>
                  </a:cubicBezTo>
                  <a:lnTo>
                    <a:pt x="23526" y="44162"/>
                  </a:lnTo>
                  <a:cubicBezTo>
                    <a:pt x="9084" y="99563"/>
                    <a:pt x="8282" y="102880"/>
                    <a:pt x="8282" y="106391"/>
                  </a:cubicBezTo>
                  <a:cubicBezTo>
                    <a:pt x="8282" y="116925"/>
                    <a:pt x="15904" y="124338"/>
                    <a:pt x="26736" y="124338"/>
                  </a:cubicBezTo>
                  <a:cubicBezTo>
                    <a:pt x="47196" y="124338"/>
                    <a:pt x="58629" y="95857"/>
                    <a:pt x="58629" y="94296"/>
                  </a:cubicBezTo>
                  <a:cubicBezTo>
                    <a:pt x="58629" y="92345"/>
                    <a:pt x="57024" y="92345"/>
                    <a:pt x="56222" y="92345"/>
                  </a:cubicBezTo>
                  <a:cubicBezTo>
                    <a:pt x="54417" y="92345"/>
                    <a:pt x="54216" y="92931"/>
                    <a:pt x="53213" y="95076"/>
                  </a:cubicBezTo>
                  <a:cubicBezTo>
                    <a:pt x="44588" y="115364"/>
                    <a:pt x="33957" y="120046"/>
                    <a:pt x="27137" y="120046"/>
                  </a:cubicBezTo>
                  <a:cubicBezTo>
                    <a:pt x="22925" y="120046"/>
                    <a:pt x="20919" y="117510"/>
                    <a:pt x="20919" y="111073"/>
                  </a:cubicBezTo>
                  <a:cubicBezTo>
                    <a:pt x="20919" y="106391"/>
                    <a:pt x="21320" y="105025"/>
                    <a:pt x="22122" y="101709"/>
                  </a:cubicBezTo>
                  <a:lnTo>
                    <a:pt x="36966" y="44162"/>
                  </a:ln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E5073AA-CECE-4D6A-A28B-416745BB7F47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11854323" y="4947831"/>
              <a:ext cx="122559" cy="7803"/>
            </a:xfrm>
            <a:custGeom>
              <a:avLst/>
              <a:gdLst>
                <a:gd name="connsiteX0" fmla="*/ 115802 w 122559"/>
                <a:gd name="connsiteY0" fmla="*/ 7878 h 7803"/>
                <a:gd name="connsiteX1" fmla="*/ 122823 w 122559"/>
                <a:gd name="connsiteY1" fmla="*/ 3976 h 7803"/>
                <a:gd name="connsiteX2" fmla="*/ 115802 w 122559"/>
                <a:gd name="connsiteY2" fmla="*/ 75 h 7803"/>
                <a:gd name="connsiteX3" fmla="*/ 7285 w 122559"/>
                <a:gd name="connsiteY3" fmla="*/ 75 h 7803"/>
                <a:gd name="connsiteX4" fmla="*/ 264 w 122559"/>
                <a:gd name="connsiteY4" fmla="*/ 3976 h 7803"/>
                <a:gd name="connsiteX5" fmla="*/ 7285 w 122559"/>
                <a:gd name="connsiteY5" fmla="*/ 7878 h 7803"/>
                <a:gd name="connsiteX6" fmla="*/ 115802 w 122559"/>
                <a:gd name="connsiteY6" fmla="*/ 7878 h 7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559" h="7803">
                  <a:moveTo>
                    <a:pt x="115802" y="7878"/>
                  </a:moveTo>
                  <a:cubicBezTo>
                    <a:pt x="119212" y="7878"/>
                    <a:pt x="122823" y="7878"/>
                    <a:pt x="122823" y="3976"/>
                  </a:cubicBezTo>
                  <a:cubicBezTo>
                    <a:pt x="122823" y="75"/>
                    <a:pt x="119212" y="75"/>
                    <a:pt x="115802" y="75"/>
                  </a:cubicBezTo>
                  <a:lnTo>
                    <a:pt x="7285" y="75"/>
                  </a:lnTo>
                  <a:cubicBezTo>
                    <a:pt x="3875" y="75"/>
                    <a:pt x="264" y="75"/>
                    <a:pt x="264" y="3976"/>
                  </a:cubicBezTo>
                  <a:cubicBezTo>
                    <a:pt x="264" y="7878"/>
                    <a:pt x="3875" y="7878"/>
                    <a:pt x="7285" y="7878"/>
                  </a:cubicBezTo>
                  <a:lnTo>
                    <a:pt x="115802" y="7878"/>
                  </a:ln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CBEFACE-EBB6-4052-AC32-EB034D6CF8BD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12046686" y="4870581"/>
              <a:ext cx="83243" cy="134211"/>
            </a:xfrm>
            <a:custGeom>
              <a:avLst/>
              <a:gdLst>
                <a:gd name="connsiteX0" fmla="*/ 50020 w 83243"/>
                <a:gd name="connsiteY0" fmla="*/ 61328 h 134211"/>
                <a:gd name="connsiteX1" fmla="*/ 78102 w 83243"/>
                <a:gd name="connsiteY1" fmla="*/ 26995 h 134211"/>
                <a:gd name="connsiteX2" fmla="*/ 41194 w 83243"/>
                <a:gd name="connsiteY2" fmla="*/ 75 h 134211"/>
                <a:gd name="connsiteX3" fmla="*/ 5690 w 83243"/>
                <a:gd name="connsiteY3" fmla="*/ 26605 h 134211"/>
                <a:gd name="connsiteX4" fmla="*/ 15920 w 83243"/>
                <a:gd name="connsiteY4" fmla="*/ 36749 h 134211"/>
                <a:gd name="connsiteX5" fmla="*/ 26150 w 83243"/>
                <a:gd name="connsiteY5" fmla="*/ 26800 h 134211"/>
                <a:gd name="connsiteX6" fmla="*/ 13713 w 83243"/>
                <a:gd name="connsiteY6" fmla="*/ 17046 h 134211"/>
                <a:gd name="connsiteX7" fmla="*/ 40391 w 83243"/>
                <a:gd name="connsiteY7" fmla="*/ 4952 h 134211"/>
                <a:gd name="connsiteX8" fmla="*/ 59648 w 83243"/>
                <a:gd name="connsiteY8" fmla="*/ 26800 h 134211"/>
                <a:gd name="connsiteX9" fmla="*/ 54031 w 83243"/>
                <a:gd name="connsiteY9" fmla="*/ 49039 h 134211"/>
                <a:gd name="connsiteX10" fmla="*/ 36179 w 83243"/>
                <a:gd name="connsiteY10" fmla="*/ 59183 h 134211"/>
                <a:gd name="connsiteX11" fmla="*/ 28356 w 83243"/>
                <a:gd name="connsiteY11" fmla="*/ 59768 h 134211"/>
                <a:gd name="connsiteX12" fmla="*/ 25347 w 83243"/>
                <a:gd name="connsiteY12" fmla="*/ 62109 h 134211"/>
                <a:gd name="connsiteX13" fmla="*/ 30161 w 83243"/>
                <a:gd name="connsiteY13" fmla="*/ 64255 h 134211"/>
                <a:gd name="connsiteX14" fmla="*/ 38987 w 83243"/>
                <a:gd name="connsiteY14" fmla="*/ 64255 h 134211"/>
                <a:gd name="connsiteX15" fmla="*/ 62857 w 83243"/>
                <a:gd name="connsiteY15" fmla="*/ 96637 h 134211"/>
                <a:gd name="connsiteX16" fmla="*/ 40191 w 83243"/>
                <a:gd name="connsiteY16" fmla="*/ 128825 h 134211"/>
                <a:gd name="connsiteX17" fmla="*/ 9501 w 83243"/>
                <a:gd name="connsiteY17" fmla="*/ 113999 h 134211"/>
                <a:gd name="connsiteX18" fmla="*/ 22740 w 83243"/>
                <a:gd name="connsiteY18" fmla="*/ 103270 h 134211"/>
                <a:gd name="connsiteX19" fmla="*/ 11507 w 83243"/>
                <a:gd name="connsiteY19" fmla="*/ 92345 h 134211"/>
                <a:gd name="connsiteX20" fmla="*/ 274 w 83243"/>
                <a:gd name="connsiteY20" fmla="*/ 103660 h 134211"/>
                <a:gd name="connsiteX21" fmla="*/ 40793 w 83243"/>
                <a:gd name="connsiteY21" fmla="*/ 134287 h 134211"/>
                <a:gd name="connsiteX22" fmla="*/ 83518 w 83243"/>
                <a:gd name="connsiteY22" fmla="*/ 96637 h 134211"/>
                <a:gd name="connsiteX23" fmla="*/ 50020 w 83243"/>
                <a:gd name="connsiteY23" fmla="*/ 61328 h 134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3243" h="134211">
                  <a:moveTo>
                    <a:pt x="50020" y="61328"/>
                  </a:moveTo>
                  <a:cubicBezTo>
                    <a:pt x="66468" y="56061"/>
                    <a:pt x="78102" y="42406"/>
                    <a:pt x="78102" y="26995"/>
                  </a:cubicBezTo>
                  <a:cubicBezTo>
                    <a:pt x="78102" y="10999"/>
                    <a:pt x="60450" y="75"/>
                    <a:pt x="41194" y="75"/>
                  </a:cubicBezTo>
                  <a:cubicBezTo>
                    <a:pt x="20934" y="75"/>
                    <a:pt x="5690" y="11779"/>
                    <a:pt x="5690" y="26605"/>
                  </a:cubicBezTo>
                  <a:cubicBezTo>
                    <a:pt x="5690" y="33042"/>
                    <a:pt x="10103" y="36749"/>
                    <a:pt x="15920" y="36749"/>
                  </a:cubicBezTo>
                  <a:cubicBezTo>
                    <a:pt x="22138" y="36749"/>
                    <a:pt x="26150" y="32457"/>
                    <a:pt x="26150" y="26800"/>
                  </a:cubicBezTo>
                  <a:cubicBezTo>
                    <a:pt x="26150" y="17046"/>
                    <a:pt x="16722" y="17046"/>
                    <a:pt x="13713" y="17046"/>
                  </a:cubicBezTo>
                  <a:cubicBezTo>
                    <a:pt x="19932" y="7488"/>
                    <a:pt x="33170" y="4952"/>
                    <a:pt x="40391" y="4952"/>
                  </a:cubicBezTo>
                  <a:cubicBezTo>
                    <a:pt x="48616" y="4952"/>
                    <a:pt x="59648" y="9243"/>
                    <a:pt x="59648" y="26800"/>
                  </a:cubicBezTo>
                  <a:cubicBezTo>
                    <a:pt x="59648" y="29141"/>
                    <a:pt x="59247" y="40455"/>
                    <a:pt x="54031" y="49039"/>
                  </a:cubicBezTo>
                  <a:cubicBezTo>
                    <a:pt x="48014" y="58402"/>
                    <a:pt x="41194" y="58988"/>
                    <a:pt x="36179" y="59183"/>
                  </a:cubicBezTo>
                  <a:cubicBezTo>
                    <a:pt x="34574" y="59378"/>
                    <a:pt x="29760" y="59768"/>
                    <a:pt x="28356" y="59768"/>
                  </a:cubicBezTo>
                  <a:cubicBezTo>
                    <a:pt x="26752" y="59963"/>
                    <a:pt x="25347" y="60158"/>
                    <a:pt x="25347" y="62109"/>
                  </a:cubicBezTo>
                  <a:cubicBezTo>
                    <a:pt x="25347" y="64255"/>
                    <a:pt x="26752" y="64255"/>
                    <a:pt x="30161" y="64255"/>
                  </a:cubicBezTo>
                  <a:lnTo>
                    <a:pt x="38987" y="64255"/>
                  </a:lnTo>
                  <a:cubicBezTo>
                    <a:pt x="55436" y="64255"/>
                    <a:pt x="62857" y="77520"/>
                    <a:pt x="62857" y="96637"/>
                  </a:cubicBezTo>
                  <a:cubicBezTo>
                    <a:pt x="62857" y="123167"/>
                    <a:pt x="49017" y="128825"/>
                    <a:pt x="40191" y="128825"/>
                  </a:cubicBezTo>
                  <a:cubicBezTo>
                    <a:pt x="31566" y="128825"/>
                    <a:pt x="16522" y="125508"/>
                    <a:pt x="9501" y="113999"/>
                  </a:cubicBezTo>
                  <a:cubicBezTo>
                    <a:pt x="16522" y="114974"/>
                    <a:pt x="22740" y="110683"/>
                    <a:pt x="22740" y="103270"/>
                  </a:cubicBezTo>
                  <a:cubicBezTo>
                    <a:pt x="22740" y="96247"/>
                    <a:pt x="17324" y="92345"/>
                    <a:pt x="11507" y="92345"/>
                  </a:cubicBezTo>
                  <a:cubicBezTo>
                    <a:pt x="6693" y="92345"/>
                    <a:pt x="274" y="95076"/>
                    <a:pt x="274" y="103660"/>
                  </a:cubicBezTo>
                  <a:cubicBezTo>
                    <a:pt x="274" y="121412"/>
                    <a:pt x="18929" y="134287"/>
                    <a:pt x="40793" y="134287"/>
                  </a:cubicBezTo>
                  <a:cubicBezTo>
                    <a:pt x="65264" y="134287"/>
                    <a:pt x="83518" y="116535"/>
                    <a:pt x="83518" y="96637"/>
                  </a:cubicBezTo>
                  <a:cubicBezTo>
                    <a:pt x="83518" y="80641"/>
                    <a:pt x="70881" y="65425"/>
                    <a:pt x="50020" y="61328"/>
                  </a:cubicBez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61DF7583-6450-42DB-B462-BA07D9C3EE01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12149989" y="4854195"/>
              <a:ext cx="46536" cy="195075"/>
            </a:xfrm>
            <a:custGeom>
              <a:avLst/>
              <a:gdLst>
                <a:gd name="connsiteX0" fmla="*/ 46815 w 46536"/>
                <a:gd name="connsiteY0" fmla="*/ 97612 h 195075"/>
                <a:gd name="connsiteX1" fmla="*/ 33576 w 46536"/>
                <a:gd name="connsiteY1" fmla="*/ 36749 h 195075"/>
                <a:gd name="connsiteX2" fmla="*/ 2285 w 46536"/>
                <a:gd name="connsiteY2" fmla="*/ 75 h 195075"/>
                <a:gd name="connsiteX3" fmla="*/ 279 w 46536"/>
                <a:gd name="connsiteY3" fmla="*/ 2025 h 195075"/>
                <a:gd name="connsiteX4" fmla="*/ 4090 w 46536"/>
                <a:gd name="connsiteY4" fmla="*/ 6512 h 195075"/>
                <a:gd name="connsiteX5" fmla="*/ 35181 w 46536"/>
                <a:gd name="connsiteY5" fmla="*/ 97612 h 195075"/>
                <a:gd name="connsiteX6" fmla="*/ 2887 w 46536"/>
                <a:gd name="connsiteY6" fmla="*/ 189883 h 195075"/>
                <a:gd name="connsiteX7" fmla="*/ 279 w 46536"/>
                <a:gd name="connsiteY7" fmla="*/ 193199 h 195075"/>
                <a:gd name="connsiteX8" fmla="*/ 2285 w 46536"/>
                <a:gd name="connsiteY8" fmla="*/ 195150 h 195075"/>
                <a:gd name="connsiteX9" fmla="*/ 34178 w 46536"/>
                <a:gd name="connsiteY9" fmla="*/ 157110 h 195075"/>
                <a:gd name="connsiteX10" fmla="*/ 46815 w 46536"/>
                <a:gd name="connsiteY10" fmla="*/ 97612 h 195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36" h="195075">
                  <a:moveTo>
                    <a:pt x="46815" y="97612"/>
                  </a:moveTo>
                  <a:cubicBezTo>
                    <a:pt x="46815" y="82397"/>
                    <a:pt x="44609" y="58792"/>
                    <a:pt x="33576" y="36749"/>
                  </a:cubicBezTo>
                  <a:cubicBezTo>
                    <a:pt x="21541" y="12755"/>
                    <a:pt x="4291" y="75"/>
                    <a:pt x="2285" y="75"/>
                  </a:cubicBezTo>
                  <a:cubicBezTo>
                    <a:pt x="1081" y="75"/>
                    <a:pt x="279" y="855"/>
                    <a:pt x="279" y="2025"/>
                  </a:cubicBezTo>
                  <a:cubicBezTo>
                    <a:pt x="279" y="2611"/>
                    <a:pt x="279" y="3001"/>
                    <a:pt x="4090" y="6512"/>
                  </a:cubicBezTo>
                  <a:cubicBezTo>
                    <a:pt x="23748" y="25825"/>
                    <a:pt x="35181" y="56842"/>
                    <a:pt x="35181" y="97612"/>
                  </a:cubicBezTo>
                  <a:cubicBezTo>
                    <a:pt x="35181" y="130970"/>
                    <a:pt x="27759" y="165304"/>
                    <a:pt x="2887" y="189883"/>
                  </a:cubicBezTo>
                  <a:cubicBezTo>
                    <a:pt x="279" y="192224"/>
                    <a:pt x="279" y="192614"/>
                    <a:pt x="279" y="193199"/>
                  </a:cubicBezTo>
                  <a:cubicBezTo>
                    <a:pt x="279" y="194370"/>
                    <a:pt x="1081" y="195150"/>
                    <a:pt x="2285" y="195150"/>
                  </a:cubicBezTo>
                  <a:cubicBezTo>
                    <a:pt x="4291" y="195150"/>
                    <a:pt x="22344" y="181885"/>
                    <a:pt x="34178" y="157110"/>
                  </a:cubicBezTo>
                  <a:cubicBezTo>
                    <a:pt x="44408" y="135652"/>
                    <a:pt x="46815" y="113999"/>
                    <a:pt x="46815" y="97612"/>
                  </a:cubicBezTo>
                  <a:close/>
                </a:path>
              </a:pathLst>
            </a:custGeom>
            <a:solidFill>
              <a:srgbClr val="000000"/>
            </a:solidFill>
            <a:ln w="253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360" name="TextBox 359">
            <a:extLst>
              <a:ext uri="{FF2B5EF4-FFF2-40B4-BE49-F238E27FC236}">
                <a16:creationId xmlns:a16="http://schemas.microsoft.com/office/drawing/2014/main" id="{C11A1A8E-2FCB-42AC-BBA3-39BFE6E90FB8}"/>
              </a:ext>
            </a:extLst>
          </p:cNvPr>
          <p:cNvSpPr txBox="1"/>
          <p:nvPr/>
        </p:nvSpPr>
        <p:spPr>
          <a:xfrm>
            <a:off x="5110449" y="2929311"/>
            <a:ext cx="355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Linearity (scaling) </a:t>
            </a:r>
            <a:r>
              <a:rPr lang="en-US" dirty="0"/>
              <a:t>allows us to just scale the impulse response</a:t>
            </a: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1500EDBF-C662-4C4D-9E9C-82F533AD4CA8}"/>
              </a:ext>
            </a:extLst>
          </p:cNvPr>
          <p:cNvSpPr txBox="1"/>
          <p:nvPr/>
        </p:nvSpPr>
        <p:spPr>
          <a:xfrm>
            <a:off x="5110449" y="5831191"/>
            <a:ext cx="355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Linearity (additivity) </a:t>
            </a:r>
            <a:r>
              <a:rPr lang="en-US" dirty="0"/>
              <a:t>allows us to just add together the two outputs</a:t>
            </a:r>
          </a:p>
        </p:txBody>
      </p:sp>
    </p:spTree>
    <p:extLst>
      <p:ext uri="{BB962C8B-B14F-4D97-AF65-F5344CB8AC3E}">
        <p14:creationId xmlns:p14="http://schemas.microsoft.com/office/powerpoint/2010/main" val="4013318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" grpId="0" animBg="1"/>
      <p:bldP spid="360" grpId="0"/>
      <p:bldP spid="36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8C67B-9366-4251-8023-7FB0D38EF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Impulse Response and LTI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C116D1-E68D-4AF4-B0A5-164FF225B5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By properties of linearity and time-invariance, any function that is a combination of time-shifted and amplitude scaled delta functions can be written as a corresponding sum of time-shifted and amplitude scaled impulse responses</a:t>
            </a: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We learned in a previous lecture that </a:t>
            </a:r>
            <a:r>
              <a:rPr lang="en-US" sz="2000" i="1" dirty="0"/>
              <a:t>any</a:t>
            </a:r>
            <a:r>
              <a:rPr lang="en-US" sz="2000" dirty="0"/>
              <a:t> continuous-time function can actually be written as an accumulation (integration) of scaled, shifted delta functions!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4CFFDE9-8E84-40B3-B42F-7D943DD65AD2}"/>
              </a:ext>
            </a:extLst>
          </p:cNvPr>
          <p:cNvCxnSpPr/>
          <p:nvPr/>
        </p:nvCxnSpPr>
        <p:spPr>
          <a:xfrm>
            <a:off x="4495800" y="4572000"/>
            <a:ext cx="34290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635C111-A655-4FA0-A845-F50D8235B89E}"/>
              </a:ext>
            </a:extLst>
          </p:cNvPr>
          <p:cNvCxnSpPr>
            <a:cxnSpLocks/>
          </p:cNvCxnSpPr>
          <p:nvPr/>
        </p:nvCxnSpPr>
        <p:spPr>
          <a:xfrm rot="16200000">
            <a:off x="5806440" y="4206240"/>
            <a:ext cx="73152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A9DE9930-C42D-4ACF-BA13-7C0EBE259A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7261558"/>
              </p:ext>
            </p:extLst>
          </p:nvPr>
        </p:nvGraphicFramePr>
        <p:xfrm>
          <a:off x="7967980" y="4450080"/>
          <a:ext cx="1143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1" imgW="114120" imgH="203040" progId="Equation.DSMT4">
                  <p:embed/>
                </p:oleObj>
              </mc:Choice>
              <mc:Fallback>
                <p:oleObj name="Equation" r:id="rId81" imgW="114120" imgH="203040" progId="Equation.DSMT4">
                  <p:embed/>
                  <p:pic>
                    <p:nvPicPr>
                      <p:cNvPr id="29" name="Object 28">
                        <a:extLst>
                          <a:ext uri="{FF2B5EF4-FFF2-40B4-BE49-F238E27FC236}">
                            <a16:creationId xmlns:a16="http://schemas.microsoft.com/office/drawing/2014/main" id="{785A9322-E22A-4E78-9DA3-5426446752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2"/>
                      <a:stretch>
                        <a:fillRect/>
                      </a:stretch>
                    </p:blipFill>
                    <p:spPr>
                      <a:xfrm>
                        <a:off x="7967980" y="4450080"/>
                        <a:ext cx="1143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F0A1D6AB-2871-4A9B-AC2A-18F7B3DADE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6590911"/>
              </p:ext>
            </p:extLst>
          </p:nvPr>
        </p:nvGraphicFramePr>
        <p:xfrm>
          <a:off x="4944668" y="3791464"/>
          <a:ext cx="4318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3" imgW="431640" imgH="342720" progId="Equation.DSMT4">
                  <p:embed/>
                </p:oleObj>
              </mc:Choice>
              <mc:Fallback>
                <p:oleObj name="Equation" r:id="rId83" imgW="431640" imgH="342720" progId="Equation.DSMT4">
                  <p:embed/>
                  <p:pic>
                    <p:nvPicPr>
                      <p:cNvPr id="34" name="Object 33">
                        <a:extLst>
                          <a:ext uri="{FF2B5EF4-FFF2-40B4-BE49-F238E27FC236}">
                            <a16:creationId xmlns:a16="http://schemas.microsoft.com/office/drawing/2014/main" id="{3AF438EE-46A7-4649-B873-79BC1149DD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4"/>
                      <a:stretch>
                        <a:fillRect/>
                      </a:stretch>
                    </p:blipFill>
                    <p:spPr>
                      <a:xfrm>
                        <a:off x="4944668" y="3791464"/>
                        <a:ext cx="43180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4ABD04D-0643-47AC-B4A6-1AD8B46F6749}"/>
              </a:ext>
            </a:extLst>
          </p:cNvPr>
          <p:cNvSpPr/>
          <p:nvPr/>
        </p:nvSpPr>
        <p:spPr>
          <a:xfrm>
            <a:off x="4337484" y="3925127"/>
            <a:ext cx="3678500" cy="439087"/>
          </a:xfrm>
          <a:custGeom>
            <a:avLst/>
            <a:gdLst>
              <a:gd name="connsiteX0" fmla="*/ 0 w 3678500"/>
              <a:gd name="connsiteY0" fmla="*/ 347284 h 373583"/>
              <a:gd name="connsiteX1" fmla="*/ 621792 w 3678500"/>
              <a:gd name="connsiteY1" fmla="*/ 70351 h 373583"/>
              <a:gd name="connsiteX2" fmla="*/ 1327186 w 3678500"/>
              <a:gd name="connsiteY2" fmla="*/ 12875 h 373583"/>
              <a:gd name="connsiteX3" fmla="*/ 2319963 w 3678500"/>
              <a:gd name="connsiteY3" fmla="*/ 268907 h 373583"/>
              <a:gd name="connsiteX4" fmla="*/ 2774551 w 3678500"/>
              <a:gd name="connsiteY4" fmla="*/ 159179 h 373583"/>
              <a:gd name="connsiteX5" fmla="*/ 3255264 w 3678500"/>
              <a:gd name="connsiteY5" fmla="*/ 373409 h 373583"/>
              <a:gd name="connsiteX6" fmla="*/ 3678500 w 3678500"/>
              <a:gd name="connsiteY6" fmla="*/ 117377 h 373583"/>
              <a:gd name="connsiteX0" fmla="*/ 0 w 3678500"/>
              <a:gd name="connsiteY0" fmla="*/ 334412 h 360711"/>
              <a:gd name="connsiteX1" fmla="*/ 621792 w 3678500"/>
              <a:gd name="connsiteY1" fmla="*/ 250809 h 360711"/>
              <a:gd name="connsiteX2" fmla="*/ 1327186 w 3678500"/>
              <a:gd name="connsiteY2" fmla="*/ 3 h 360711"/>
              <a:gd name="connsiteX3" fmla="*/ 2319963 w 3678500"/>
              <a:gd name="connsiteY3" fmla="*/ 256035 h 360711"/>
              <a:gd name="connsiteX4" fmla="*/ 2774551 w 3678500"/>
              <a:gd name="connsiteY4" fmla="*/ 146307 h 360711"/>
              <a:gd name="connsiteX5" fmla="*/ 3255264 w 3678500"/>
              <a:gd name="connsiteY5" fmla="*/ 360537 h 360711"/>
              <a:gd name="connsiteX6" fmla="*/ 3678500 w 3678500"/>
              <a:gd name="connsiteY6" fmla="*/ 104505 h 360711"/>
              <a:gd name="connsiteX0" fmla="*/ 0 w 3678500"/>
              <a:gd name="connsiteY0" fmla="*/ 412788 h 439087"/>
              <a:gd name="connsiteX1" fmla="*/ 621792 w 3678500"/>
              <a:gd name="connsiteY1" fmla="*/ 329185 h 439087"/>
              <a:gd name="connsiteX2" fmla="*/ 1473490 w 3678500"/>
              <a:gd name="connsiteY2" fmla="*/ 2 h 439087"/>
              <a:gd name="connsiteX3" fmla="*/ 2319963 w 3678500"/>
              <a:gd name="connsiteY3" fmla="*/ 334411 h 439087"/>
              <a:gd name="connsiteX4" fmla="*/ 2774551 w 3678500"/>
              <a:gd name="connsiteY4" fmla="*/ 224683 h 439087"/>
              <a:gd name="connsiteX5" fmla="*/ 3255264 w 3678500"/>
              <a:gd name="connsiteY5" fmla="*/ 438913 h 439087"/>
              <a:gd name="connsiteX6" fmla="*/ 3678500 w 3678500"/>
              <a:gd name="connsiteY6" fmla="*/ 182881 h 439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8500" h="439087">
                <a:moveTo>
                  <a:pt x="0" y="412788"/>
                </a:moveTo>
                <a:cubicBezTo>
                  <a:pt x="200297" y="302189"/>
                  <a:pt x="376210" y="397983"/>
                  <a:pt x="621792" y="329185"/>
                </a:cubicBezTo>
                <a:cubicBezTo>
                  <a:pt x="867374" y="260387"/>
                  <a:pt x="1190462" y="-869"/>
                  <a:pt x="1473490" y="2"/>
                </a:cubicBezTo>
                <a:cubicBezTo>
                  <a:pt x="1756518" y="873"/>
                  <a:pt x="2103120" y="296964"/>
                  <a:pt x="2319963" y="334411"/>
                </a:cubicBezTo>
                <a:cubicBezTo>
                  <a:pt x="2536806" y="371858"/>
                  <a:pt x="2618667" y="207266"/>
                  <a:pt x="2774551" y="224683"/>
                </a:cubicBezTo>
                <a:cubicBezTo>
                  <a:pt x="2930435" y="242100"/>
                  <a:pt x="3104606" y="445880"/>
                  <a:pt x="3255264" y="438913"/>
                </a:cubicBezTo>
                <a:cubicBezTo>
                  <a:pt x="3405922" y="431946"/>
                  <a:pt x="3542211" y="307413"/>
                  <a:pt x="3678500" y="182881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0391F4E-FD7F-4E78-9E31-C20FAA5D8258}"/>
              </a:ext>
            </a:extLst>
          </p:cNvPr>
          <p:cNvCxnSpPr>
            <a:cxnSpLocks/>
          </p:cNvCxnSpPr>
          <p:nvPr/>
        </p:nvCxnSpPr>
        <p:spPr>
          <a:xfrm flipV="1">
            <a:off x="7086600" y="4149725"/>
            <a:ext cx="0" cy="422275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2B24DBD-BA14-45B8-BF03-C1A83590D01D}"/>
              </a:ext>
            </a:extLst>
          </p:cNvPr>
          <p:cNvCxnSpPr>
            <a:cxnSpLocks/>
          </p:cNvCxnSpPr>
          <p:nvPr/>
        </p:nvCxnSpPr>
        <p:spPr>
          <a:xfrm flipV="1">
            <a:off x="7239000" y="4191000"/>
            <a:ext cx="0" cy="3810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FE498E2-3658-4CC9-86E9-C72BD8C83213}"/>
              </a:ext>
            </a:extLst>
          </p:cNvPr>
          <p:cNvCxnSpPr>
            <a:cxnSpLocks/>
          </p:cNvCxnSpPr>
          <p:nvPr/>
        </p:nvCxnSpPr>
        <p:spPr>
          <a:xfrm flipV="1">
            <a:off x="7391400" y="4298950"/>
            <a:ext cx="0" cy="27305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DD62971-1FD1-45A9-9E3F-B31585FD2767}"/>
              </a:ext>
            </a:extLst>
          </p:cNvPr>
          <p:cNvCxnSpPr>
            <a:cxnSpLocks/>
          </p:cNvCxnSpPr>
          <p:nvPr/>
        </p:nvCxnSpPr>
        <p:spPr>
          <a:xfrm flipV="1">
            <a:off x="7543800" y="4362450"/>
            <a:ext cx="0" cy="20955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2AAE644-BAC8-4B13-90CC-A7DC6F3459C0}"/>
              </a:ext>
            </a:extLst>
          </p:cNvPr>
          <p:cNvCxnSpPr>
            <a:cxnSpLocks/>
          </p:cNvCxnSpPr>
          <p:nvPr/>
        </p:nvCxnSpPr>
        <p:spPr>
          <a:xfrm flipV="1">
            <a:off x="7696200" y="4343400"/>
            <a:ext cx="0" cy="2286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4117554-7EB9-4AB0-A964-FB4D9A4321B2}"/>
              </a:ext>
            </a:extLst>
          </p:cNvPr>
          <p:cNvCxnSpPr>
            <a:cxnSpLocks/>
          </p:cNvCxnSpPr>
          <p:nvPr/>
        </p:nvCxnSpPr>
        <p:spPr>
          <a:xfrm flipV="1">
            <a:off x="7848600" y="4267200"/>
            <a:ext cx="0" cy="3048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8CB7BDC-A10E-4B91-B9EC-2E9BB4B7097D}"/>
              </a:ext>
            </a:extLst>
          </p:cNvPr>
          <p:cNvCxnSpPr>
            <a:cxnSpLocks/>
          </p:cNvCxnSpPr>
          <p:nvPr/>
        </p:nvCxnSpPr>
        <p:spPr>
          <a:xfrm flipV="1">
            <a:off x="6781800" y="4267200"/>
            <a:ext cx="0" cy="3048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6044C18-2DB7-4C04-B42C-EFC4F8940B23}"/>
              </a:ext>
            </a:extLst>
          </p:cNvPr>
          <p:cNvCxnSpPr>
            <a:cxnSpLocks/>
          </p:cNvCxnSpPr>
          <p:nvPr/>
        </p:nvCxnSpPr>
        <p:spPr>
          <a:xfrm flipV="1">
            <a:off x="6629400" y="4260850"/>
            <a:ext cx="0" cy="31115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1F82F46-EACE-4FA3-A1BD-328E7195E47A}"/>
              </a:ext>
            </a:extLst>
          </p:cNvPr>
          <p:cNvCxnSpPr>
            <a:cxnSpLocks/>
          </p:cNvCxnSpPr>
          <p:nvPr/>
        </p:nvCxnSpPr>
        <p:spPr>
          <a:xfrm flipV="1">
            <a:off x="6477000" y="4191000"/>
            <a:ext cx="0" cy="3810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AD13273-7F0F-4714-836D-37BC2C7D3DCC}"/>
              </a:ext>
            </a:extLst>
          </p:cNvPr>
          <p:cNvCxnSpPr>
            <a:cxnSpLocks/>
          </p:cNvCxnSpPr>
          <p:nvPr/>
        </p:nvCxnSpPr>
        <p:spPr>
          <a:xfrm flipV="1">
            <a:off x="6324600" y="4114800"/>
            <a:ext cx="0" cy="4572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B239467-23C4-402C-9515-AFCD5A32523E}"/>
              </a:ext>
            </a:extLst>
          </p:cNvPr>
          <p:cNvCxnSpPr>
            <a:cxnSpLocks/>
          </p:cNvCxnSpPr>
          <p:nvPr/>
        </p:nvCxnSpPr>
        <p:spPr>
          <a:xfrm flipV="1">
            <a:off x="6172200" y="4022725"/>
            <a:ext cx="0" cy="549275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A204958-CEE9-4742-A0E8-906966BAA8A6}"/>
              </a:ext>
            </a:extLst>
          </p:cNvPr>
          <p:cNvCxnSpPr>
            <a:cxnSpLocks/>
          </p:cNvCxnSpPr>
          <p:nvPr/>
        </p:nvCxnSpPr>
        <p:spPr>
          <a:xfrm flipV="1">
            <a:off x="6019800" y="3968750"/>
            <a:ext cx="0" cy="60325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C7A328A-EF2D-4D73-AAC3-BAB1DA653450}"/>
              </a:ext>
            </a:extLst>
          </p:cNvPr>
          <p:cNvCxnSpPr>
            <a:cxnSpLocks/>
          </p:cNvCxnSpPr>
          <p:nvPr/>
        </p:nvCxnSpPr>
        <p:spPr>
          <a:xfrm flipV="1">
            <a:off x="5867400" y="3930650"/>
            <a:ext cx="0" cy="64135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2DF8927-8CC3-412B-B840-2EB50CBF8F56}"/>
              </a:ext>
            </a:extLst>
          </p:cNvPr>
          <p:cNvCxnSpPr>
            <a:cxnSpLocks/>
          </p:cNvCxnSpPr>
          <p:nvPr/>
        </p:nvCxnSpPr>
        <p:spPr>
          <a:xfrm flipV="1">
            <a:off x="5715000" y="3937000"/>
            <a:ext cx="0" cy="6350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CB3CC05-64A4-4E7A-B84E-21893F37DD1C}"/>
              </a:ext>
            </a:extLst>
          </p:cNvPr>
          <p:cNvCxnSpPr>
            <a:cxnSpLocks/>
          </p:cNvCxnSpPr>
          <p:nvPr/>
        </p:nvCxnSpPr>
        <p:spPr>
          <a:xfrm flipV="1">
            <a:off x="5562600" y="3987800"/>
            <a:ext cx="0" cy="5842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8FAE975-1DD5-4C24-8FC6-11F41B538488}"/>
              </a:ext>
            </a:extLst>
          </p:cNvPr>
          <p:cNvCxnSpPr>
            <a:cxnSpLocks/>
          </p:cNvCxnSpPr>
          <p:nvPr/>
        </p:nvCxnSpPr>
        <p:spPr>
          <a:xfrm flipV="1">
            <a:off x="5410200" y="4048125"/>
            <a:ext cx="0" cy="523875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6BEB4A7-9A3F-491F-93D4-F4AA3AF9E656}"/>
              </a:ext>
            </a:extLst>
          </p:cNvPr>
          <p:cNvCxnSpPr>
            <a:cxnSpLocks/>
          </p:cNvCxnSpPr>
          <p:nvPr/>
        </p:nvCxnSpPr>
        <p:spPr>
          <a:xfrm flipV="1">
            <a:off x="5257800" y="4121150"/>
            <a:ext cx="0" cy="45085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C5144A5-5056-473E-9C9C-C31378381942}"/>
              </a:ext>
            </a:extLst>
          </p:cNvPr>
          <p:cNvCxnSpPr>
            <a:cxnSpLocks/>
          </p:cNvCxnSpPr>
          <p:nvPr/>
        </p:nvCxnSpPr>
        <p:spPr>
          <a:xfrm flipV="1">
            <a:off x="5105400" y="4191000"/>
            <a:ext cx="0" cy="3810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CBB5BB4-6558-45A5-A780-86FB6A6F2F4F}"/>
              </a:ext>
            </a:extLst>
          </p:cNvPr>
          <p:cNvCxnSpPr>
            <a:cxnSpLocks/>
          </p:cNvCxnSpPr>
          <p:nvPr/>
        </p:nvCxnSpPr>
        <p:spPr>
          <a:xfrm flipV="1">
            <a:off x="4963718" y="4251325"/>
            <a:ext cx="0" cy="320675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91BF8EB-E161-4296-BFB4-286C8856FC56}"/>
              </a:ext>
            </a:extLst>
          </p:cNvPr>
          <p:cNvCxnSpPr>
            <a:cxnSpLocks/>
          </p:cNvCxnSpPr>
          <p:nvPr/>
        </p:nvCxnSpPr>
        <p:spPr>
          <a:xfrm flipV="1">
            <a:off x="4800600" y="4273550"/>
            <a:ext cx="0" cy="29845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67F74BC-48AF-4D0A-A1D3-E225F25A3247}"/>
              </a:ext>
            </a:extLst>
          </p:cNvPr>
          <p:cNvCxnSpPr>
            <a:cxnSpLocks/>
          </p:cNvCxnSpPr>
          <p:nvPr/>
        </p:nvCxnSpPr>
        <p:spPr>
          <a:xfrm flipV="1">
            <a:off x="6925889" y="4191000"/>
            <a:ext cx="0" cy="3810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0" name="Group 139" descr="\documentclass{article}&#10;\usepackage{amsmath}&#10;\usepackage{circuitikz}&#10;\pagestyle{empty}&#10;\begin{document}&#10;&#10;\begin{equation*}&#10;\int_{-\infty}^{\infty}x(\tau)\delta(t-\tau)d\tau=\boxed{x(t)}&#10;\end{equation*}&#10;&#10;\end{document}" title="IguanaTex Vector Display">
            <a:extLst>
              <a:ext uri="{FF2B5EF4-FFF2-40B4-BE49-F238E27FC236}">
                <a16:creationId xmlns:a16="http://schemas.microsoft.com/office/drawing/2014/main" id="{393308CA-B03E-439F-AEE7-B8CCF291210C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00812" y="3987800"/>
            <a:ext cx="2337560" cy="446606"/>
            <a:chOff x="3977314" y="6021724"/>
            <a:chExt cx="2337560" cy="446606"/>
          </a:xfrm>
        </p:grpSpPr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DDD4590-9165-4BF2-A183-23708B74A0C5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3977314" y="6033455"/>
              <a:ext cx="169584" cy="423953"/>
            </a:xfrm>
            <a:custGeom>
              <a:avLst/>
              <a:gdLst>
                <a:gd name="connsiteX0" fmla="*/ 9350 w 169584"/>
                <a:gd name="connsiteY0" fmla="*/ 415432 h 423953"/>
                <a:gd name="connsiteX1" fmla="*/ 18718 w 169584"/>
                <a:gd name="connsiteY1" fmla="*/ 406083 h 423953"/>
                <a:gd name="connsiteX2" fmla="*/ 9541 w 169584"/>
                <a:gd name="connsiteY2" fmla="*/ 396734 h 423953"/>
                <a:gd name="connsiteX3" fmla="*/ 172 w 169584"/>
                <a:gd name="connsiteY3" fmla="*/ 406274 h 423953"/>
                <a:gd name="connsiteX4" fmla="*/ 21394 w 169584"/>
                <a:gd name="connsiteY4" fmla="*/ 424018 h 423953"/>
                <a:gd name="connsiteX5" fmla="*/ 74927 w 169584"/>
                <a:gd name="connsiteY5" fmla="*/ 324040 h 423953"/>
                <a:gd name="connsiteX6" fmla="*/ 112400 w 169584"/>
                <a:gd name="connsiteY6" fmla="*/ 141637 h 423953"/>
                <a:gd name="connsiteX7" fmla="*/ 133049 w 169584"/>
                <a:gd name="connsiteY7" fmla="*/ 38224 h 423953"/>
                <a:gd name="connsiteX8" fmla="*/ 149300 w 169584"/>
                <a:gd name="connsiteY8" fmla="*/ 4262 h 423953"/>
                <a:gd name="connsiteX9" fmla="*/ 160771 w 169584"/>
                <a:gd name="connsiteY9" fmla="*/ 8650 h 423953"/>
                <a:gd name="connsiteX10" fmla="*/ 151212 w 169584"/>
                <a:gd name="connsiteY10" fmla="*/ 17999 h 423953"/>
                <a:gd name="connsiteX11" fmla="*/ 160389 w 169584"/>
                <a:gd name="connsiteY11" fmla="*/ 27348 h 423953"/>
                <a:gd name="connsiteX12" fmla="*/ 169757 w 169584"/>
                <a:gd name="connsiteY12" fmla="*/ 17809 h 423953"/>
                <a:gd name="connsiteX13" fmla="*/ 148918 w 169584"/>
                <a:gd name="connsiteY13" fmla="*/ 64 h 423953"/>
                <a:gd name="connsiteX14" fmla="*/ 113165 w 169584"/>
                <a:gd name="connsiteY14" fmla="*/ 59784 h 423953"/>
                <a:gd name="connsiteX15" fmla="*/ 65559 w 169584"/>
                <a:gd name="connsiteY15" fmla="*/ 282446 h 423953"/>
                <a:gd name="connsiteX16" fmla="*/ 48734 w 169584"/>
                <a:gd name="connsiteY16" fmla="*/ 370022 h 423953"/>
                <a:gd name="connsiteX17" fmla="*/ 21012 w 169584"/>
                <a:gd name="connsiteY17" fmla="*/ 419820 h 423953"/>
                <a:gd name="connsiteX18" fmla="*/ 9350 w 169584"/>
                <a:gd name="connsiteY18" fmla="*/ 415432 h 423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9584" h="423953">
                  <a:moveTo>
                    <a:pt x="9350" y="415432"/>
                  </a:moveTo>
                  <a:cubicBezTo>
                    <a:pt x="15468" y="415051"/>
                    <a:pt x="18718" y="410853"/>
                    <a:pt x="18718" y="406083"/>
                  </a:cubicBezTo>
                  <a:cubicBezTo>
                    <a:pt x="18718" y="399787"/>
                    <a:pt x="13938" y="396734"/>
                    <a:pt x="9541" y="396734"/>
                  </a:cubicBezTo>
                  <a:cubicBezTo>
                    <a:pt x="4952" y="396734"/>
                    <a:pt x="172" y="399596"/>
                    <a:pt x="172" y="406274"/>
                  </a:cubicBezTo>
                  <a:cubicBezTo>
                    <a:pt x="172" y="416005"/>
                    <a:pt x="9732" y="424018"/>
                    <a:pt x="21394" y="424018"/>
                  </a:cubicBezTo>
                  <a:cubicBezTo>
                    <a:pt x="50455" y="424018"/>
                    <a:pt x="61353" y="379371"/>
                    <a:pt x="74927" y="324040"/>
                  </a:cubicBezTo>
                  <a:cubicBezTo>
                    <a:pt x="89649" y="263748"/>
                    <a:pt x="102076" y="202883"/>
                    <a:pt x="112400" y="141637"/>
                  </a:cubicBezTo>
                  <a:cubicBezTo>
                    <a:pt x="119474" y="100997"/>
                    <a:pt x="126548" y="62837"/>
                    <a:pt x="133049" y="38224"/>
                  </a:cubicBezTo>
                  <a:cubicBezTo>
                    <a:pt x="135343" y="28875"/>
                    <a:pt x="141844" y="4262"/>
                    <a:pt x="149300" y="4262"/>
                  </a:cubicBezTo>
                  <a:cubicBezTo>
                    <a:pt x="155227" y="4262"/>
                    <a:pt x="160007" y="7887"/>
                    <a:pt x="160771" y="8650"/>
                  </a:cubicBezTo>
                  <a:cubicBezTo>
                    <a:pt x="154462" y="9032"/>
                    <a:pt x="151212" y="13229"/>
                    <a:pt x="151212" y="17999"/>
                  </a:cubicBezTo>
                  <a:cubicBezTo>
                    <a:pt x="151212" y="24296"/>
                    <a:pt x="155992" y="27348"/>
                    <a:pt x="160389" y="27348"/>
                  </a:cubicBezTo>
                  <a:cubicBezTo>
                    <a:pt x="164977" y="27348"/>
                    <a:pt x="169757" y="24486"/>
                    <a:pt x="169757" y="17809"/>
                  </a:cubicBezTo>
                  <a:cubicBezTo>
                    <a:pt x="169757" y="7505"/>
                    <a:pt x="159433" y="64"/>
                    <a:pt x="148918" y="64"/>
                  </a:cubicBezTo>
                  <a:cubicBezTo>
                    <a:pt x="134387" y="64"/>
                    <a:pt x="123681" y="20861"/>
                    <a:pt x="113165" y="59784"/>
                  </a:cubicBezTo>
                  <a:cubicBezTo>
                    <a:pt x="112592" y="61883"/>
                    <a:pt x="86590" y="157664"/>
                    <a:pt x="65559" y="282446"/>
                  </a:cubicBezTo>
                  <a:cubicBezTo>
                    <a:pt x="60588" y="311638"/>
                    <a:pt x="55044" y="343501"/>
                    <a:pt x="48734" y="370022"/>
                  </a:cubicBezTo>
                  <a:cubicBezTo>
                    <a:pt x="45293" y="383950"/>
                    <a:pt x="36498" y="419820"/>
                    <a:pt x="21012" y="419820"/>
                  </a:cubicBezTo>
                  <a:cubicBezTo>
                    <a:pt x="14129" y="419820"/>
                    <a:pt x="9541" y="415432"/>
                    <a:pt x="9350" y="415432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0AD356DF-483F-4A42-99F8-C921238F4FFD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4168102" y="6021724"/>
              <a:ext cx="131691" cy="60235"/>
            </a:xfrm>
            <a:custGeom>
              <a:avLst/>
              <a:gdLst>
                <a:gd name="connsiteX0" fmla="*/ 67232 w 131691"/>
                <a:gd name="connsiteY0" fmla="*/ 22371 h 60235"/>
                <a:gd name="connsiteX1" fmla="*/ 52912 w 131691"/>
                <a:gd name="connsiteY1" fmla="*/ 8214 h 60235"/>
                <a:gd name="connsiteX2" fmla="*/ 28823 w 131691"/>
                <a:gd name="connsiteY2" fmla="*/ 67 h 60235"/>
                <a:gd name="connsiteX3" fmla="*/ 182 w 131691"/>
                <a:gd name="connsiteY3" fmla="*/ 30251 h 60235"/>
                <a:gd name="connsiteX4" fmla="*/ 28421 w 131691"/>
                <a:gd name="connsiteY4" fmla="*/ 60302 h 60235"/>
                <a:gd name="connsiteX5" fmla="*/ 64823 w 131691"/>
                <a:gd name="connsiteY5" fmla="*/ 37997 h 60235"/>
                <a:gd name="connsiteX6" fmla="*/ 79144 w 131691"/>
                <a:gd name="connsiteY6" fmla="*/ 52155 h 60235"/>
                <a:gd name="connsiteX7" fmla="*/ 103233 w 131691"/>
                <a:gd name="connsiteY7" fmla="*/ 60302 h 60235"/>
                <a:gd name="connsiteX8" fmla="*/ 131873 w 131691"/>
                <a:gd name="connsiteY8" fmla="*/ 30117 h 60235"/>
                <a:gd name="connsiteX9" fmla="*/ 103635 w 131691"/>
                <a:gd name="connsiteY9" fmla="*/ 67 h 60235"/>
                <a:gd name="connsiteX10" fmla="*/ 67232 w 131691"/>
                <a:gd name="connsiteY10" fmla="*/ 22371 h 60235"/>
                <a:gd name="connsiteX11" fmla="*/ 71515 w 131691"/>
                <a:gd name="connsiteY11" fmla="*/ 27313 h 60235"/>
                <a:gd name="connsiteX12" fmla="*/ 104839 w 131691"/>
                <a:gd name="connsiteY12" fmla="*/ 5142 h 60235"/>
                <a:gd name="connsiteX13" fmla="*/ 128126 w 131691"/>
                <a:gd name="connsiteY13" fmla="*/ 30117 h 60235"/>
                <a:gd name="connsiteX14" fmla="*/ 105375 w 131691"/>
                <a:gd name="connsiteY14" fmla="*/ 52956 h 60235"/>
                <a:gd name="connsiteX15" fmla="*/ 71515 w 131691"/>
                <a:gd name="connsiteY15" fmla="*/ 27313 h 60235"/>
                <a:gd name="connsiteX16" fmla="*/ 60541 w 131691"/>
                <a:gd name="connsiteY16" fmla="*/ 33056 h 60235"/>
                <a:gd name="connsiteX17" fmla="*/ 27217 w 131691"/>
                <a:gd name="connsiteY17" fmla="*/ 55227 h 60235"/>
                <a:gd name="connsiteX18" fmla="*/ 3930 w 131691"/>
                <a:gd name="connsiteY18" fmla="*/ 30251 h 60235"/>
                <a:gd name="connsiteX19" fmla="*/ 26681 w 131691"/>
                <a:gd name="connsiteY19" fmla="*/ 7413 h 60235"/>
                <a:gd name="connsiteX20" fmla="*/ 60541 w 131691"/>
                <a:gd name="connsiteY20" fmla="*/ 33056 h 6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691" h="60235">
                  <a:moveTo>
                    <a:pt x="67232" y="22371"/>
                  </a:moveTo>
                  <a:cubicBezTo>
                    <a:pt x="60139" y="14090"/>
                    <a:pt x="57998" y="11820"/>
                    <a:pt x="52912" y="8214"/>
                  </a:cubicBezTo>
                  <a:cubicBezTo>
                    <a:pt x="44749" y="2337"/>
                    <a:pt x="36183" y="67"/>
                    <a:pt x="28823" y="67"/>
                  </a:cubicBezTo>
                  <a:cubicBezTo>
                    <a:pt x="12227" y="67"/>
                    <a:pt x="182" y="14224"/>
                    <a:pt x="182" y="30251"/>
                  </a:cubicBezTo>
                  <a:cubicBezTo>
                    <a:pt x="182" y="45877"/>
                    <a:pt x="11692" y="60302"/>
                    <a:pt x="28421" y="60302"/>
                  </a:cubicBezTo>
                  <a:cubicBezTo>
                    <a:pt x="47024" y="60302"/>
                    <a:pt x="60005" y="45076"/>
                    <a:pt x="64823" y="37997"/>
                  </a:cubicBezTo>
                  <a:cubicBezTo>
                    <a:pt x="71917" y="46278"/>
                    <a:pt x="74058" y="48549"/>
                    <a:pt x="79144" y="52155"/>
                  </a:cubicBezTo>
                  <a:cubicBezTo>
                    <a:pt x="87307" y="58031"/>
                    <a:pt x="95873" y="60302"/>
                    <a:pt x="103233" y="60302"/>
                  </a:cubicBezTo>
                  <a:cubicBezTo>
                    <a:pt x="119829" y="60302"/>
                    <a:pt x="131873" y="46145"/>
                    <a:pt x="131873" y="30117"/>
                  </a:cubicBezTo>
                  <a:cubicBezTo>
                    <a:pt x="131873" y="14491"/>
                    <a:pt x="120364" y="67"/>
                    <a:pt x="103635" y="67"/>
                  </a:cubicBezTo>
                  <a:cubicBezTo>
                    <a:pt x="85032" y="67"/>
                    <a:pt x="72050" y="15292"/>
                    <a:pt x="67232" y="22371"/>
                  </a:cubicBezTo>
                  <a:close/>
                  <a:moveTo>
                    <a:pt x="71515" y="27313"/>
                  </a:moveTo>
                  <a:cubicBezTo>
                    <a:pt x="76868" y="18631"/>
                    <a:pt x="88512" y="5142"/>
                    <a:pt x="104839" y="5142"/>
                  </a:cubicBezTo>
                  <a:cubicBezTo>
                    <a:pt x="118624" y="5142"/>
                    <a:pt x="128126" y="17296"/>
                    <a:pt x="128126" y="30117"/>
                  </a:cubicBezTo>
                  <a:cubicBezTo>
                    <a:pt x="128126" y="42939"/>
                    <a:pt x="117687" y="52956"/>
                    <a:pt x="105375" y="52956"/>
                  </a:cubicBezTo>
                  <a:cubicBezTo>
                    <a:pt x="92928" y="52956"/>
                    <a:pt x="84363" y="42806"/>
                    <a:pt x="71515" y="27313"/>
                  </a:cubicBezTo>
                  <a:close/>
                  <a:moveTo>
                    <a:pt x="60541" y="33056"/>
                  </a:moveTo>
                  <a:cubicBezTo>
                    <a:pt x="55188" y="41737"/>
                    <a:pt x="43544" y="55227"/>
                    <a:pt x="27217" y="55227"/>
                  </a:cubicBezTo>
                  <a:cubicBezTo>
                    <a:pt x="13432" y="55227"/>
                    <a:pt x="3930" y="43073"/>
                    <a:pt x="3930" y="30251"/>
                  </a:cubicBezTo>
                  <a:cubicBezTo>
                    <a:pt x="3930" y="17429"/>
                    <a:pt x="14369" y="7413"/>
                    <a:pt x="26681" y="7413"/>
                  </a:cubicBezTo>
                  <a:cubicBezTo>
                    <a:pt x="39128" y="7413"/>
                    <a:pt x="47693" y="17563"/>
                    <a:pt x="60541" y="33056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C2C7F807-F828-44A3-BAE9-DE1644BD39D6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4087278" y="6430266"/>
              <a:ext cx="90470" cy="6544"/>
            </a:xfrm>
            <a:custGeom>
              <a:avLst/>
              <a:gdLst>
                <a:gd name="connsiteX0" fmla="*/ 85295 w 90470"/>
                <a:gd name="connsiteY0" fmla="*/ 6631 h 6544"/>
                <a:gd name="connsiteX1" fmla="*/ 90649 w 90470"/>
                <a:gd name="connsiteY1" fmla="*/ 3426 h 6544"/>
                <a:gd name="connsiteX2" fmla="*/ 85295 w 90470"/>
                <a:gd name="connsiteY2" fmla="*/ 87 h 6544"/>
                <a:gd name="connsiteX3" fmla="*/ 5531 w 90470"/>
                <a:gd name="connsiteY3" fmla="*/ 87 h 6544"/>
                <a:gd name="connsiteX4" fmla="*/ 178 w 90470"/>
                <a:gd name="connsiteY4" fmla="*/ 3292 h 6544"/>
                <a:gd name="connsiteX5" fmla="*/ 5531 w 90470"/>
                <a:gd name="connsiteY5" fmla="*/ 6631 h 6544"/>
                <a:gd name="connsiteX6" fmla="*/ 85295 w 90470"/>
                <a:gd name="connsiteY6" fmla="*/ 6631 h 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470" h="6544">
                  <a:moveTo>
                    <a:pt x="85295" y="6631"/>
                  </a:moveTo>
                  <a:cubicBezTo>
                    <a:pt x="87437" y="6631"/>
                    <a:pt x="90649" y="6631"/>
                    <a:pt x="90649" y="3426"/>
                  </a:cubicBezTo>
                  <a:cubicBezTo>
                    <a:pt x="90649" y="87"/>
                    <a:pt x="87571" y="87"/>
                    <a:pt x="85295" y="87"/>
                  </a:cubicBezTo>
                  <a:lnTo>
                    <a:pt x="5531" y="87"/>
                  </a:lnTo>
                  <a:cubicBezTo>
                    <a:pt x="3390" y="87"/>
                    <a:pt x="178" y="87"/>
                    <a:pt x="178" y="3292"/>
                  </a:cubicBezTo>
                  <a:cubicBezTo>
                    <a:pt x="178" y="6631"/>
                    <a:pt x="3256" y="6631"/>
                    <a:pt x="5531" y="6631"/>
                  </a:cubicBezTo>
                  <a:lnTo>
                    <a:pt x="85295" y="6631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D8472CA7-CAD9-4E5A-80CA-287146D811CA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4202623" y="6408095"/>
              <a:ext cx="131691" cy="60235"/>
            </a:xfrm>
            <a:custGeom>
              <a:avLst/>
              <a:gdLst>
                <a:gd name="connsiteX0" fmla="*/ 67234 w 131691"/>
                <a:gd name="connsiteY0" fmla="*/ 22391 h 60235"/>
                <a:gd name="connsiteX1" fmla="*/ 52914 w 131691"/>
                <a:gd name="connsiteY1" fmla="*/ 8234 h 60235"/>
                <a:gd name="connsiteX2" fmla="*/ 28824 w 131691"/>
                <a:gd name="connsiteY2" fmla="*/ 87 h 60235"/>
                <a:gd name="connsiteX3" fmla="*/ 184 w 131691"/>
                <a:gd name="connsiteY3" fmla="*/ 30271 h 60235"/>
                <a:gd name="connsiteX4" fmla="*/ 28423 w 131691"/>
                <a:gd name="connsiteY4" fmla="*/ 60322 h 60235"/>
                <a:gd name="connsiteX5" fmla="*/ 64825 w 131691"/>
                <a:gd name="connsiteY5" fmla="*/ 38018 h 60235"/>
                <a:gd name="connsiteX6" fmla="*/ 79145 w 131691"/>
                <a:gd name="connsiteY6" fmla="*/ 52175 h 60235"/>
                <a:gd name="connsiteX7" fmla="*/ 103235 w 131691"/>
                <a:gd name="connsiteY7" fmla="*/ 60322 h 60235"/>
                <a:gd name="connsiteX8" fmla="*/ 131875 w 131691"/>
                <a:gd name="connsiteY8" fmla="*/ 30138 h 60235"/>
                <a:gd name="connsiteX9" fmla="*/ 103637 w 131691"/>
                <a:gd name="connsiteY9" fmla="*/ 87 h 60235"/>
                <a:gd name="connsiteX10" fmla="*/ 67234 w 131691"/>
                <a:gd name="connsiteY10" fmla="*/ 22391 h 60235"/>
                <a:gd name="connsiteX11" fmla="*/ 71517 w 131691"/>
                <a:gd name="connsiteY11" fmla="*/ 27333 h 60235"/>
                <a:gd name="connsiteX12" fmla="*/ 104841 w 131691"/>
                <a:gd name="connsiteY12" fmla="*/ 5162 h 60235"/>
                <a:gd name="connsiteX13" fmla="*/ 128128 w 131691"/>
                <a:gd name="connsiteY13" fmla="*/ 30138 h 60235"/>
                <a:gd name="connsiteX14" fmla="*/ 105376 w 131691"/>
                <a:gd name="connsiteY14" fmla="*/ 52976 h 60235"/>
                <a:gd name="connsiteX15" fmla="*/ 71517 w 131691"/>
                <a:gd name="connsiteY15" fmla="*/ 27333 h 60235"/>
                <a:gd name="connsiteX16" fmla="*/ 60543 w 131691"/>
                <a:gd name="connsiteY16" fmla="*/ 33076 h 60235"/>
                <a:gd name="connsiteX17" fmla="*/ 27218 w 131691"/>
                <a:gd name="connsiteY17" fmla="*/ 55247 h 60235"/>
                <a:gd name="connsiteX18" fmla="*/ 3932 w 131691"/>
                <a:gd name="connsiteY18" fmla="*/ 30271 h 60235"/>
                <a:gd name="connsiteX19" fmla="*/ 26683 w 131691"/>
                <a:gd name="connsiteY19" fmla="*/ 7433 h 60235"/>
                <a:gd name="connsiteX20" fmla="*/ 60543 w 131691"/>
                <a:gd name="connsiteY20" fmla="*/ 33076 h 6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691" h="60235">
                  <a:moveTo>
                    <a:pt x="67234" y="22391"/>
                  </a:moveTo>
                  <a:cubicBezTo>
                    <a:pt x="60141" y="14111"/>
                    <a:pt x="58000" y="11840"/>
                    <a:pt x="52914" y="8234"/>
                  </a:cubicBezTo>
                  <a:cubicBezTo>
                    <a:pt x="44750" y="2357"/>
                    <a:pt x="36185" y="87"/>
                    <a:pt x="28824" y="87"/>
                  </a:cubicBezTo>
                  <a:cubicBezTo>
                    <a:pt x="12229" y="87"/>
                    <a:pt x="184" y="14244"/>
                    <a:pt x="184" y="30271"/>
                  </a:cubicBezTo>
                  <a:cubicBezTo>
                    <a:pt x="184" y="45898"/>
                    <a:pt x="11694" y="60322"/>
                    <a:pt x="28423" y="60322"/>
                  </a:cubicBezTo>
                  <a:cubicBezTo>
                    <a:pt x="47026" y="60322"/>
                    <a:pt x="60007" y="45096"/>
                    <a:pt x="64825" y="38018"/>
                  </a:cubicBezTo>
                  <a:cubicBezTo>
                    <a:pt x="71918" y="46298"/>
                    <a:pt x="74060" y="48569"/>
                    <a:pt x="79145" y="52175"/>
                  </a:cubicBezTo>
                  <a:cubicBezTo>
                    <a:pt x="87309" y="58051"/>
                    <a:pt x="95874" y="60322"/>
                    <a:pt x="103235" y="60322"/>
                  </a:cubicBezTo>
                  <a:cubicBezTo>
                    <a:pt x="119830" y="60322"/>
                    <a:pt x="131875" y="46165"/>
                    <a:pt x="131875" y="30138"/>
                  </a:cubicBezTo>
                  <a:cubicBezTo>
                    <a:pt x="131875" y="14511"/>
                    <a:pt x="120366" y="87"/>
                    <a:pt x="103637" y="87"/>
                  </a:cubicBezTo>
                  <a:cubicBezTo>
                    <a:pt x="85034" y="87"/>
                    <a:pt x="72052" y="15313"/>
                    <a:pt x="67234" y="22391"/>
                  </a:cubicBezTo>
                  <a:close/>
                  <a:moveTo>
                    <a:pt x="71517" y="27333"/>
                  </a:moveTo>
                  <a:cubicBezTo>
                    <a:pt x="76870" y="18652"/>
                    <a:pt x="88514" y="5162"/>
                    <a:pt x="104841" y="5162"/>
                  </a:cubicBezTo>
                  <a:cubicBezTo>
                    <a:pt x="118626" y="5162"/>
                    <a:pt x="128128" y="17316"/>
                    <a:pt x="128128" y="30138"/>
                  </a:cubicBezTo>
                  <a:cubicBezTo>
                    <a:pt x="128128" y="42959"/>
                    <a:pt x="117689" y="52976"/>
                    <a:pt x="105376" y="52976"/>
                  </a:cubicBezTo>
                  <a:cubicBezTo>
                    <a:pt x="92930" y="52976"/>
                    <a:pt x="84365" y="42826"/>
                    <a:pt x="71517" y="27333"/>
                  </a:cubicBezTo>
                  <a:close/>
                  <a:moveTo>
                    <a:pt x="60543" y="33076"/>
                  </a:moveTo>
                  <a:cubicBezTo>
                    <a:pt x="55189" y="41757"/>
                    <a:pt x="43546" y="55247"/>
                    <a:pt x="27218" y="55247"/>
                  </a:cubicBezTo>
                  <a:cubicBezTo>
                    <a:pt x="13434" y="55247"/>
                    <a:pt x="3932" y="43093"/>
                    <a:pt x="3932" y="30271"/>
                  </a:cubicBezTo>
                  <a:cubicBezTo>
                    <a:pt x="3932" y="17450"/>
                    <a:pt x="14370" y="7433"/>
                    <a:pt x="26683" y="7433"/>
                  </a:cubicBezTo>
                  <a:cubicBezTo>
                    <a:pt x="39129" y="7433"/>
                    <a:pt x="47695" y="17583"/>
                    <a:pt x="60543" y="33076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8E76B8A-515E-4B9B-AF5E-5AA986131F7D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4391706" y="6208822"/>
              <a:ext cx="95212" cy="86431"/>
            </a:xfrm>
            <a:custGeom>
              <a:avLst/>
              <a:gdLst>
                <a:gd name="connsiteX0" fmla="*/ 58507 w 95212"/>
                <a:gd name="connsiteY0" fmla="*/ 26790 h 86431"/>
                <a:gd name="connsiteX1" fmla="*/ 77435 w 95212"/>
                <a:gd name="connsiteY1" fmla="*/ 4275 h 86431"/>
                <a:gd name="connsiteX2" fmla="*/ 86994 w 95212"/>
                <a:gd name="connsiteY2" fmla="*/ 6756 h 86431"/>
                <a:gd name="connsiteX3" fmla="*/ 77817 w 95212"/>
                <a:gd name="connsiteY3" fmla="*/ 17059 h 86431"/>
                <a:gd name="connsiteX4" fmla="*/ 85082 w 95212"/>
                <a:gd name="connsiteY4" fmla="*/ 23737 h 86431"/>
                <a:gd name="connsiteX5" fmla="*/ 95406 w 95212"/>
                <a:gd name="connsiteY5" fmla="*/ 12671 h 86431"/>
                <a:gd name="connsiteX6" fmla="*/ 77626 w 95212"/>
                <a:gd name="connsiteY6" fmla="*/ 78 h 86431"/>
                <a:gd name="connsiteX7" fmla="*/ 57551 w 95212"/>
                <a:gd name="connsiteY7" fmla="*/ 14579 h 86431"/>
                <a:gd name="connsiteX8" fmla="*/ 36903 w 95212"/>
                <a:gd name="connsiteY8" fmla="*/ 78 h 86431"/>
                <a:gd name="connsiteX9" fmla="*/ 6121 w 95212"/>
                <a:gd name="connsiteY9" fmla="*/ 29461 h 86431"/>
                <a:gd name="connsiteX10" fmla="*/ 8415 w 95212"/>
                <a:gd name="connsiteY10" fmla="*/ 31369 h 86431"/>
                <a:gd name="connsiteX11" fmla="*/ 10901 w 95212"/>
                <a:gd name="connsiteY11" fmla="*/ 29270 h 86431"/>
                <a:gd name="connsiteX12" fmla="*/ 36520 w 95212"/>
                <a:gd name="connsiteY12" fmla="*/ 4275 h 86431"/>
                <a:gd name="connsiteX13" fmla="*/ 46844 w 95212"/>
                <a:gd name="connsiteY13" fmla="*/ 17059 h 86431"/>
                <a:gd name="connsiteX14" fmla="*/ 36520 w 95212"/>
                <a:gd name="connsiteY14" fmla="*/ 62469 h 86431"/>
                <a:gd name="connsiteX15" fmla="*/ 18357 w 95212"/>
                <a:gd name="connsiteY15" fmla="*/ 82312 h 86431"/>
                <a:gd name="connsiteX16" fmla="*/ 8798 w 95212"/>
                <a:gd name="connsiteY16" fmla="*/ 79832 h 86431"/>
                <a:gd name="connsiteX17" fmla="*/ 17784 w 95212"/>
                <a:gd name="connsiteY17" fmla="*/ 69528 h 86431"/>
                <a:gd name="connsiteX18" fmla="*/ 10710 w 95212"/>
                <a:gd name="connsiteY18" fmla="*/ 62851 h 86431"/>
                <a:gd name="connsiteX19" fmla="*/ 194 w 95212"/>
                <a:gd name="connsiteY19" fmla="*/ 73917 h 86431"/>
                <a:gd name="connsiteX20" fmla="*/ 18166 w 95212"/>
                <a:gd name="connsiteY20" fmla="*/ 86509 h 86431"/>
                <a:gd name="connsiteX21" fmla="*/ 38241 w 95212"/>
                <a:gd name="connsiteY21" fmla="*/ 72009 h 86431"/>
                <a:gd name="connsiteX22" fmla="*/ 58889 w 95212"/>
                <a:gd name="connsiteY22" fmla="*/ 86509 h 86431"/>
                <a:gd name="connsiteX23" fmla="*/ 89480 w 95212"/>
                <a:gd name="connsiteY23" fmla="*/ 57127 h 86431"/>
                <a:gd name="connsiteX24" fmla="*/ 87185 w 95212"/>
                <a:gd name="connsiteY24" fmla="*/ 55219 h 86431"/>
                <a:gd name="connsiteX25" fmla="*/ 84700 w 95212"/>
                <a:gd name="connsiteY25" fmla="*/ 57317 h 86431"/>
                <a:gd name="connsiteX26" fmla="*/ 59272 w 95212"/>
                <a:gd name="connsiteY26" fmla="*/ 82312 h 86431"/>
                <a:gd name="connsiteX27" fmla="*/ 48756 w 95212"/>
                <a:gd name="connsiteY27" fmla="*/ 69719 h 86431"/>
                <a:gd name="connsiteX28" fmla="*/ 52007 w 95212"/>
                <a:gd name="connsiteY28" fmla="*/ 52929 h 86431"/>
                <a:gd name="connsiteX29" fmla="*/ 58507 w 95212"/>
                <a:gd name="connsiteY29" fmla="*/ 26790 h 86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5212" h="86431">
                  <a:moveTo>
                    <a:pt x="58507" y="26790"/>
                  </a:moveTo>
                  <a:cubicBezTo>
                    <a:pt x="59654" y="21829"/>
                    <a:pt x="64051" y="4275"/>
                    <a:pt x="77435" y="4275"/>
                  </a:cubicBezTo>
                  <a:cubicBezTo>
                    <a:pt x="78391" y="4275"/>
                    <a:pt x="82979" y="4275"/>
                    <a:pt x="86994" y="6756"/>
                  </a:cubicBezTo>
                  <a:cubicBezTo>
                    <a:pt x="81641" y="7710"/>
                    <a:pt x="77817" y="12480"/>
                    <a:pt x="77817" y="17059"/>
                  </a:cubicBezTo>
                  <a:cubicBezTo>
                    <a:pt x="77817" y="20112"/>
                    <a:pt x="79920" y="23737"/>
                    <a:pt x="85082" y="23737"/>
                  </a:cubicBezTo>
                  <a:cubicBezTo>
                    <a:pt x="89288" y="23737"/>
                    <a:pt x="95406" y="20302"/>
                    <a:pt x="95406" y="12671"/>
                  </a:cubicBezTo>
                  <a:cubicBezTo>
                    <a:pt x="95406" y="2749"/>
                    <a:pt x="84126" y="78"/>
                    <a:pt x="77626" y="78"/>
                  </a:cubicBezTo>
                  <a:cubicBezTo>
                    <a:pt x="66537" y="78"/>
                    <a:pt x="59845" y="10190"/>
                    <a:pt x="57551" y="14579"/>
                  </a:cubicBezTo>
                  <a:cubicBezTo>
                    <a:pt x="52771" y="1986"/>
                    <a:pt x="42447" y="78"/>
                    <a:pt x="36903" y="78"/>
                  </a:cubicBezTo>
                  <a:cubicBezTo>
                    <a:pt x="17019" y="78"/>
                    <a:pt x="6121" y="24691"/>
                    <a:pt x="6121" y="29461"/>
                  </a:cubicBezTo>
                  <a:cubicBezTo>
                    <a:pt x="6121" y="31369"/>
                    <a:pt x="8033" y="31369"/>
                    <a:pt x="8415" y="31369"/>
                  </a:cubicBezTo>
                  <a:cubicBezTo>
                    <a:pt x="9945" y="31369"/>
                    <a:pt x="10519" y="30987"/>
                    <a:pt x="10901" y="29270"/>
                  </a:cubicBezTo>
                  <a:cubicBezTo>
                    <a:pt x="17401" y="9045"/>
                    <a:pt x="30020" y="4275"/>
                    <a:pt x="36520" y="4275"/>
                  </a:cubicBezTo>
                  <a:cubicBezTo>
                    <a:pt x="40153" y="4275"/>
                    <a:pt x="46844" y="5993"/>
                    <a:pt x="46844" y="17059"/>
                  </a:cubicBezTo>
                  <a:cubicBezTo>
                    <a:pt x="46844" y="22974"/>
                    <a:pt x="43594" y="35757"/>
                    <a:pt x="36520" y="62469"/>
                  </a:cubicBezTo>
                  <a:cubicBezTo>
                    <a:pt x="33461" y="74298"/>
                    <a:pt x="26770" y="82312"/>
                    <a:pt x="18357" y="82312"/>
                  </a:cubicBezTo>
                  <a:cubicBezTo>
                    <a:pt x="17210" y="82312"/>
                    <a:pt x="12813" y="82312"/>
                    <a:pt x="8798" y="79832"/>
                  </a:cubicBezTo>
                  <a:cubicBezTo>
                    <a:pt x="13578" y="78878"/>
                    <a:pt x="17784" y="74871"/>
                    <a:pt x="17784" y="69528"/>
                  </a:cubicBezTo>
                  <a:cubicBezTo>
                    <a:pt x="17784" y="64377"/>
                    <a:pt x="13578" y="62851"/>
                    <a:pt x="10710" y="62851"/>
                  </a:cubicBezTo>
                  <a:cubicBezTo>
                    <a:pt x="4974" y="62851"/>
                    <a:pt x="194" y="67811"/>
                    <a:pt x="194" y="73917"/>
                  </a:cubicBezTo>
                  <a:cubicBezTo>
                    <a:pt x="194" y="82694"/>
                    <a:pt x="9754" y="86509"/>
                    <a:pt x="18166" y="86509"/>
                  </a:cubicBezTo>
                  <a:cubicBezTo>
                    <a:pt x="30785" y="86509"/>
                    <a:pt x="37667" y="73154"/>
                    <a:pt x="38241" y="72009"/>
                  </a:cubicBezTo>
                  <a:cubicBezTo>
                    <a:pt x="40535" y="79068"/>
                    <a:pt x="47418" y="86509"/>
                    <a:pt x="58889" y="86509"/>
                  </a:cubicBezTo>
                  <a:cubicBezTo>
                    <a:pt x="78582" y="86509"/>
                    <a:pt x="89480" y="61896"/>
                    <a:pt x="89480" y="57127"/>
                  </a:cubicBezTo>
                  <a:cubicBezTo>
                    <a:pt x="89480" y="55219"/>
                    <a:pt x="87759" y="55219"/>
                    <a:pt x="87185" y="55219"/>
                  </a:cubicBezTo>
                  <a:cubicBezTo>
                    <a:pt x="85465" y="55219"/>
                    <a:pt x="85082" y="55982"/>
                    <a:pt x="84700" y="57317"/>
                  </a:cubicBezTo>
                  <a:cubicBezTo>
                    <a:pt x="78391" y="77733"/>
                    <a:pt x="65390" y="82312"/>
                    <a:pt x="59272" y="82312"/>
                  </a:cubicBezTo>
                  <a:cubicBezTo>
                    <a:pt x="51815" y="82312"/>
                    <a:pt x="48756" y="76206"/>
                    <a:pt x="48756" y="69719"/>
                  </a:cubicBezTo>
                  <a:cubicBezTo>
                    <a:pt x="48756" y="65522"/>
                    <a:pt x="49903" y="61324"/>
                    <a:pt x="52007" y="52929"/>
                  </a:cubicBezTo>
                  <a:lnTo>
                    <a:pt x="58507" y="26790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4D510C11-C909-4524-A25F-FBE3DCCBB392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4514360" y="6150056"/>
              <a:ext cx="44355" cy="190798"/>
            </a:xfrm>
            <a:custGeom>
              <a:avLst/>
              <a:gdLst>
                <a:gd name="connsiteX0" fmla="*/ 44556 w 44355"/>
                <a:gd name="connsiteY0" fmla="*/ 188968 h 190798"/>
                <a:gd name="connsiteX1" fmla="*/ 41306 w 44355"/>
                <a:gd name="connsiteY1" fmla="*/ 184771 h 190798"/>
                <a:gd name="connsiteX2" fmla="*/ 11289 w 44355"/>
                <a:gd name="connsiteY2" fmla="*/ 95477 h 190798"/>
                <a:gd name="connsiteX3" fmla="*/ 42070 w 44355"/>
                <a:gd name="connsiteY3" fmla="*/ 5229 h 190798"/>
                <a:gd name="connsiteX4" fmla="*/ 44556 w 44355"/>
                <a:gd name="connsiteY4" fmla="*/ 1986 h 190798"/>
                <a:gd name="connsiteX5" fmla="*/ 42644 w 44355"/>
                <a:gd name="connsiteY5" fmla="*/ 78 h 190798"/>
                <a:gd name="connsiteX6" fmla="*/ 12245 w 44355"/>
                <a:gd name="connsiteY6" fmla="*/ 37284 h 190798"/>
                <a:gd name="connsiteX7" fmla="*/ 200 w 44355"/>
                <a:gd name="connsiteY7" fmla="*/ 95477 h 190798"/>
                <a:gd name="connsiteX8" fmla="*/ 12818 w 44355"/>
                <a:gd name="connsiteY8" fmla="*/ 155006 h 190798"/>
                <a:gd name="connsiteX9" fmla="*/ 42644 w 44355"/>
                <a:gd name="connsiteY9" fmla="*/ 190876 h 190798"/>
                <a:gd name="connsiteX10" fmla="*/ 44556 w 44355"/>
                <a:gd name="connsiteY10" fmla="*/ 188968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355" h="190798">
                  <a:moveTo>
                    <a:pt x="44556" y="188968"/>
                  </a:moveTo>
                  <a:cubicBezTo>
                    <a:pt x="44556" y="188396"/>
                    <a:pt x="44556" y="188014"/>
                    <a:pt x="41306" y="184771"/>
                  </a:cubicBezTo>
                  <a:cubicBezTo>
                    <a:pt x="17407" y="160730"/>
                    <a:pt x="11289" y="124669"/>
                    <a:pt x="11289" y="95477"/>
                  </a:cubicBezTo>
                  <a:cubicBezTo>
                    <a:pt x="11289" y="62278"/>
                    <a:pt x="18554" y="29079"/>
                    <a:pt x="42070" y="5229"/>
                  </a:cubicBezTo>
                  <a:cubicBezTo>
                    <a:pt x="44556" y="2940"/>
                    <a:pt x="44556" y="2558"/>
                    <a:pt x="44556" y="1986"/>
                  </a:cubicBezTo>
                  <a:cubicBezTo>
                    <a:pt x="44556" y="650"/>
                    <a:pt x="43791" y="78"/>
                    <a:pt x="42644" y="78"/>
                  </a:cubicBezTo>
                  <a:cubicBezTo>
                    <a:pt x="40732" y="78"/>
                    <a:pt x="23525" y="13052"/>
                    <a:pt x="12245" y="37284"/>
                  </a:cubicBezTo>
                  <a:cubicBezTo>
                    <a:pt x="2494" y="58271"/>
                    <a:pt x="200" y="79450"/>
                    <a:pt x="200" y="95477"/>
                  </a:cubicBezTo>
                  <a:cubicBezTo>
                    <a:pt x="200" y="110359"/>
                    <a:pt x="2303" y="133446"/>
                    <a:pt x="12818" y="155006"/>
                  </a:cubicBezTo>
                  <a:cubicBezTo>
                    <a:pt x="24290" y="178474"/>
                    <a:pt x="40732" y="190876"/>
                    <a:pt x="42644" y="190876"/>
                  </a:cubicBezTo>
                  <a:cubicBezTo>
                    <a:pt x="43791" y="190876"/>
                    <a:pt x="44556" y="190304"/>
                    <a:pt x="44556" y="188968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4FAF8BFD-A411-49F2-BFDF-BB6B0AC9D8A3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4574946" y="6210920"/>
              <a:ext cx="92535" cy="84523"/>
            </a:xfrm>
            <a:custGeom>
              <a:avLst/>
              <a:gdLst>
                <a:gd name="connsiteX0" fmla="*/ 51251 w 92535"/>
                <a:gd name="connsiteY0" fmla="*/ 11144 h 84523"/>
                <a:gd name="connsiteX1" fmla="*/ 83371 w 92535"/>
                <a:gd name="connsiteY1" fmla="*/ 11144 h 84523"/>
                <a:gd name="connsiteX2" fmla="*/ 92739 w 92535"/>
                <a:gd name="connsiteY2" fmla="*/ 4657 h 84523"/>
                <a:gd name="connsiteX3" fmla="*/ 85092 w 92535"/>
                <a:gd name="connsiteY3" fmla="*/ 78 h 84523"/>
                <a:gd name="connsiteX4" fmla="*/ 31559 w 92535"/>
                <a:gd name="connsiteY4" fmla="*/ 78 h 84523"/>
                <a:gd name="connsiteX5" fmla="*/ 11866 w 92535"/>
                <a:gd name="connsiteY5" fmla="*/ 9045 h 84523"/>
                <a:gd name="connsiteX6" fmla="*/ 204 w 92535"/>
                <a:gd name="connsiteY6" fmla="*/ 26217 h 84523"/>
                <a:gd name="connsiteX7" fmla="*/ 2498 w 92535"/>
                <a:gd name="connsiteY7" fmla="*/ 28125 h 84523"/>
                <a:gd name="connsiteX8" fmla="*/ 5557 w 92535"/>
                <a:gd name="connsiteY8" fmla="*/ 25836 h 84523"/>
                <a:gd name="connsiteX9" fmla="*/ 29838 w 92535"/>
                <a:gd name="connsiteY9" fmla="*/ 11144 h 84523"/>
                <a:gd name="connsiteX10" fmla="*/ 45707 w 92535"/>
                <a:gd name="connsiteY10" fmla="*/ 11144 h 84523"/>
                <a:gd name="connsiteX11" fmla="*/ 26970 w 92535"/>
                <a:gd name="connsiteY11" fmla="*/ 72390 h 84523"/>
                <a:gd name="connsiteX12" fmla="*/ 25058 w 92535"/>
                <a:gd name="connsiteY12" fmla="*/ 79450 h 84523"/>
                <a:gd name="connsiteX13" fmla="*/ 30603 w 92535"/>
                <a:gd name="connsiteY13" fmla="*/ 84602 h 84523"/>
                <a:gd name="connsiteX14" fmla="*/ 38442 w 92535"/>
                <a:gd name="connsiteY14" fmla="*/ 76397 h 84523"/>
                <a:gd name="connsiteX15" fmla="*/ 51251 w 92535"/>
                <a:gd name="connsiteY15" fmla="*/ 11144 h 84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2535" h="84523">
                  <a:moveTo>
                    <a:pt x="51251" y="11144"/>
                  </a:moveTo>
                  <a:lnTo>
                    <a:pt x="83371" y="11144"/>
                  </a:lnTo>
                  <a:cubicBezTo>
                    <a:pt x="85857" y="11144"/>
                    <a:pt x="92739" y="11144"/>
                    <a:pt x="92739" y="4657"/>
                  </a:cubicBezTo>
                  <a:cubicBezTo>
                    <a:pt x="92739" y="78"/>
                    <a:pt x="88724" y="78"/>
                    <a:pt x="85092" y="78"/>
                  </a:cubicBezTo>
                  <a:lnTo>
                    <a:pt x="31559" y="78"/>
                  </a:lnTo>
                  <a:cubicBezTo>
                    <a:pt x="27735" y="78"/>
                    <a:pt x="20279" y="78"/>
                    <a:pt x="11866" y="9045"/>
                  </a:cubicBezTo>
                  <a:cubicBezTo>
                    <a:pt x="5557" y="15914"/>
                    <a:pt x="204" y="25072"/>
                    <a:pt x="204" y="26217"/>
                  </a:cubicBezTo>
                  <a:cubicBezTo>
                    <a:pt x="204" y="26408"/>
                    <a:pt x="204" y="28125"/>
                    <a:pt x="2498" y="28125"/>
                  </a:cubicBezTo>
                  <a:cubicBezTo>
                    <a:pt x="4028" y="28125"/>
                    <a:pt x="4410" y="27362"/>
                    <a:pt x="5557" y="25836"/>
                  </a:cubicBezTo>
                  <a:cubicBezTo>
                    <a:pt x="14925" y="11144"/>
                    <a:pt x="25823" y="11144"/>
                    <a:pt x="29838" y="11144"/>
                  </a:cubicBezTo>
                  <a:lnTo>
                    <a:pt x="45707" y="11144"/>
                  </a:lnTo>
                  <a:lnTo>
                    <a:pt x="26970" y="72390"/>
                  </a:lnTo>
                  <a:cubicBezTo>
                    <a:pt x="26206" y="74680"/>
                    <a:pt x="25058" y="78687"/>
                    <a:pt x="25058" y="79450"/>
                  </a:cubicBezTo>
                  <a:cubicBezTo>
                    <a:pt x="25058" y="81549"/>
                    <a:pt x="26397" y="84602"/>
                    <a:pt x="30603" y="84602"/>
                  </a:cubicBezTo>
                  <a:cubicBezTo>
                    <a:pt x="36912" y="84602"/>
                    <a:pt x="37868" y="79259"/>
                    <a:pt x="38442" y="76397"/>
                  </a:cubicBezTo>
                  <a:lnTo>
                    <a:pt x="51251" y="11144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F0B5B33D-8FCA-4491-BF8A-3899AD4F2E88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4685902" y="6150056"/>
              <a:ext cx="44355" cy="190798"/>
            </a:xfrm>
            <a:custGeom>
              <a:avLst/>
              <a:gdLst>
                <a:gd name="connsiteX0" fmla="*/ 44565 w 44355"/>
                <a:gd name="connsiteY0" fmla="*/ 95477 h 190798"/>
                <a:gd name="connsiteX1" fmla="*/ 31947 w 44355"/>
                <a:gd name="connsiteY1" fmla="*/ 35948 h 190798"/>
                <a:gd name="connsiteX2" fmla="*/ 2121 w 44355"/>
                <a:gd name="connsiteY2" fmla="*/ 78 h 190798"/>
                <a:gd name="connsiteX3" fmla="*/ 209 w 44355"/>
                <a:gd name="connsiteY3" fmla="*/ 1986 h 190798"/>
                <a:gd name="connsiteX4" fmla="*/ 3842 w 44355"/>
                <a:gd name="connsiteY4" fmla="*/ 6374 h 190798"/>
                <a:gd name="connsiteX5" fmla="*/ 33476 w 44355"/>
                <a:gd name="connsiteY5" fmla="*/ 95477 h 190798"/>
                <a:gd name="connsiteX6" fmla="*/ 2695 w 44355"/>
                <a:gd name="connsiteY6" fmla="*/ 185725 h 190798"/>
                <a:gd name="connsiteX7" fmla="*/ 209 w 44355"/>
                <a:gd name="connsiteY7" fmla="*/ 188968 h 190798"/>
                <a:gd name="connsiteX8" fmla="*/ 2121 w 44355"/>
                <a:gd name="connsiteY8" fmla="*/ 190876 h 190798"/>
                <a:gd name="connsiteX9" fmla="*/ 32520 w 44355"/>
                <a:gd name="connsiteY9" fmla="*/ 153670 h 190798"/>
                <a:gd name="connsiteX10" fmla="*/ 44565 w 44355"/>
                <a:gd name="connsiteY10" fmla="*/ 95477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355" h="190798">
                  <a:moveTo>
                    <a:pt x="44565" y="95477"/>
                  </a:moveTo>
                  <a:cubicBezTo>
                    <a:pt x="44565" y="80595"/>
                    <a:pt x="42462" y="57508"/>
                    <a:pt x="31947" y="35948"/>
                  </a:cubicBezTo>
                  <a:cubicBezTo>
                    <a:pt x="20475" y="12480"/>
                    <a:pt x="4033" y="78"/>
                    <a:pt x="2121" y="78"/>
                  </a:cubicBezTo>
                  <a:cubicBezTo>
                    <a:pt x="974" y="78"/>
                    <a:pt x="209" y="841"/>
                    <a:pt x="209" y="1986"/>
                  </a:cubicBezTo>
                  <a:cubicBezTo>
                    <a:pt x="209" y="2558"/>
                    <a:pt x="209" y="2940"/>
                    <a:pt x="3842" y="6374"/>
                  </a:cubicBezTo>
                  <a:cubicBezTo>
                    <a:pt x="22578" y="25263"/>
                    <a:pt x="33476" y="55600"/>
                    <a:pt x="33476" y="95477"/>
                  </a:cubicBezTo>
                  <a:cubicBezTo>
                    <a:pt x="33476" y="128103"/>
                    <a:pt x="26402" y="161684"/>
                    <a:pt x="2695" y="185725"/>
                  </a:cubicBezTo>
                  <a:cubicBezTo>
                    <a:pt x="209" y="188014"/>
                    <a:pt x="209" y="188396"/>
                    <a:pt x="209" y="188968"/>
                  </a:cubicBezTo>
                  <a:cubicBezTo>
                    <a:pt x="209" y="190113"/>
                    <a:pt x="974" y="190876"/>
                    <a:pt x="2121" y="190876"/>
                  </a:cubicBezTo>
                  <a:cubicBezTo>
                    <a:pt x="4033" y="190876"/>
                    <a:pt x="21240" y="177902"/>
                    <a:pt x="32520" y="153670"/>
                  </a:cubicBezTo>
                  <a:cubicBezTo>
                    <a:pt x="42271" y="132683"/>
                    <a:pt x="44565" y="111504"/>
                    <a:pt x="44565" y="95477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A1EB865D-3E88-40C8-B927-ED2D40389966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4757386" y="6157497"/>
              <a:ext cx="78387" cy="137947"/>
            </a:xfrm>
            <a:custGeom>
              <a:avLst/>
              <a:gdLst>
                <a:gd name="connsiteX0" fmla="*/ 42657 w 78387"/>
                <a:gd name="connsiteY0" fmla="*/ 52357 h 137947"/>
                <a:gd name="connsiteX1" fmla="*/ 213 w 78387"/>
                <a:gd name="connsiteY1" fmla="*/ 105971 h 137947"/>
                <a:gd name="connsiteX2" fmla="*/ 30421 w 78387"/>
                <a:gd name="connsiteY2" fmla="*/ 138025 h 137947"/>
                <a:gd name="connsiteX3" fmla="*/ 68659 w 78387"/>
                <a:gd name="connsiteY3" fmla="*/ 81740 h 137947"/>
                <a:gd name="connsiteX4" fmla="*/ 54511 w 78387"/>
                <a:gd name="connsiteY4" fmla="*/ 46251 h 137947"/>
                <a:gd name="connsiteX5" fmla="*/ 36348 w 78387"/>
                <a:gd name="connsiteY5" fmla="*/ 14960 h 137947"/>
                <a:gd name="connsiteX6" fmla="*/ 46863 w 78387"/>
                <a:gd name="connsiteY6" fmla="*/ 6183 h 137947"/>
                <a:gd name="connsiteX7" fmla="*/ 60438 w 78387"/>
                <a:gd name="connsiteY7" fmla="*/ 11335 h 137947"/>
                <a:gd name="connsiteX8" fmla="*/ 70953 w 78387"/>
                <a:gd name="connsiteY8" fmla="*/ 16105 h 137947"/>
                <a:gd name="connsiteX9" fmla="*/ 78601 w 78387"/>
                <a:gd name="connsiteY9" fmla="*/ 8473 h 137947"/>
                <a:gd name="connsiteX10" fmla="*/ 68659 w 78387"/>
                <a:gd name="connsiteY10" fmla="*/ 2177 h 137947"/>
                <a:gd name="connsiteX11" fmla="*/ 52981 w 78387"/>
                <a:gd name="connsiteY11" fmla="*/ 78 h 137947"/>
                <a:gd name="connsiteX12" fmla="*/ 31186 w 78387"/>
                <a:gd name="connsiteY12" fmla="*/ 19730 h 137947"/>
                <a:gd name="connsiteX13" fmla="*/ 42657 w 78387"/>
                <a:gd name="connsiteY13" fmla="*/ 52357 h 137947"/>
                <a:gd name="connsiteX14" fmla="*/ 44951 w 78387"/>
                <a:gd name="connsiteY14" fmla="*/ 56554 h 137947"/>
                <a:gd name="connsiteX15" fmla="*/ 55467 w 78387"/>
                <a:gd name="connsiteY15" fmla="*/ 89371 h 137947"/>
                <a:gd name="connsiteX16" fmla="*/ 30421 w 78387"/>
                <a:gd name="connsiteY16" fmla="*/ 133827 h 137947"/>
                <a:gd name="connsiteX17" fmla="*/ 12067 w 78387"/>
                <a:gd name="connsiteY17" fmla="*/ 111313 h 137947"/>
                <a:gd name="connsiteX18" fmla="*/ 44951 w 78387"/>
                <a:gd name="connsiteY18" fmla="*/ 56554 h 137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8387" h="137947">
                  <a:moveTo>
                    <a:pt x="42657" y="52357"/>
                  </a:moveTo>
                  <a:cubicBezTo>
                    <a:pt x="18759" y="58081"/>
                    <a:pt x="213" y="82884"/>
                    <a:pt x="213" y="105971"/>
                  </a:cubicBezTo>
                  <a:cubicBezTo>
                    <a:pt x="213" y="124288"/>
                    <a:pt x="12449" y="138025"/>
                    <a:pt x="30421" y="138025"/>
                  </a:cubicBezTo>
                  <a:cubicBezTo>
                    <a:pt x="52790" y="138025"/>
                    <a:pt x="68659" y="108070"/>
                    <a:pt x="68659" y="81740"/>
                  </a:cubicBezTo>
                  <a:cubicBezTo>
                    <a:pt x="68659" y="64377"/>
                    <a:pt x="61011" y="54837"/>
                    <a:pt x="54511" y="46251"/>
                  </a:cubicBezTo>
                  <a:cubicBezTo>
                    <a:pt x="47628" y="37665"/>
                    <a:pt x="36348" y="23355"/>
                    <a:pt x="36348" y="14960"/>
                  </a:cubicBezTo>
                  <a:cubicBezTo>
                    <a:pt x="36348" y="10763"/>
                    <a:pt x="40172" y="6183"/>
                    <a:pt x="46863" y="6183"/>
                  </a:cubicBezTo>
                  <a:cubicBezTo>
                    <a:pt x="52599" y="6183"/>
                    <a:pt x="56423" y="8664"/>
                    <a:pt x="60438" y="11335"/>
                  </a:cubicBezTo>
                  <a:cubicBezTo>
                    <a:pt x="64262" y="13625"/>
                    <a:pt x="68085" y="16105"/>
                    <a:pt x="70953" y="16105"/>
                  </a:cubicBezTo>
                  <a:cubicBezTo>
                    <a:pt x="75733" y="16105"/>
                    <a:pt x="78601" y="11526"/>
                    <a:pt x="78601" y="8473"/>
                  </a:cubicBezTo>
                  <a:cubicBezTo>
                    <a:pt x="78601" y="4275"/>
                    <a:pt x="75542" y="3703"/>
                    <a:pt x="68659" y="2177"/>
                  </a:cubicBezTo>
                  <a:cubicBezTo>
                    <a:pt x="58717" y="78"/>
                    <a:pt x="56040" y="78"/>
                    <a:pt x="52981" y="78"/>
                  </a:cubicBezTo>
                  <a:cubicBezTo>
                    <a:pt x="38069" y="78"/>
                    <a:pt x="31186" y="8282"/>
                    <a:pt x="31186" y="19730"/>
                  </a:cubicBezTo>
                  <a:cubicBezTo>
                    <a:pt x="31186" y="30033"/>
                    <a:pt x="36730" y="40718"/>
                    <a:pt x="42657" y="52357"/>
                  </a:cubicBezTo>
                  <a:close/>
                  <a:moveTo>
                    <a:pt x="44951" y="56554"/>
                  </a:moveTo>
                  <a:cubicBezTo>
                    <a:pt x="49731" y="65331"/>
                    <a:pt x="55467" y="75634"/>
                    <a:pt x="55467" y="89371"/>
                  </a:cubicBezTo>
                  <a:cubicBezTo>
                    <a:pt x="55467" y="101964"/>
                    <a:pt x="48202" y="133827"/>
                    <a:pt x="30421" y="133827"/>
                  </a:cubicBezTo>
                  <a:cubicBezTo>
                    <a:pt x="19906" y="133827"/>
                    <a:pt x="12067" y="125814"/>
                    <a:pt x="12067" y="111313"/>
                  </a:cubicBezTo>
                  <a:cubicBezTo>
                    <a:pt x="12067" y="99293"/>
                    <a:pt x="19141" y="63423"/>
                    <a:pt x="44951" y="56554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0F07DFF-2508-4DE7-91AB-EB6FE873F91E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4860492" y="6150056"/>
              <a:ext cx="44355" cy="190798"/>
            </a:xfrm>
            <a:custGeom>
              <a:avLst/>
              <a:gdLst>
                <a:gd name="connsiteX0" fmla="*/ 44574 w 44355"/>
                <a:gd name="connsiteY0" fmla="*/ 188968 h 190798"/>
                <a:gd name="connsiteX1" fmla="*/ 41324 w 44355"/>
                <a:gd name="connsiteY1" fmla="*/ 184771 h 190798"/>
                <a:gd name="connsiteX2" fmla="*/ 11307 w 44355"/>
                <a:gd name="connsiteY2" fmla="*/ 95477 h 190798"/>
                <a:gd name="connsiteX3" fmla="*/ 42088 w 44355"/>
                <a:gd name="connsiteY3" fmla="*/ 5229 h 190798"/>
                <a:gd name="connsiteX4" fmla="*/ 44574 w 44355"/>
                <a:gd name="connsiteY4" fmla="*/ 1986 h 190798"/>
                <a:gd name="connsiteX5" fmla="*/ 42662 w 44355"/>
                <a:gd name="connsiteY5" fmla="*/ 78 h 190798"/>
                <a:gd name="connsiteX6" fmla="*/ 12263 w 44355"/>
                <a:gd name="connsiteY6" fmla="*/ 37284 h 190798"/>
                <a:gd name="connsiteX7" fmla="*/ 218 w 44355"/>
                <a:gd name="connsiteY7" fmla="*/ 95477 h 190798"/>
                <a:gd name="connsiteX8" fmla="*/ 12837 w 44355"/>
                <a:gd name="connsiteY8" fmla="*/ 155006 h 190798"/>
                <a:gd name="connsiteX9" fmla="*/ 42662 w 44355"/>
                <a:gd name="connsiteY9" fmla="*/ 190876 h 190798"/>
                <a:gd name="connsiteX10" fmla="*/ 44574 w 44355"/>
                <a:gd name="connsiteY10" fmla="*/ 188968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355" h="190798">
                  <a:moveTo>
                    <a:pt x="44574" y="188968"/>
                  </a:moveTo>
                  <a:cubicBezTo>
                    <a:pt x="44574" y="188396"/>
                    <a:pt x="44574" y="188014"/>
                    <a:pt x="41324" y="184771"/>
                  </a:cubicBezTo>
                  <a:cubicBezTo>
                    <a:pt x="17425" y="160730"/>
                    <a:pt x="11307" y="124669"/>
                    <a:pt x="11307" y="95477"/>
                  </a:cubicBezTo>
                  <a:cubicBezTo>
                    <a:pt x="11307" y="62278"/>
                    <a:pt x="18572" y="29079"/>
                    <a:pt x="42088" y="5229"/>
                  </a:cubicBezTo>
                  <a:cubicBezTo>
                    <a:pt x="44574" y="2940"/>
                    <a:pt x="44574" y="2558"/>
                    <a:pt x="44574" y="1986"/>
                  </a:cubicBezTo>
                  <a:cubicBezTo>
                    <a:pt x="44574" y="650"/>
                    <a:pt x="43809" y="78"/>
                    <a:pt x="42662" y="78"/>
                  </a:cubicBezTo>
                  <a:cubicBezTo>
                    <a:pt x="40750" y="78"/>
                    <a:pt x="23543" y="13052"/>
                    <a:pt x="12263" y="37284"/>
                  </a:cubicBezTo>
                  <a:cubicBezTo>
                    <a:pt x="2512" y="58271"/>
                    <a:pt x="218" y="79450"/>
                    <a:pt x="218" y="95477"/>
                  </a:cubicBezTo>
                  <a:cubicBezTo>
                    <a:pt x="218" y="110359"/>
                    <a:pt x="2321" y="133446"/>
                    <a:pt x="12837" y="155006"/>
                  </a:cubicBezTo>
                  <a:cubicBezTo>
                    <a:pt x="24308" y="178474"/>
                    <a:pt x="40750" y="190876"/>
                    <a:pt x="42662" y="190876"/>
                  </a:cubicBezTo>
                  <a:cubicBezTo>
                    <a:pt x="43809" y="190876"/>
                    <a:pt x="44574" y="190304"/>
                    <a:pt x="44574" y="188968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46ADA2D5-B7F1-449A-B42F-847FCFCB67A8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4920313" y="6173715"/>
              <a:ext cx="58695" cy="121538"/>
            </a:xfrm>
            <a:custGeom>
              <a:avLst/>
              <a:gdLst>
                <a:gd name="connsiteX0" fmla="*/ 35210 w 58695"/>
                <a:gd name="connsiteY0" fmla="*/ 43198 h 121538"/>
                <a:gd name="connsiteX1" fmla="*/ 53181 w 58695"/>
                <a:gd name="connsiteY1" fmla="*/ 43198 h 121538"/>
                <a:gd name="connsiteX2" fmla="*/ 58917 w 58695"/>
                <a:gd name="connsiteY2" fmla="*/ 39382 h 121538"/>
                <a:gd name="connsiteX3" fmla="*/ 53564 w 58695"/>
                <a:gd name="connsiteY3" fmla="*/ 37284 h 121538"/>
                <a:gd name="connsiteX4" fmla="*/ 36739 w 58695"/>
                <a:gd name="connsiteY4" fmla="*/ 37284 h 121538"/>
                <a:gd name="connsiteX5" fmla="*/ 44578 w 58695"/>
                <a:gd name="connsiteY5" fmla="*/ 5229 h 121538"/>
                <a:gd name="connsiteX6" fmla="*/ 39033 w 58695"/>
                <a:gd name="connsiteY6" fmla="*/ 78 h 121538"/>
                <a:gd name="connsiteX7" fmla="*/ 31386 w 58695"/>
                <a:gd name="connsiteY7" fmla="*/ 6947 h 121538"/>
                <a:gd name="connsiteX8" fmla="*/ 23929 w 58695"/>
                <a:gd name="connsiteY8" fmla="*/ 37284 h 121538"/>
                <a:gd name="connsiteX9" fmla="*/ 5958 w 58695"/>
                <a:gd name="connsiteY9" fmla="*/ 37284 h 121538"/>
                <a:gd name="connsiteX10" fmla="*/ 222 w 58695"/>
                <a:gd name="connsiteY10" fmla="*/ 40909 h 121538"/>
                <a:gd name="connsiteX11" fmla="*/ 5575 w 58695"/>
                <a:gd name="connsiteY11" fmla="*/ 43198 h 121538"/>
                <a:gd name="connsiteX12" fmla="*/ 22400 w 58695"/>
                <a:gd name="connsiteY12" fmla="*/ 43198 h 121538"/>
                <a:gd name="connsiteX13" fmla="*/ 7869 w 58695"/>
                <a:gd name="connsiteY13" fmla="*/ 104063 h 121538"/>
                <a:gd name="connsiteX14" fmla="*/ 25459 w 58695"/>
                <a:gd name="connsiteY14" fmla="*/ 121616 h 121538"/>
                <a:gd name="connsiteX15" fmla="*/ 55858 w 58695"/>
                <a:gd name="connsiteY15" fmla="*/ 92233 h 121538"/>
                <a:gd name="connsiteX16" fmla="*/ 53564 w 58695"/>
                <a:gd name="connsiteY16" fmla="*/ 90325 h 121538"/>
                <a:gd name="connsiteX17" fmla="*/ 50696 w 58695"/>
                <a:gd name="connsiteY17" fmla="*/ 92997 h 121538"/>
                <a:gd name="connsiteX18" fmla="*/ 25841 w 58695"/>
                <a:gd name="connsiteY18" fmla="*/ 117419 h 121538"/>
                <a:gd name="connsiteX19" fmla="*/ 19914 w 58695"/>
                <a:gd name="connsiteY19" fmla="*/ 108642 h 121538"/>
                <a:gd name="connsiteX20" fmla="*/ 21062 w 58695"/>
                <a:gd name="connsiteY20" fmla="*/ 99484 h 121538"/>
                <a:gd name="connsiteX21" fmla="*/ 35210 w 58695"/>
                <a:gd name="connsiteY21" fmla="*/ 43198 h 12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695" h="121538">
                  <a:moveTo>
                    <a:pt x="35210" y="43198"/>
                  </a:moveTo>
                  <a:lnTo>
                    <a:pt x="53181" y="43198"/>
                  </a:lnTo>
                  <a:cubicBezTo>
                    <a:pt x="57005" y="43198"/>
                    <a:pt x="58917" y="43198"/>
                    <a:pt x="58917" y="39382"/>
                  </a:cubicBezTo>
                  <a:cubicBezTo>
                    <a:pt x="58917" y="37284"/>
                    <a:pt x="57005" y="37284"/>
                    <a:pt x="53564" y="37284"/>
                  </a:cubicBezTo>
                  <a:lnTo>
                    <a:pt x="36739" y="37284"/>
                  </a:lnTo>
                  <a:cubicBezTo>
                    <a:pt x="43622" y="10190"/>
                    <a:pt x="44578" y="6374"/>
                    <a:pt x="44578" y="5229"/>
                  </a:cubicBezTo>
                  <a:cubicBezTo>
                    <a:pt x="44578" y="1986"/>
                    <a:pt x="42284" y="78"/>
                    <a:pt x="39033" y="78"/>
                  </a:cubicBezTo>
                  <a:cubicBezTo>
                    <a:pt x="38460" y="78"/>
                    <a:pt x="33106" y="269"/>
                    <a:pt x="31386" y="6947"/>
                  </a:cubicBezTo>
                  <a:lnTo>
                    <a:pt x="23929" y="37284"/>
                  </a:lnTo>
                  <a:lnTo>
                    <a:pt x="5958" y="37284"/>
                  </a:lnTo>
                  <a:cubicBezTo>
                    <a:pt x="2134" y="37284"/>
                    <a:pt x="222" y="37284"/>
                    <a:pt x="222" y="40909"/>
                  </a:cubicBezTo>
                  <a:cubicBezTo>
                    <a:pt x="222" y="43198"/>
                    <a:pt x="1751" y="43198"/>
                    <a:pt x="5575" y="43198"/>
                  </a:cubicBezTo>
                  <a:lnTo>
                    <a:pt x="22400" y="43198"/>
                  </a:lnTo>
                  <a:cubicBezTo>
                    <a:pt x="8634" y="97385"/>
                    <a:pt x="7869" y="100629"/>
                    <a:pt x="7869" y="104063"/>
                  </a:cubicBezTo>
                  <a:cubicBezTo>
                    <a:pt x="7869" y="114366"/>
                    <a:pt x="15135" y="121616"/>
                    <a:pt x="25459" y="121616"/>
                  </a:cubicBezTo>
                  <a:cubicBezTo>
                    <a:pt x="44960" y="121616"/>
                    <a:pt x="55858" y="93760"/>
                    <a:pt x="55858" y="92233"/>
                  </a:cubicBezTo>
                  <a:cubicBezTo>
                    <a:pt x="55858" y="90325"/>
                    <a:pt x="54328" y="90325"/>
                    <a:pt x="53564" y="90325"/>
                  </a:cubicBezTo>
                  <a:cubicBezTo>
                    <a:pt x="51843" y="90325"/>
                    <a:pt x="51652" y="90898"/>
                    <a:pt x="50696" y="92997"/>
                  </a:cubicBezTo>
                  <a:cubicBezTo>
                    <a:pt x="42475" y="112840"/>
                    <a:pt x="32342" y="117419"/>
                    <a:pt x="25841" y="117419"/>
                  </a:cubicBezTo>
                  <a:cubicBezTo>
                    <a:pt x="21826" y="117419"/>
                    <a:pt x="19914" y="114938"/>
                    <a:pt x="19914" y="108642"/>
                  </a:cubicBezTo>
                  <a:cubicBezTo>
                    <a:pt x="19914" y="104063"/>
                    <a:pt x="20297" y="102727"/>
                    <a:pt x="21062" y="99484"/>
                  </a:cubicBezTo>
                  <a:lnTo>
                    <a:pt x="35210" y="43198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F825A886-32E4-4E99-9B76-B029993FE0FB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5043311" y="6241639"/>
              <a:ext cx="116816" cy="7631"/>
            </a:xfrm>
            <a:custGeom>
              <a:avLst/>
              <a:gdLst>
                <a:gd name="connsiteX0" fmla="*/ 110353 w 116816"/>
                <a:gd name="connsiteY0" fmla="*/ 7710 h 7631"/>
                <a:gd name="connsiteX1" fmla="*/ 117044 w 116816"/>
                <a:gd name="connsiteY1" fmla="*/ 3894 h 7631"/>
                <a:gd name="connsiteX2" fmla="*/ 110353 w 116816"/>
                <a:gd name="connsiteY2" fmla="*/ 78 h 7631"/>
                <a:gd name="connsiteX3" fmla="*/ 6919 w 116816"/>
                <a:gd name="connsiteY3" fmla="*/ 78 h 7631"/>
                <a:gd name="connsiteX4" fmla="*/ 228 w 116816"/>
                <a:gd name="connsiteY4" fmla="*/ 3894 h 7631"/>
                <a:gd name="connsiteX5" fmla="*/ 6919 w 116816"/>
                <a:gd name="connsiteY5" fmla="*/ 7710 h 7631"/>
                <a:gd name="connsiteX6" fmla="*/ 110353 w 116816"/>
                <a:gd name="connsiteY6" fmla="*/ 7710 h 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6816" h="7631">
                  <a:moveTo>
                    <a:pt x="110353" y="7710"/>
                  </a:moveTo>
                  <a:cubicBezTo>
                    <a:pt x="113603" y="7710"/>
                    <a:pt x="117044" y="7710"/>
                    <a:pt x="117044" y="3894"/>
                  </a:cubicBezTo>
                  <a:cubicBezTo>
                    <a:pt x="117044" y="78"/>
                    <a:pt x="113603" y="78"/>
                    <a:pt x="110353" y="78"/>
                  </a:cubicBezTo>
                  <a:lnTo>
                    <a:pt x="6919" y="78"/>
                  </a:lnTo>
                  <a:cubicBezTo>
                    <a:pt x="3669" y="78"/>
                    <a:pt x="228" y="78"/>
                    <a:pt x="228" y="3894"/>
                  </a:cubicBezTo>
                  <a:cubicBezTo>
                    <a:pt x="228" y="7710"/>
                    <a:pt x="3669" y="7710"/>
                    <a:pt x="6919" y="7710"/>
                  </a:cubicBezTo>
                  <a:lnTo>
                    <a:pt x="110353" y="7710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AA62EBA3-467F-4C85-A755-619805696B95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5223793" y="6210920"/>
              <a:ext cx="92535" cy="84523"/>
            </a:xfrm>
            <a:custGeom>
              <a:avLst/>
              <a:gdLst>
                <a:gd name="connsiteX0" fmla="*/ 51285 w 92535"/>
                <a:gd name="connsiteY0" fmla="*/ 11144 h 84523"/>
                <a:gd name="connsiteX1" fmla="*/ 83405 w 92535"/>
                <a:gd name="connsiteY1" fmla="*/ 11144 h 84523"/>
                <a:gd name="connsiteX2" fmla="*/ 92773 w 92535"/>
                <a:gd name="connsiteY2" fmla="*/ 4657 h 84523"/>
                <a:gd name="connsiteX3" fmla="*/ 85126 w 92535"/>
                <a:gd name="connsiteY3" fmla="*/ 78 h 84523"/>
                <a:gd name="connsiteX4" fmla="*/ 31593 w 92535"/>
                <a:gd name="connsiteY4" fmla="*/ 78 h 84523"/>
                <a:gd name="connsiteX5" fmla="*/ 11900 w 92535"/>
                <a:gd name="connsiteY5" fmla="*/ 9045 h 84523"/>
                <a:gd name="connsiteX6" fmla="*/ 238 w 92535"/>
                <a:gd name="connsiteY6" fmla="*/ 26217 h 84523"/>
                <a:gd name="connsiteX7" fmla="*/ 2532 w 92535"/>
                <a:gd name="connsiteY7" fmla="*/ 28125 h 84523"/>
                <a:gd name="connsiteX8" fmla="*/ 5591 w 92535"/>
                <a:gd name="connsiteY8" fmla="*/ 25836 h 84523"/>
                <a:gd name="connsiteX9" fmla="*/ 29872 w 92535"/>
                <a:gd name="connsiteY9" fmla="*/ 11144 h 84523"/>
                <a:gd name="connsiteX10" fmla="*/ 45741 w 92535"/>
                <a:gd name="connsiteY10" fmla="*/ 11144 h 84523"/>
                <a:gd name="connsiteX11" fmla="*/ 27004 w 92535"/>
                <a:gd name="connsiteY11" fmla="*/ 72390 h 84523"/>
                <a:gd name="connsiteX12" fmla="*/ 25092 w 92535"/>
                <a:gd name="connsiteY12" fmla="*/ 79450 h 84523"/>
                <a:gd name="connsiteX13" fmla="*/ 30637 w 92535"/>
                <a:gd name="connsiteY13" fmla="*/ 84602 h 84523"/>
                <a:gd name="connsiteX14" fmla="*/ 38476 w 92535"/>
                <a:gd name="connsiteY14" fmla="*/ 76397 h 84523"/>
                <a:gd name="connsiteX15" fmla="*/ 51285 w 92535"/>
                <a:gd name="connsiteY15" fmla="*/ 11144 h 84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2535" h="84523">
                  <a:moveTo>
                    <a:pt x="51285" y="11144"/>
                  </a:moveTo>
                  <a:lnTo>
                    <a:pt x="83405" y="11144"/>
                  </a:lnTo>
                  <a:cubicBezTo>
                    <a:pt x="85890" y="11144"/>
                    <a:pt x="92773" y="11144"/>
                    <a:pt x="92773" y="4657"/>
                  </a:cubicBezTo>
                  <a:cubicBezTo>
                    <a:pt x="92773" y="78"/>
                    <a:pt x="88758" y="78"/>
                    <a:pt x="85126" y="78"/>
                  </a:cubicBezTo>
                  <a:lnTo>
                    <a:pt x="31593" y="78"/>
                  </a:lnTo>
                  <a:cubicBezTo>
                    <a:pt x="27769" y="78"/>
                    <a:pt x="20313" y="78"/>
                    <a:pt x="11900" y="9045"/>
                  </a:cubicBezTo>
                  <a:cubicBezTo>
                    <a:pt x="5591" y="15914"/>
                    <a:pt x="238" y="25072"/>
                    <a:pt x="238" y="26217"/>
                  </a:cubicBezTo>
                  <a:cubicBezTo>
                    <a:pt x="238" y="26408"/>
                    <a:pt x="238" y="28125"/>
                    <a:pt x="2532" y="28125"/>
                  </a:cubicBezTo>
                  <a:cubicBezTo>
                    <a:pt x="4061" y="28125"/>
                    <a:pt x="4444" y="27362"/>
                    <a:pt x="5591" y="25836"/>
                  </a:cubicBezTo>
                  <a:cubicBezTo>
                    <a:pt x="14959" y="11144"/>
                    <a:pt x="25857" y="11144"/>
                    <a:pt x="29872" y="11144"/>
                  </a:cubicBezTo>
                  <a:lnTo>
                    <a:pt x="45741" y="11144"/>
                  </a:lnTo>
                  <a:lnTo>
                    <a:pt x="27004" y="72390"/>
                  </a:lnTo>
                  <a:cubicBezTo>
                    <a:pt x="26239" y="74680"/>
                    <a:pt x="25092" y="78687"/>
                    <a:pt x="25092" y="79450"/>
                  </a:cubicBezTo>
                  <a:cubicBezTo>
                    <a:pt x="25092" y="81549"/>
                    <a:pt x="26431" y="84602"/>
                    <a:pt x="30637" y="84602"/>
                  </a:cubicBezTo>
                  <a:cubicBezTo>
                    <a:pt x="36946" y="84602"/>
                    <a:pt x="37902" y="79259"/>
                    <a:pt x="38476" y="76397"/>
                  </a:cubicBezTo>
                  <a:lnTo>
                    <a:pt x="51285" y="11144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5A9BFA6D-38B9-4460-A27D-28B95C823BC8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5334749" y="6150056"/>
              <a:ext cx="44355" cy="190798"/>
            </a:xfrm>
            <a:custGeom>
              <a:avLst/>
              <a:gdLst>
                <a:gd name="connsiteX0" fmla="*/ 44599 w 44355"/>
                <a:gd name="connsiteY0" fmla="*/ 95477 h 190798"/>
                <a:gd name="connsiteX1" fmla="*/ 31981 w 44355"/>
                <a:gd name="connsiteY1" fmla="*/ 35948 h 190798"/>
                <a:gd name="connsiteX2" fmla="*/ 2155 w 44355"/>
                <a:gd name="connsiteY2" fmla="*/ 78 h 190798"/>
                <a:gd name="connsiteX3" fmla="*/ 243 w 44355"/>
                <a:gd name="connsiteY3" fmla="*/ 1986 h 190798"/>
                <a:gd name="connsiteX4" fmla="*/ 3876 w 44355"/>
                <a:gd name="connsiteY4" fmla="*/ 6374 h 190798"/>
                <a:gd name="connsiteX5" fmla="*/ 33510 w 44355"/>
                <a:gd name="connsiteY5" fmla="*/ 95477 h 190798"/>
                <a:gd name="connsiteX6" fmla="*/ 2729 w 44355"/>
                <a:gd name="connsiteY6" fmla="*/ 185725 h 190798"/>
                <a:gd name="connsiteX7" fmla="*/ 243 w 44355"/>
                <a:gd name="connsiteY7" fmla="*/ 188968 h 190798"/>
                <a:gd name="connsiteX8" fmla="*/ 2155 w 44355"/>
                <a:gd name="connsiteY8" fmla="*/ 190876 h 190798"/>
                <a:gd name="connsiteX9" fmla="*/ 32554 w 44355"/>
                <a:gd name="connsiteY9" fmla="*/ 153670 h 190798"/>
                <a:gd name="connsiteX10" fmla="*/ 44599 w 44355"/>
                <a:gd name="connsiteY10" fmla="*/ 95477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355" h="190798">
                  <a:moveTo>
                    <a:pt x="44599" y="95477"/>
                  </a:moveTo>
                  <a:cubicBezTo>
                    <a:pt x="44599" y="80595"/>
                    <a:pt x="42496" y="57508"/>
                    <a:pt x="31981" y="35948"/>
                  </a:cubicBezTo>
                  <a:cubicBezTo>
                    <a:pt x="20509" y="12480"/>
                    <a:pt x="4067" y="78"/>
                    <a:pt x="2155" y="78"/>
                  </a:cubicBezTo>
                  <a:cubicBezTo>
                    <a:pt x="1008" y="78"/>
                    <a:pt x="243" y="841"/>
                    <a:pt x="243" y="1986"/>
                  </a:cubicBezTo>
                  <a:cubicBezTo>
                    <a:pt x="243" y="2558"/>
                    <a:pt x="243" y="2940"/>
                    <a:pt x="3876" y="6374"/>
                  </a:cubicBezTo>
                  <a:cubicBezTo>
                    <a:pt x="22612" y="25263"/>
                    <a:pt x="33510" y="55600"/>
                    <a:pt x="33510" y="95477"/>
                  </a:cubicBezTo>
                  <a:cubicBezTo>
                    <a:pt x="33510" y="128103"/>
                    <a:pt x="26436" y="161684"/>
                    <a:pt x="2729" y="185725"/>
                  </a:cubicBezTo>
                  <a:cubicBezTo>
                    <a:pt x="243" y="188014"/>
                    <a:pt x="243" y="188396"/>
                    <a:pt x="243" y="188968"/>
                  </a:cubicBezTo>
                  <a:cubicBezTo>
                    <a:pt x="243" y="190113"/>
                    <a:pt x="1008" y="190876"/>
                    <a:pt x="2155" y="190876"/>
                  </a:cubicBezTo>
                  <a:cubicBezTo>
                    <a:pt x="4067" y="190876"/>
                    <a:pt x="21274" y="177902"/>
                    <a:pt x="32554" y="153670"/>
                  </a:cubicBezTo>
                  <a:cubicBezTo>
                    <a:pt x="42305" y="132683"/>
                    <a:pt x="44599" y="111504"/>
                    <a:pt x="44599" y="95477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10BDFCA9-19E2-4365-A0FF-01682F685121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5405851" y="6160740"/>
              <a:ext cx="91005" cy="134512"/>
            </a:xfrm>
            <a:custGeom>
              <a:avLst/>
              <a:gdLst>
                <a:gd name="connsiteX0" fmla="*/ 91253 w 91005"/>
                <a:gd name="connsiteY0" fmla="*/ 2177 h 134512"/>
                <a:gd name="connsiteX1" fmla="*/ 88768 w 91005"/>
                <a:gd name="connsiteY1" fmla="*/ 78 h 134512"/>
                <a:gd name="connsiteX2" fmla="*/ 64487 w 91005"/>
                <a:gd name="connsiteY2" fmla="*/ 2177 h 134512"/>
                <a:gd name="connsiteX3" fmla="*/ 61810 w 91005"/>
                <a:gd name="connsiteY3" fmla="*/ 5802 h 134512"/>
                <a:gd name="connsiteX4" fmla="*/ 66398 w 91005"/>
                <a:gd name="connsiteY4" fmla="*/ 8091 h 134512"/>
                <a:gd name="connsiteX5" fmla="*/ 75958 w 91005"/>
                <a:gd name="connsiteY5" fmla="*/ 11335 h 134512"/>
                <a:gd name="connsiteX6" fmla="*/ 75384 w 91005"/>
                <a:gd name="connsiteY6" fmla="*/ 15151 h 134512"/>
                <a:gd name="connsiteX7" fmla="*/ 63913 w 91005"/>
                <a:gd name="connsiteY7" fmla="*/ 60370 h 134512"/>
                <a:gd name="connsiteX8" fmla="*/ 46324 w 91005"/>
                <a:gd name="connsiteY8" fmla="*/ 48159 h 134512"/>
                <a:gd name="connsiteX9" fmla="*/ 247 w 91005"/>
                <a:gd name="connsiteY9" fmla="*/ 104063 h 134512"/>
                <a:gd name="connsiteX10" fmla="*/ 25675 w 91005"/>
                <a:gd name="connsiteY10" fmla="*/ 134591 h 134512"/>
                <a:gd name="connsiteX11" fmla="*/ 50530 w 91005"/>
                <a:gd name="connsiteY11" fmla="*/ 120281 h 134512"/>
                <a:gd name="connsiteX12" fmla="*/ 67928 w 91005"/>
                <a:gd name="connsiteY12" fmla="*/ 134591 h 134512"/>
                <a:gd name="connsiteX13" fmla="*/ 82076 w 91005"/>
                <a:gd name="connsiteY13" fmla="*/ 124097 h 134512"/>
                <a:gd name="connsiteX14" fmla="*/ 87812 w 91005"/>
                <a:gd name="connsiteY14" fmla="*/ 105208 h 134512"/>
                <a:gd name="connsiteX15" fmla="*/ 85517 w 91005"/>
                <a:gd name="connsiteY15" fmla="*/ 103300 h 134512"/>
                <a:gd name="connsiteX16" fmla="*/ 82841 w 91005"/>
                <a:gd name="connsiteY16" fmla="*/ 106734 h 134512"/>
                <a:gd name="connsiteX17" fmla="*/ 68310 w 91005"/>
                <a:gd name="connsiteY17" fmla="*/ 130393 h 134512"/>
                <a:gd name="connsiteX18" fmla="*/ 62575 w 91005"/>
                <a:gd name="connsiteY18" fmla="*/ 121616 h 134512"/>
                <a:gd name="connsiteX19" fmla="*/ 63722 w 91005"/>
                <a:gd name="connsiteY19" fmla="*/ 112458 h 134512"/>
                <a:gd name="connsiteX20" fmla="*/ 91253 w 91005"/>
                <a:gd name="connsiteY20" fmla="*/ 2177 h 134512"/>
                <a:gd name="connsiteX21" fmla="*/ 51486 w 91005"/>
                <a:gd name="connsiteY21" fmla="*/ 109787 h 134512"/>
                <a:gd name="connsiteX22" fmla="*/ 47662 w 91005"/>
                <a:gd name="connsiteY22" fmla="*/ 116846 h 134512"/>
                <a:gd name="connsiteX23" fmla="*/ 26058 w 91005"/>
                <a:gd name="connsiteY23" fmla="*/ 130393 h 134512"/>
                <a:gd name="connsiteX24" fmla="*/ 13821 w 91005"/>
                <a:gd name="connsiteY24" fmla="*/ 112458 h 134512"/>
                <a:gd name="connsiteX25" fmla="*/ 24337 w 91005"/>
                <a:gd name="connsiteY25" fmla="*/ 70673 h 134512"/>
                <a:gd name="connsiteX26" fmla="*/ 46515 w 91005"/>
                <a:gd name="connsiteY26" fmla="*/ 52357 h 134512"/>
                <a:gd name="connsiteX27" fmla="*/ 61619 w 91005"/>
                <a:gd name="connsiteY27" fmla="*/ 69147 h 134512"/>
                <a:gd name="connsiteX28" fmla="*/ 61045 w 91005"/>
                <a:gd name="connsiteY28" fmla="*/ 72390 h 134512"/>
                <a:gd name="connsiteX29" fmla="*/ 51486 w 91005"/>
                <a:gd name="connsiteY29" fmla="*/ 109787 h 134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1005" h="134512">
                  <a:moveTo>
                    <a:pt x="91253" y="2177"/>
                  </a:moveTo>
                  <a:cubicBezTo>
                    <a:pt x="91253" y="1986"/>
                    <a:pt x="91253" y="78"/>
                    <a:pt x="88768" y="78"/>
                  </a:cubicBezTo>
                  <a:cubicBezTo>
                    <a:pt x="85900" y="78"/>
                    <a:pt x="67737" y="1795"/>
                    <a:pt x="64487" y="2177"/>
                  </a:cubicBezTo>
                  <a:cubicBezTo>
                    <a:pt x="62957" y="2367"/>
                    <a:pt x="61810" y="3321"/>
                    <a:pt x="61810" y="5802"/>
                  </a:cubicBezTo>
                  <a:cubicBezTo>
                    <a:pt x="61810" y="8091"/>
                    <a:pt x="63531" y="8091"/>
                    <a:pt x="66398" y="8091"/>
                  </a:cubicBezTo>
                  <a:cubicBezTo>
                    <a:pt x="75576" y="8091"/>
                    <a:pt x="75958" y="9427"/>
                    <a:pt x="75958" y="11335"/>
                  </a:cubicBezTo>
                  <a:lnTo>
                    <a:pt x="75384" y="15151"/>
                  </a:lnTo>
                  <a:lnTo>
                    <a:pt x="63913" y="60370"/>
                  </a:lnTo>
                  <a:cubicBezTo>
                    <a:pt x="60472" y="53311"/>
                    <a:pt x="54927" y="48159"/>
                    <a:pt x="46324" y="48159"/>
                  </a:cubicBezTo>
                  <a:cubicBezTo>
                    <a:pt x="23954" y="48159"/>
                    <a:pt x="247" y="76206"/>
                    <a:pt x="247" y="104063"/>
                  </a:cubicBezTo>
                  <a:cubicBezTo>
                    <a:pt x="247" y="121998"/>
                    <a:pt x="10762" y="134591"/>
                    <a:pt x="25675" y="134591"/>
                  </a:cubicBezTo>
                  <a:cubicBezTo>
                    <a:pt x="29499" y="134591"/>
                    <a:pt x="39058" y="133827"/>
                    <a:pt x="50530" y="120281"/>
                  </a:cubicBezTo>
                  <a:cubicBezTo>
                    <a:pt x="52059" y="128294"/>
                    <a:pt x="58751" y="134591"/>
                    <a:pt x="67928" y="134591"/>
                  </a:cubicBezTo>
                  <a:cubicBezTo>
                    <a:pt x="74620" y="134591"/>
                    <a:pt x="79017" y="130202"/>
                    <a:pt x="82076" y="124097"/>
                  </a:cubicBezTo>
                  <a:cubicBezTo>
                    <a:pt x="85326" y="117228"/>
                    <a:pt x="87812" y="105589"/>
                    <a:pt x="87812" y="105208"/>
                  </a:cubicBezTo>
                  <a:cubicBezTo>
                    <a:pt x="87812" y="103300"/>
                    <a:pt x="86091" y="103300"/>
                    <a:pt x="85517" y="103300"/>
                  </a:cubicBezTo>
                  <a:cubicBezTo>
                    <a:pt x="83605" y="103300"/>
                    <a:pt x="83414" y="104063"/>
                    <a:pt x="82841" y="106734"/>
                  </a:cubicBezTo>
                  <a:cubicBezTo>
                    <a:pt x="79591" y="119136"/>
                    <a:pt x="76149" y="130393"/>
                    <a:pt x="68310" y="130393"/>
                  </a:cubicBezTo>
                  <a:cubicBezTo>
                    <a:pt x="63148" y="130393"/>
                    <a:pt x="62575" y="125432"/>
                    <a:pt x="62575" y="121616"/>
                  </a:cubicBezTo>
                  <a:cubicBezTo>
                    <a:pt x="62575" y="117037"/>
                    <a:pt x="62957" y="115702"/>
                    <a:pt x="63722" y="112458"/>
                  </a:cubicBezTo>
                  <a:lnTo>
                    <a:pt x="91253" y="2177"/>
                  </a:lnTo>
                  <a:close/>
                  <a:moveTo>
                    <a:pt x="51486" y="109787"/>
                  </a:moveTo>
                  <a:cubicBezTo>
                    <a:pt x="50530" y="113221"/>
                    <a:pt x="50530" y="113603"/>
                    <a:pt x="47662" y="116846"/>
                  </a:cubicBezTo>
                  <a:cubicBezTo>
                    <a:pt x="39250" y="127340"/>
                    <a:pt x="31411" y="130393"/>
                    <a:pt x="26058" y="130393"/>
                  </a:cubicBezTo>
                  <a:cubicBezTo>
                    <a:pt x="16498" y="130393"/>
                    <a:pt x="13821" y="119899"/>
                    <a:pt x="13821" y="112458"/>
                  </a:cubicBezTo>
                  <a:cubicBezTo>
                    <a:pt x="13821" y="102918"/>
                    <a:pt x="19940" y="79450"/>
                    <a:pt x="24337" y="70673"/>
                  </a:cubicBezTo>
                  <a:cubicBezTo>
                    <a:pt x="30264" y="59416"/>
                    <a:pt x="38867" y="52357"/>
                    <a:pt x="46515" y="52357"/>
                  </a:cubicBezTo>
                  <a:cubicBezTo>
                    <a:pt x="58942" y="52357"/>
                    <a:pt x="61619" y="68002"/>
                    <a:pt x="61619" y="69147"/>
                  </a:cubicBezTo>
                  <a:cubicBezTo>
                    <a:pt x="61619" y="70292"/>
                    <a:pt x="61236" y="71436"/>
                    <a:pt x="61045" y="72390"/>
                  </a:cubicBezTo>
                  <a:lnTo>
                    <a:pt x="51486" y="109787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B2D4D7E2-A790-4460-B09C-F40D7FDD945E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5502877" y="6210920"/>
              <a:ext cx="92535" cy="84523"/>
            </a:xfrm>
            <a:custGeom>
              <a:avLst/>
              <a:gdLst>
                <a:gd name="connsiteX0" fmla="*/ 51300 w 92535"/>
                <a:gd name="connsiteY0" fmla="*/ 11144 h 84523"/>
                <a:gd name="connsiteX1" fmla="*/ 83419 w 92535"/>
                <a:gd name="connsiteY1" fmla="*/ 11144 h 84523"/>
                <a:gd name="connsiteX2" fmla="*/ 92788 w 92535"/>
                <a:gd name="connsiteY2" fmla="*/ 4657 h 84523"/>
                <a:gd name="connsiteX3" fmla="*/ 85140 w 92535"/>
                <a:gd name="connsiteY3" fmla="*/ 78 h 84523"/>
                <a:gd name="connsiteX4" fmla="*/ 31607 w 92535"/>
                <a:gd name="connsiteY4" fmla="*/ 78 h 84523"/>
                <a:gd name="connsiteX5" fmla="*/ 11915 w 92535"/>
                <a:gd name="connsiteY5" fmla="*/ 9045 h 84523"/>
                <a:gd name="connsiteX6" fmla="*/ 252 w 92535"/>
                <a:gd name="connsiteY6" fmla="*/ 26217 h 84523"/>
                <a:gd name="connsiteX7" fmla="*/ 2547 w 92535"/>
                <a:gd name="connsiteY7" fmla="*/ 28125 h 84523"/>
                <a:gd name="connsiteX8" fmla="*/ 5606 w 92535"/>
                <a:gd name="connsiteY8" fmla="*/ 25836 h 84523"/>
                <a:gd name="connsiteX9" fmla="*/ 29887 w 92535"/>
                <a:gd name="connsiteY9" fmla="*/ 11144 h 84523"/>
                <a:gd name="connsiteX10" fmla="*/ 45755 w 92535"/>
                <a:gd name="connsiteY10" fmla="*/ 11144 h 84523"/>
                <a:gd name="connsiteX11" fmla="*/ 27019 w 92535"/>
                <a:gd name="connsiteY11" fmla="*/ 72390 h 84523"/>
                <a:gd name="connsiteX12" fmla="*/ 25107 w 92535"/>
                <a:gd name="connsiteY12" fmla="*/ 79450 h 84523"/>
                <a:gd name="connsiteX13" fmla="*/ 30651 w 92535"/>
                <a:gd name="connsiteY13" fmla="*/ 84602 h 84523"/>
                <a:gd name="connsiteX14" fmla="*/ 38490 w 92535"/>
                <a:gd name="connsiteY14" fmla="*/ 76397 h 84523"/>
                <a:gd name="connsiteX15" fmla="*/ 51300 w 92535"/>
                <a:gd name="connsiteY15" fmla="*/ 11144 h 84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2535" h="84523">
                  <a:moveTo>
                    <a:pt x="51300" y="11144"/>
                  </a:moveTo>
                  <a:lnTo>
                    <a:pt x="83419" y="11144"/>
                  </a:lnTo>
                  <a:cubicBezTo>
                    <a:pt x="85905" y="11144"/>
                    <a:pt x="92788" y="11144"/>
                    <a:pt x="92788" y="4657"/>
                  </a:cubicBezTo>
                  <a:cubicBezTo>
                    <a:pt x="92788" y="78"/>
                    <a:pt x="88773" y="78"/>
                    <a:pt x="85140" y="78"/>
                  </a:cubicBezTo>
                  <a:lnTo>
                    <a:pt x="31607" y="78"/>
                  </a:lnTo>
                  <a:cubicBezTo>
                    <a:pt x="27783" y="78"/>
                    <a:pt x="20327" y="78"/>
                    <a:pt x="11915" y="9045"/>
                  </a:cubicBezTo>
                  <a:cubicBezTo>
                    <a:pt x="5606" y="15914"/>
                    <a:pt x="252" y="25072"/>
                    <a:pt x="252" y="26217"/>
                  </a:cubicBezTo>
                  <a:cubicBezTo>
                    <a:pt x="252" y="26408"/>
                    <a:pt x="252" y="28125"/>
                    <a:pt x="2547" y="28125"/>
                  </a:cubicBezTo>
                  <a:cubicBezTo>
                    <a:pt x="4076" y="28125"/>
                    <a:pt x="4458" y="27362"/>
                    <a:pt x="5606" y="25836"/>
                  </a:cubicBezTo>
                  <a:cubicBezTo>
                    <a:pt x="14974" y="11144"/>
                    <a:pt x="25872" y="11144"/>
                    <a:pt x="29887" y="11144"/>
                  </a:cubicBezTo>
                  <a:lnTo>
                    <a:pt x="45755" y="11144"/>
                  </a:lnTo>
                  <a:lnTo>
                    <a:pt x="27019" y="72390"/>
                  </a:lnTo>
                  <a:cubicBezTo>
                    <a:pt x="26254" y="74680"/>
                    <a:pt x="25107" y="78687"/>
                    <a:pt x="25107" y="79450"/>
                  </a:cubicBezTo>
                  <a:cubicBezTo>
                    <a:pt x="25107" y="81549"/>
                    <a:pt x="26445" y="84602"/>
                    <a:pt x="30651" y="84602"/>
                  </a:cubicBezTo>
                  <a:cubicBezTo>
                    <a:pt x="36961" y="84602"/>
                    <a:pt x="37916" y="79259"/>
                    <a:pt x="38490" y="76397"/>
                  </a:cubicBezTo>
                  <a:lnTo>
                    <a:pt x="51300" y="11144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8DCB3321-6DFD-422E-B8FC-D8ED86D58EDF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5666749" y="6223131"/>
              <a:ext cx="127140" cy="44646"/>
            </a:xfrm>
            <a:custGeom>
              <a:avLst/>
              <a:gdLst>
                <a:gd name="connsiteX0" fmla="*/ 120901 w 127140"/>
                <a:gd name="connsiteY0" fmla="*/ 7710 h 44646"/>
                <a:gd name="connsiteX1" fmla="*/ 127401 w 127140"/>
                <a:gd name="connsiteY1" fmla="*/ 3894 h 44646"/>
                <a:gd name="connsiteX2" fmla="*/ 121092 w 127140"/>
                <a:gd name="connsiteY2" fmla="*/ 78 h 44646"/>
                <a:gd name="connsiteX3" fmla="*/ 6570 w 127140"/>
                <a:gd name="connsiteY3" fmla="*/ 78 h 44646"/>
                <a:gd name="connsiteX4" fmla="*/ 260 w 127140"/>
                <a:gd name="connsiteY4" fmla="*/ 3894 h 44646"/>
                <a:gd name="connsiteX5" fmla="*/ 6761 w 127140"/>
                <a:gd name="connsiteY5" fmla="*/ 7710 h 44646"/>
                <a:gd name="connsiteX6" fmla="*/ 120901 w 127140"/>
                <a:gd name="connsiteY6" fmla="*/ 7710 h 44646"/>
                <a:gd name="connsiteX7" fmla="*/ 121092 w 127140"/>
                <a:gd name="connsiteY7" fmla="*/ 44725 h 44646"/>
                <a:gd name="connsiteX8" fmla="*/ 127401 w 127140"/>
                <a:gd name="connsiteY8" fmla="*/ 40909 h 44646"/>
                <a:gd name="connsiteX9" fmla="*/ 120901 w 127140"/>
                <a:gd name="connsiteY9" fmla="*/ 37093 h 44646"/>
                <a:gd name="connsiteX10" fmla="*/ 6761 w 127140"/>
                <a:gd name="connsiteY10" fmla="*/ 37093 h 44646"/>
                <a:gd name="connsiteX11" fmla="*/ 260 w 127140"/>
                <a:gd name="connsiteY11" fmla="*/ 40909 h 44646"/>
                <a:gd name="connsiteX12" fmla="*/ 6570 w 127140"/>
                <a:gd name="connsiteY12" fmla="*/ 44725 h 44646"/>
                <a:gd name="connsiteX13" fmla="*/ 121092 w 127140"/>
                <a:gd name="connsiteY13" fmla="*/ 44725 h 44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7140" h="44646">
                  <a:moveTo>
                    <a:pt x="120901" y="7710"/>
                  </a:moveTo>
                  <a:cubicBezTo>
                    <a:pt x="123769" y="7710"/>
                    <a:pt x="127401" y="7710"/>
                    <a:pt x="127401" y="3894"/>
                  </a:cubicBezTo>
                  <a:cubicBezTo>
                    <a:pt x="127401" y="78"/>
                    <a:pt x="123769" y="78"/>
                    <a:pt x="121092" y="78"/>
                  </a:cubicBezTo>
                  <a:lnTo>
                    <a:pt x="6570" y="78"/>
                  </a:lnTo>
                  <a:cubicBezTo>
                    <a:pt x="3893" y="78"/>
                    <a:pt x="260" y="78"/>
                    <a:pt x="260" y="3894"/>
                  </a:cubicBezTo>
                  <a:cubicBezTo>
                    <a:pt x="260" y="7710"/>
                    <a:pt x="3893" y="7710"/>
                    <a:pt x="6761" y="7710"/>
                  </a:cubicBezTo>
                  <a:lnTo>
                    <a:pt x="120901" y="7710"/>
                  </a:lnTo>
                  <a:close/>
                  <a:moveTo>
                    <a:pt x="121092" y="44725"/>
                  </a:moveTo>
                  <a:cubicBezTo>
                    <a:pt x="123769" y="44725"/>
                    <a:pt x="127401" y="44725"/>
                    <a:pt x="127401" y="40909"/>
                  </a:cubicBezTo>
                  <a:cubicBezTo>
                    <a:pt x="127401" y="37093"/>
                    <a:pt x="123769" y="37093"/>
                    <a:pt x="120901" y="37093"/>
                  </a:cubicBezTo>
                  <a:lnTo>
                    <a:pt x="6761" y="37093"/>
                  </a:lnTo>
                  <a:cubicBezTo>
                    <a:pt x="3893" y="37093"/>
                    <a:pt x="260" y="37093"/>
                    <a:pt x="260" y="40909"/>
                  </a:cubicBezTo>
                  <a:cubicBezTo>
                    <a:pt x="260" y="44725"/>
                    <a:pt x="3893" y="44725"/>
                    <a:pt x="6570" y="44725"/>
                  </a:cubicBezTo>
                  <a:lnTo>
                    <a:pt x="121092" y="44725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79DF4833-AD95-43E1-A572-0A10A775D479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5928401" y="6208822"/>
              <a:ext cx="95212" cy="86431"/>
            </a:xfrm>
            <a:custGeom>
              <a:avLst/>
              <a:gdLst>
                <a:gd name="connsiteX0" fmla="*/ 58587 w 95212"/>
                <a:gd name="connsiteY0" fmla="*/ 26790 h 86431"/>
                <a:gd name="connsiteX1" fmla="*/ 77515 w 95212"/>
                <a:gd name="connsiteY1" fmla="*/ 4275 h 86431"/>
                <a:gd name="connsiteX2" fmla="*/ 87074 w 95212"/>
                <a:gd name="connsiteY2" fmla="*/ 6756 h 86431"/>
                <a:gd name="connsiteX3" fmla="*/ 77897 w 95212"/>
                <a:gd name="connsiteY3" fmla="*/ 17059 h 86431"/>
                <a:gd name="connsiteX4" fmla="*/ 85162 w 95212"/>
                <a:gd name="connsiteY4" fmla="*/ 23737 h 86431"/>
                <a:gd name="connsiteX5" fmla="*/ 95487 w 95212"/>
                <a:gd name="connsiteY5" fmla="*/ 12671 h 86431"/>
                <a:gd name="connsiteX6" fmla="*/ 77706 w 95212"/>
                <a:gd name="connsiteY6" fmla="*/ 78 h 86431"/>
                <a:gd name="connsiteX7" fmla="*/ 57631 w 95212"/>
                <a:gd name="connsiteY7" fmla="*/ 14579 h 86431"/>
                <a:gd name="connsiteX8" fmla="*/ 36983 w 95212"/>
                <a:gd name="connsiteY8" fmla="*/ 78 h 86431"/>
                <a:gd name="connsiteX9" fmla="*/ 6201 w 95212"/>
                <a:gd name="connsiteY9" fmla="*/ 29461 h 86431"/>
                <a:gd name="connsiteX10" fmla="*/ 8496 w 95212"/>
                <a:gd name="connsiteY10" fmla="*/ 31369 h 86431"/>
                <a:gd name="connsiteX11" fmla="*/ 10981 w 95212"/>
                <a:gd name="connsiteY11" fmla="*/ 29270 h 86431"/>
                <a:gd name="connsiteX12" fmla="*/ 36600 w 95212"/>
                <a:gd name="connsiteY12" fmla="*/ 4275 h 86431"/>
                <a:gd name="connsiteX13" fmla="*/ 46925 w 95212"/>
                <a:gd name="connsiteY13" fmla="*/ 17059 h 86431"/>
                <a:gd name="connsiteX14" fmla="*/ 36600 w 95212"/>
                <a:gd name="connsiteY14" fmla="*/ 62469 h 86431"/>
                <a:gd name="connsiteX15" fmla="*/ 18437 w 95212"/>
                <a:gd name="connsiteY15" fmla="*/ 82312 h 86431"/>
                <a:gd name="connsiteX16" fmla="*/ 8878 w 95212"/>
                <a:gd name="connsiteY16" fmla="*/ 79832 h 86431"/>
                <a:gd name="connsiteX17" fmla="*/ 17864 w 95212"/>
                <a:gd name="connsiteY17" fmla="*/ 69528 h 86431"/>
                <a:gd name="connsiteX18" fmla="*/ 10790 w 95212"/>
                <a:gd name="connsiteY18" fmla="*/ 62851 h 86431"/>
                <a:gd name="connsiteX19" fmla="*/ 274 w 95212"/>
                <a:gd name="connsiteY19" fmla="*/ 73917 h 86431"/>
                <a:gd name="connsiteX20" fmla="*/ 18246 w 95212"/>
                <a:gd name="connsiteY20" fmla="*/ 86509 h 86431"/>
                <a:gd name="connsiteX21" fmla="*/ 38321 w 95212"/>
                <a:gd name="connsiteY21" fmla="*/ 72009 h 86431"/>
                <a:gd name="connsiteX22" fmla="*/ 58969 w 95212"/>
                <a:gd name="connsiteY22" fmla="*/ 86509 h 86431"/>
                <a:gd name="connsiteX23" fmla="*/ 89560 w 95212"/>
                <a:gd name="connsiteY23" fmla="*/ 57127 h 86431"/>
                <a:gd name="connsiteX24" fmla="*/ 87265 w 95212"/>
                <a:gd name="connsiteY24" fmla="*/ 55219 h 86431"/>
                <a:gd name="connsiteX25" fmla="*/ 84780 w 95212"/>
                <a:gd name="connsiteY25" fmla="*/ 57317 h 86431"/>
                <a:gd name="connsiteX26" fmla="*/ 59352 w 95212"/>
                <a:gd name="connsiteY26" fmla="*/ 82312 h 86431"/>
                <a:gd name="connsiteX27" fmla="*/ 48836 w 95212"/>
                <a:gd name="connsiteY27" fmla="*/ 69719 h 86431"/>
                <a:gd name="connsiteX28" fmla="*/ 52087 w 95212"/>
                <a:gd name="connsiteY28" fmla="*/ 52929 h 86431"/>
                <a:gd name="connsiteX29" fmla="*/ 58587 w 95212"/>
                <a:gd name="connsiteY29" fmla="*/ 26790 h 86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5212" h="86431">
                  <a:moveTo>
                    <a:pt x="58587" y="26790"/>
                  </a:moveTo>
                  <a:cubicBezTo>
                    <a:pt x="59734" y="21829"/>
                    <a:pt x="64132" y="4275"/>
                    <a:pt x="77515" y="4275"/>
                  </a:cubicBezTo>
                  <a:cubicBezTo>
                    <a:pt x="78471" y="4275"/>
                    <a:pt x="83059" y="4275"/>
                    <a:pt x="87074" y="6756"/>
                  </a:cubicBezTo>
                  <a:cubicBezTo>
                    <a:pt x="81721" y="7710"/>
                    <a:pt x="77897" y="12480"/>
                    <a:pt x="77897" y="17059"/>
                  </a:cubicBezTo>
                  <a:cubicBezTo>
                    <a:pt x="77897" y="20112"/>
                    <a:pt x="80000" y="23737"/>
                    <a:pt x="85162" y="23737"/>
                  </a:cubicBezTo>
                  <a:cubicBezTo>
                    <a:pt x="89369" y="23737"/>
                    <a:pt x="95487" y="20302"/>
                    <a:pt x="95487" y="12671"/>
                  </a:cubicBezTo>
                  <a:cubicBezTo>
                    <a:pt x="95487" y="2749"/>
                    <a:pt x="84206" y="78"/>
                    <a:pt x="77706" y="78"/>
                  </a:cubicBezTo>
                  <a:cubicBezTo>
                    <a:pt x="66617" y="78"/>
                    <a:pt x="59925" y="10190"/>
                    <a:pt x="57631" y="14579"/>
                  </a:cubicBezTo>
                  <a:cubicBezTo>
                    <a:pt x="52851" y="1986"/>
                    <a:pt x="42527" y="78"/>
                    <a:pt x="36983" y="78"/>
                  </a:cubicBezTo>
                  <a:cubicBezTo>
                    <a:pt x="17099" y="78"/>
                    <a:pt x="6201" y="24691"/>
                    <a:pt x="6201" y="29461"/>
                  </a:cubicBezTo>
                  <a:cubicBezTo>
                    <a:pt x="6201" y="31369"/>
                    <a:pt x="8113" y="31369"/>
                    <a:pt x="8496" y="31369"/>
                  </a:cubicBezTo>
                  <a:cubicBezTo>
                    <a:pt x="10025" y="31369"/>
                    <a:pt x="10599" y="30987"/>
                    <a:pt x="10981" y="29270"/>
                  </a:cubicBezTo>
                  <a:cubicBezTo>
                    <a:pt x="17481" y="9045"/>
                    <a:pt x="30100" y="4275"/>
                    <a:pt x="36600" y="4275"/>
                  </a:cubicBezTo>
                  <a:cubicBezTo>
                    <a:pt x="40233" y="4275"/>
                    <a:pt x="46925" y="5993"/>
                    <a:pt x="46925" y="17059"/>
                  </a:cubicBezTo>
                  <a:cubicBezTo>
                    <a:pt x="46925" y="22974"/>
                    <a:pt x="43674" y="35757"/>
                    <a:pt x="36600" y="62469"/>
                  </a:cubicBezTo>
                  <a:cubicBezTo>
                    <a:pt x="33541" y="74298"/>
                    <a:pt x="26850" y="82312"/>
                    <a:pt x="18437" y="82312"/>
                  </a:cubicBezTo>
                  <a:cubicBezTo>
                    <a:pt x="17290" y="82312"/>
                    <a:pt x="12893" y="82312"/>
                    <a:pt x="8878" y="79832"/>
                  </a:cubicBezTo>
                  <a:cubicBezTo>
                    <a:pt x="13658" y="78878"/>
                    <a:pt x="17864" y="74871"/>
                    <a:pt x="17864" y="69528"/>
                  </a:cubicBezTo>
                  <a:cubicBezTo>
                    <a:pt x="17864" y="64377"/>
                    <a:pt x="13658" y="62851"/>
                    <a:pt x="10790" y="62851"/>
                  </a:cubicBezTo>
                  <a:cubicBezTo>
                    <a:pt x="5054" y="62851"/>
                    <a:pt x="274" y="67811"/>
                    <a:pt x="274" y="73917"/>
                  </a:cubicBezTo>
                  <a:cubicBezTo>
                    <a:pt x="274" y="82694"/>
                    <a:pt x="9834" y="86509"/>
                    <a:pt x="18246" y="86509"/>
                  </a:cubicBezTo>
                  <a:cubicBezTo>
                    <a:pt x="30865" y="86509"/>
                    <a:pt x="37747" y="73154"/>
                    <a:pt x="38321" y="72009"/>
                  </a:cubicBezTo>
                  <a:cubicBezTo>
                    <a:pt x="40615" y="79068"/>
                    <a:pt x="47498" y="86509"/>
                    <a:pt x="58969" y="86509"/>
                  </a:cubicBezTo>
                  <a:cubicBezTo>
                    <a:pt x="78662" y="86509"/>
                    <a:pt x="89560" y="61896"/>
                    <a:pt x="89560" y="57127"/>
                  </a:cubicBezTo>
                  <a:cubicBezTo>
                    <a:pt x="89560" y="55219"/>
                    <a:pt x="87839" y="55219"/>
                    <a:pt x="87265" y="55219"/>
                  </a:cubicBezTo>
                  <a:cubicBezTo>
                    <a:pt x="85545" y="55219"/>
                    <a:pt x="85162" y="55982"/>
                    <a:pt x="84780" y="57317"/>
                  </a:cubicBezTo>
                  <a:cubicBezTo>
                    <a:pt x="78471" y="77733"/>
                    <a:pt x="65470" y="82312"/>
                    <a:pt x="59352" y="82312"/>
                  </a:cubicBezTo>
                  <a:cubicBezTo>
                    <a:pt x="51895" y="82312"/>
                    <a:pt x="48836" y="76206"/>
                    <a:pt x="48836" y="69719"/>
                  </a:cubicBezTo>
                  <a:cubicBezTo>
                    <a:pt x="48836" y="65522"/>
                    <a:pt x="49984" y="61324"/>
                    <a:pt x="52087" y="52929"/>
                  </a:cubicBezTo>
                  <a:lnTo>
                    <a:pt x="58587" y="26790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2DBE0952-92C8-4D37-B727-02273352E224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6051054" y="6150056"/>
              <a:ext cx="44355" cy="190798"/>
            </a:xfrm>
            <a:custGeom>
              <a:avLst/>
              <a:gdLst>
                <a:gd name="connsiteX0" fmla="*/ 44636 w 44355"/>
                <a:gd name="connsiteY0" fmla="*/ 188968 h 190798"/>
                <a:gd name="connsiteX1" fmla="*/ 41386 w 44355"/>
                <a:gd name="connsiteY1" fmla="*/ 184771 h 190798"/>
                <a:gd name="connsiteX2" fmla="*/ 11369 w 44355"/>
                <a:gd name="connsiteY2" fmla="*/ 95477 h 190798"/>
                <a:gd name="connsiteX3" fmla="*/ 42151 w 44355"/>
                <a:gd name="connsiteY3" fmla="*/ 5229 h 190798"/>
                <a:gd name="connsiteX4" fmla="*/ 44636 w 44355"/>
                <a:gd name="connsiteY4" fmla="*/ 1986 h 190798"/>
                <a:gd name="connsiteX5" fmla="*/ 42724 w 44355"/>
                <a:gd name="connsiteY5" fmla="*/ 78 h 190798"/>
                <a:gd name="connsiteX6" fmla="*/ 12325 w 44355"/>
                <a:gd name="connsiteY6" fmla="*/ 37284 h 190798"/>
                <a:gd name="connsiteX7" fmla="*/ 280 w 44355"/>
                <a:gd name="connsiteY7" fmla="*/ 95477 h 190798"/>
                <a:gd name="connsiteX8" fmla="*/ 12899 w 44355"/>
                <a:gd name="connsiteY8" fmla="*/ 155006 h 190798"/>
                <a:gd name="connsiteX9" fmla="*/ 42724 w 44355"/>
                <a:gd name="connsiteY9" fmla="*/ 190876 h 190798"/>
                <a:gd name="connsiteX10" fmla="*/ 44636 w 44355"/>
                <a:gd name="connsiteY10" fmla="*/ 188968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355" h="190798">
                  <a:moveTo>
                    <a:pt x="44636" y="188968"/>
                  </a:moveTo>
                  <a:cubicBezTo>
                    <a:pt x="44636" y="188396"/>
                    <a:pt x="44636" y="188014"/>
                    <a:pt x="41386" y="184771"/>
                  </a:cubicBezTo>
                  <a:cubicBezTo>
                    <a:pt x="17487" y="160730"/>
                    <a:pt x="11369" y="124669"/>
                    <a:pt x="11369" y="95477"/>
                  </a:cubicBezTo>
                  <a:cubicBezTo>
                    <a:pt x="11369" y="62278"/>
                    <a:pt x="18634" y="29079"/>
                    <a:pt x="42151" y="5229"/>
                  </a:cubicBezTo>
                  <a:cubicBezTo>
                    <a:pt x="44636" y="2940"/>
                    <a:pt x="44636" y="2558"/>
                    <a:pt x="44636" y="1986"/>
                  </a:cubicBezTo>
                  <a:cubicBezTo>
                    <a:pt x="44636" y="650"/>
                    <a:pt x="43871" y="78"/>
                    <a:pt x="42724" y="78"/>
                  </a:cubicBezTo>
                  <a:cubicBezTo>
                    <a:pt x="40812" y="78"/>
                    <a:pt x="23605" y="13052"/>
                    <a:pt x="12325" y="37284"/>
                  </a:cubicBezTo>
                  <a:cubicBezTo>
                    <a:pt x="2574" y="58271"/>
                    <a:pt x="280" y="79450"/>
                    <a:pt x="280" y="95477"/>
                  </a:cubicBezTo>
                  <a:cubicBezTo>
                    <a:pt x="280" y="110359"/>
                    <a:pt x="2383" y="133446"/>
                    <a:pt x="12899" y="155006"/>
                  </a:cubicBezTo>
                  <a:cubicBezTo>
                    <a:pt x="24370" y="178474"/>
                    <a:pt x="40812" y="190876"/>
                    <a:pt x="42724" y="190876"/>
                  </a:cubicBezTo>
                  <a:cubicBezTo>
                    <a:pt x="43871" y="190876"/>
                    <a:pt x="44636" y="190304"/>
                    <a:pt x="44636" y="188968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1757D0C4-9718-4CB5-9F7D-5AF518086857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6110875" y="6173715"/>
              <a:ext cx="58695" cy="121538"/>
            </a:xfrm>
            <a:custGeom>
              <a:avLst/>
              <a:gdLst>
                <a:gd name="connsiteX0" fmla="*/ 35272 w 58695"/>
                <a:gd name="connsiteY0" fmla="*/ 43198 h 121538"/>
                <a:gd name="connsiteX1" fmla="*/ 53243 w 58695"/>
                <a:gd name="connsiteY1" fmla="*/ 43198 h 121538"/>
                <a:gd name="connsiteX2" fmla="*/ 58979 w 58695"/>
                <a:gd name="connsiteY2" fmla="*/ 39382 h 121538"/>
                <a:gd name="connsiteX3" fmla="*/ 53626 w 58695"/>
                <a:gd name="connsiteY3" fmla="*/ 37284 h 121538"/>
                <a:gd name="connsiteX4" fmla="*/ 36801 w 58695"/>
                <a:gd name="connsiteY4" fmla="*/ 37284 h 121538"/>
                <a:gd name="connsiteX5" fmla="*/ 44640 w 58695"/>
                <a:gd name="connsiteY5" fmla="*/ 5229 h 121538"/>
                <a:gd name="connsiteX6" fmla="*/ 39095 w 58695"/>
                <a:gd name="connsiteY6" fmla="*/ 78 h 121538"/>
                <a:gd name="connsiteX7" fmla="*/ 31448 w 58695"/>
                <a:gd name="connsiteY7" fmla="*/ 6947 h 121538"/>
                <a:gd name="connsiteX8" fmla="*/ 23991 w 58695"/>
                <a:gd name="connsiteY8" fmla="*/ 37284 h 121538"/>
                <a:gd name="connsiteX9" fmla="*/ 6020 w 58695"/>
                <a:gd name="connsiteY9" fmla="*/ 37284 h 121538"/>
                <a:gd name="connsiteX10" fmla="*/ 284 w 58695"/>
                <a:gd name="connsiteY10" fmla="*/ 40909 h 121538"/>
                <a:gd name="connsiteX11" fmla="*/ 5637 w 58695"/>
                <a:gd name="connsiteY11" fmla="*/ 43198 h 121538"/>
                <a:gd name="connsiteX12" fmla="*/ 22462 w 58695"/>
                <a:gd name="connsiteY12" fmla="*/ 43198 h 121538"/>
                <a:gd name="connsiteX13" fmla="*/ 7932 w 58695"/>
                <a:gd name="connsiteY13" fmla="*/ 104063 h 121538"/>
                <a:gd name="connsiteX14" fmla="*/ 25521 w 58695"/>
                <a:gd name="connsiteY14" fmla="*/ 121616 h 121538"/>
                <a:gd name="connsiteX15" fmla="*/ 55920 w 58695"/>
                <a:gd name="connsiteY15" fmla="*/ 92233 h 121538"/>
                <a:gd name="connsiteX16" fmla="*/ 53626 w 58695"/>
                <a:gd name="connsiteY16" fmla="*/ 90325 h 121538"/>
                <a:gd name="connsiteX17" fmla="*/ 50758 w 58695"/>
                <a:gd name="connsiteY17" fmla="*/ 92997 h 121538"/>
                <a:gd name="connsiteX18" fmla="*/ 25903 w 58695"/>
                <a:gd name="connsiteY18" fmla="*/ 117419 h 121538"/>
                <a:gd name="connsiteX19" fmla="*/ 19976 w 58695"/>
                <a:gd name="connsiteY19" fmla="*/ 108642 h 121538"/>
                <a:gd name="connsiteX20" fmla="*/ 21124 w 58695"/>
                <a:gd name="connsiteY20" fmla="*/ 99484 h 121538"/>
                <a:gd name="connsiteX21" fmla="*/ 35272 w 58695"/>
                <a:gd name="connsiteY21" fmla="*/ 43198 h 12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695" h="121538">
                  <a:moveTo>
                    <a:pt x="35272" y="43198"/>
                  </a:moveTo>
                  <a:lnTo>
                    <a:pt x="53243" y="43198"/>
                  </a:lnTo>
                  <a:cubicBezTo>
                    <a:pt x="57067" y="43198"/>
                    <a:pt x="58979" y="43198"/>
                    <a:pt x="58979" y="39382"/>
                  </a:cubicBezTo>
                  <a:cubicBezTo>
                    <a:pt x="58979" y="37284"/>
                    <a:pt x="57067" y="37284"/>
                    <a:pt x="53626" y="37284"/>
                  </a:cubicBezTo>
                  <a:lnTo>
                    <a:pt x="36801" y="37284"/>
                  </a:lnTo>
                  <a:cubicBezTo>
                    <a:pt x="43684" y="10190"/>
                    <a:pt x="44640" y="6374"/>
                    <a:pt x="44640" y="5229"/>
                  </a:cubicBezTo>
                  <a:cubicBezTo>
                    <a:pt x="44640" y="1986"/>
                    <a:pt x="42346" y="78"/>
                    <a:pt x="39095" y="78"/>
                  </a:cubicBezTo>
                  <a:cubicBezTo>
                    <a:pt x="38522" y="78"/>
                    <a:pt x="33168" y="269"/>
                    <a:pt x="31448" y="6947"/>
                  </a:cubicBezTo>
                  <a:lnTo>
                    <a:pt x="23991" y="37284"/>
                  </a:lnTo>
                  <a:lnTo>
                    <a:pt x="6020" y="37284"/>
                  </a:lnTo>
                  <a:cubicBezTo>
                    <a:pt x="2196" y="37284"/>
                    <a:pt x="284" y="37284"/>
                    <a:pt x="284" y="40909"/>
                  </a:cubicBezTo>
                  <a:cubicBezTo>
                    <a:pt x="284" y="43198"/>
                    <a:pt x="1813" y="43198"/>
                    <a:pt x="5637" y="43198"/>
                  </a:cubicBezTo>
                  <a:lnTo>
                    <a:pt x="22462" y="43198"/>
                  </a:lnTo>
                  <a:cubicBezTo>
                    <a:pt x="8696" y="97385"/>
                    <a:pt x="7932" y="100629"/>
                    <a:pt x="7932" y="104063"/>
                  </a:cubicBezTo>
                  <a:cubicBezTo>
                    <a:pt x="7932" y="114366"/>
                    <a:pt x="15197" y="121616"/>
                    <a:pt x="25521" y="121616"/>
                  </a:cubicBezTo>
                  <a:cubicBezTo>
                    <a:pt x="45022" y="121616"/>
                    <a:pt x="55920" y="93760"/>
                    <a:pt x="55920" y="92233"/>
                  </a:cubicBezTo>
                  <a:cubicBezTo>
                    <a:pt x="55920" y="90325"/>
                    <a:pt x="54390" y="90325"/>
                    <a:pt x="53626" y="90325"/>
                  </a:cubicBezTo>
                  <a:cubicBezTo>
                    <a:pt x="51905" y="90325"/>
                    <a:pt x="51714" y="90898"/>
                    <a:pt x="50758" y="92997"/>
                  </a:cubicBezTo>
                  <a:cubicBezTo>
                    <a:pt x="42537" y="112840"/>
                    <a:pt x="32404" y="117419"/>
                    <a:pt x="25903" y="117419"/>
                  </a:cubicBezTo>
                  <a:cubicBezTo>
                    <a:pt x="21888" y="117419"/>
                    <a:pt x="19976" y="114938"/>
                    <a:pt x="19976" y="108642"/>
                  </a:cubicBezTo>
                  <a:cubicBezTo>
                    <a:pt x="19976" y="104063"/>
                    <a:pt x="20359" y="102727"/>
                    <a:pt x="21124" y="99484"/>
                  </a:cubicBezTo>
                  <a:lnTo>
                    <a:pt x="35272" y="43198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472C186-56C0-4D15-AACF-F545305DA0B5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6186417" y="6150056"/>
              <a:ext cx="44355" cy="190798"/>
            </a:xfrm>
            <a:custGeom>
              <a:avLst/>
              <a:gdLst>
                <a:gd name="connsiteX0" fmla="*/ 44643 w 44355"/>
                <a:gd name="connsiteY0" fmla="*/ 95477 h 190798"/>
                <a:gd name="connsiteX1" fmla="*/ 32025 w 44355"/>
                <a:gd name="connsiteY1" fmla="*/ 35948 h 190798"/>
                <a:gd name="connsiteX2" fmla="*/ 2199 w 44355"/>
                <a:gd name="connsiteY2" fmla="*/ 78 h 190798"/>
                <a:gd name="connsiteX3" fmla="*/ 288 w 44355"/>
                <a:gd name="connsiteY3" fmla="*/ 1986 h 190798"/>
                <a:gd name="connsiteX4" fmla="*/ 3920 w 44355"/>
                <a:gd name="connsiteY4" fmla="*/ 6374 h 190798"/>
                <a:gd name="connsiteX5" fmla="*/ 33554 w 44355"/>
                <a:gd name="connsiteY5" fmla="*/ 95477 h 190798"/>
                <a:gd name="connsiteX6" fmla="*/ 2773 w 44355"/>
                <a:gd name="connsiteY6" fmla="*/ 185725 h 190798"/>
                <a:gd name="connsiteX7" fmla="*/ 288 w 44355"/>
                <a:gd name="connsiteY7" fmla="*/ 188968 h 190798"/>
                <a:gd name="connsiteX8" fmla="*/ 2199 w 44355"/>
                <a:gd name="connsiteY8" fmla="*/ 190876 h 190798"/>
                <a:gd name="connsiteX9" fmla="*/ 32599 w 44355"/>
                <a:gd name="connsiteY9" fmla="*/ 153670 h 190798"/>
                <a:gd name="connsiteX10" fmla="*/ 44643 w 44355"/>
                <a:gd name="connsiteY10" fmla="*/ 95477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355" h="190798">
                  <a:moveTo>
                    <a:pt x="44643" y="95477"/>
                  </a:moveTo>
                  <a:cubicBezTo>
                    <a:pt x="44643" y="80595"/>
                    <a:pt x="42540" y="57508"/>
                    <a:pt x="32025" y="35948"/>
                  </a:cubicBezTo>
                  <a:cubicBezTo>
                    <a:pt x="20554" y="12480"/>
                    <a:pt x="4111" y="78"/>
                    <a:pt x="2199" y="78"/>
                  </a:cubicBezTo>
                  <a:cubicBezTo>
                    <a:pt x="1052" y="78"/>
                    <a:pt x="288" y="841"/>
                    <a:pt x="288" y="1986"/>
                  </a:cubicBezTo>
                  <a:cubicBezTo>
                    <a:pt x="288" y="2558"/>
                    <a:pt x="288" y="2940"/>
                    <a:pt x="3920" y="6374"/>
                  </a:cubicBezTo>
                  <a:cubicBezTo>
                    <a:pt x="22657" y="25263"/>
                    <a:pt x="33554" y="55600"/>
                    <a:pt x="33554" y="95477"/>
                  </a:cubicBezTo>
                  <a:cubicBezTo>
                    <a:pt x="33554" y="128103"/>
                    <a:pt x="26480" y="161684"/>
                    <a:pt x="2773" y="185725"/>
                  </a:cubicBezTo>
                  <a:cubicBezTo>
                    <a:pt x="288" y="188014"/>
                    <a:pt x="288" y="188396"/>
                    <a:pt x="288" y="188968"/>
                  </a:cubicBezTo>
                  <a:cubicBezTo>
                    <a:pt x="288" y="190113"/>
                    <a:pt x="1052" y="190876"/>
                    <a:pt x="2199" y="190876"/>
                  </a:cubicBezTo>
                  <a:cubicBezTo>
                    <a:pt x="4111" y="190876"/>
                    <a:pt x="21318" y="177902"/>
                    <a:pt x="32599" y="153670"/>
                  </a:cubicBezTo>
                  <a:cubicBezTo>
                    <a:pt x="42349" y="132683"/>
                    <a:pt x="44643" y="111504"/>
                    <a:pt x="44643" y="95477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D72B1E3B-501A-40B1-B243-606747961352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5857852" y="6085184"/>
              <a:ext cx="457021" cy="7631"/>
            </a:xfrm>
            <a:custGeom>
              <a:avLst/>
              <a:gdLst>
                <a:gd name="connsiteX0" fmla="*/ 0 w 457021"/>
                <a:gd name="connsiteY0" fmla="*/ 0 h 7631"/>
                <a:gd name="connsiteX1" fmla="*/ 457022 w 457021"/>
                <a:gd name="connsiteY1" fmla="*/ 0 h 7631"/>
                <a:gd name="connsiteX2" fmla="*/ 457022 w 457021"/>
                <a:gd name="connsiteY2" fmla="*/ 7632 h 7631"/>
                <a:gd name="connsiteX3" fmla="*/ 0 w 457021"/>
                <a:gd name="connsiteY3" fmla="*/ 7632 h 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7021" h="7631">
                  <a:moveTo>
                    <a:pt x="0" y="0"/>
                  </a:moveTo>
                  <a:lnTo>
                    <a:pt x="457022" y="0"/>
                  </a:lnTo>
                  <a:lnTo>
                    <a:pt x="457022" y="7632"/>
                  </a:lnTo>
                  <a:lnTo>
                    <a:pt x="0" y="7632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933738E5-0126-40D0-93D4-FE1C4B03D335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5857852" y="6089000"/>
              <a:ext cx="7647" cy="312909"/>
            </a:xfrm>
            <a:custGeom>
              <a:avLst/>
              <a:gdLst>
                <a:gd name="connsiteX0" fmla="*/ 0 w 7647"/>
                <a:gd name="connsiteY0" fmla="*/ 0 h 312909"/>
                <a:gd name="connsiteX1" fmla="*/ 7647 w 7647"/>
                <a:gd name="connsiteY1" fmla="*/ 0 h 312909"/>
                <a:gd name="connsiteX2" fmla="*/ 7647 w 7647"/>
                <a:gd name="connsiteY2" fmla="*/ 312909 h 312909"/>
                <a:gd name="connsiteX3" fmla="*/ 0 w 7647"/>
                <a:gd name="connsiteY3" fmla="*/ 312909 h 312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47" h="312909">
                  <a:moveTo>
                    <a:pt x="0" y="0"/>
                  </a:moveTo>
                  <a:lnTo>
                    <a:pt x="7647" y="0"/>
                  </a:lnTo>
                  <a:lnTo>
                    <a:pt x="7647" y="312909"/>
                  </a:lnTo>
                  <a:lnTo>
                    <a:pt x="0" y="312909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85009C15-E037-4FDA-8315-85D32C4D292E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6307227" y="6089000"/>
              <a:ext cx="7647" cy="312909"/>
            </a:xfrm>
            <a:custGeom>
              <a:avLst/>
              <a:gdLst>
                <a:gd name="connsiteX0" fmla="*/ 0 w 7647"/>
                <a:gd name="connsiteY0" fmla="*/ 0 h 312909"/>
                <a:gd name="connsiteX1" fmla="*/ 7648 w 7647"/>
                <a:gd name="connsiteY1" fmla="*/ 0 h 312909"/>
                <a:gd name="connsiteX2" fmla="*/ 7648 w 7647"/>
                <a:gd name="connsiteY2" fmla="*/ 312909 h 312909"/>
                <a:gd name="connsiteX3" fmla="*/ 0 w 7647"/>
                <a:gd name="connsiteY3" fmla="*/ 312909 h 312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47" h="312909">
                  <a:moveTo>
                    <a:pt x="0" y="0"/>
                  </a:moveTo>
                  <a:lnTo>
                    <a:pt x="7648" y="0"/>
                  </a:lnTo>
                  <a:lnTo>
                    <a:pt x="7648" y="312909"/>
                  </a:lnTo>
                  <a:lnTo>
                    <a:pt x="0" y="312909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5F002436-E651-47D5-A125-E7A780C2341A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5857852" y="6398093"/>
              <a:ext cx="457021" cy="7631"/>
            </a:xfrm>
            <a:custGeom>
              <a:avLst/>
              <a:gdLst>
                <a:gd name="connsiteX0" fmla="*/ 0 w 457021"/>
                <a:gd name="connsiteY0" fmla="*/ 0 h 7631"/>
                <a:gd name="connsiteX1" fmla="*/ 457022 w 457021"/>
                <a:gd name="connsiteY1" fmla="*/ 0 h 7631"/>
                <a:gd name="connsiteX2" fmla="*/ 457022 w 457021"/>
                <a:gd name="connsiteY2" fmla="*/ 7632 h 7631"/>
                <a:gd name="connsiteX3" fmla="*/ 0 w 457021"/>
                <a:gd name="connsiteY3" fmla="*/ 7632 h 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7021" h="7631">
                  <a:moveTo>
                    <a:pt x="0" y="0"/>
                  </a:moveTo>
                  <a:lnTo>
                    <a:pt x="457022" y="0"/>
                  </a:lnTo>
                  <a:lnTo>
                    <a:pt x="457022" y="7632"/>
                  </a:lnTo>
                  <a:lnTo>
                    <a:pt x="0" y="7632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cxnSp>
        <p:nvCxnSpPr>
          <p:cNvPr id="202" name="Straight Arrow Connector 201">
            <a:extLst>
              <a:ext uri="{FF2B5EF4-FFF2-40B4-BE49-F238E27FC236}">
                <a16:creationId xmlns:a16="http://schemas.microsoft.com/office/drawing/2014/main" id="{3401027B-6310-4FED-A436-24882A173B05}"/>
              </a:ext>
            </a:extLst>
          </p:cNvPr>
          <p:cNvCxnSpPr/>
          <p:nvPr/>
        </p:nvCxnSpPr>
        <p:spPr>
          <a:xfrm flipV="1">
            <a:off x="1557445" y="4367984"/>
            <a:ext cx="302590" cy="5088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3" name="TextBox 202">
            <a:extLst>
              <a:ext uri="{FF2B5EF4-FFF2-40B4-BE49-F238E27FC236}">
                <a16:creationId xmlns:a16="http://schemas.microsoft.com/office/drawing/2014/main" id="{93B55D14-E8A8-4DEB-AB93-4CE13CCE4311}"/>
              </a:ext>
            </a:extLst>
          </p:cNvPr>
          <p:cNvSpPr txBox="1"/>
          <p:nvPr/>
        </p:nvSpPr>
        <p:spPr>
          <a:xfrm>
            <a:off x="358691" y="4905116"/>
            <a:ext cx="2053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Scale the delta function by the value of x(t) at t=τ</a:t>
            </a:r>
          </a:p>
        </p:txBody>
      </p:sp>
      <p:cxnSp>
        <p:nvCxnSpPr>
          <p:cNvPr id="204" name="Straight Arrow Connector 203">
            <a:extLst>
              <a:ext uri="{FF2B5EF4-FFF2-40B4-BE49-F238E27FC236}">
                <a16:creationId xmlns:a16="http://schemas.microsoft.com/office/drawing/2014/main" id="{3833F0A6-9E6F-4C84-847C-6ED5EA0A8E7B}"/>
              </a:ext>
            </a:extLst>
          </p:cNvPr>
          <p:cNvCxnSpPr>
            <a:cxnSpLocks/>
          </p:cNvCxnSpPr>
          <p:nvPr/>
        </p:nvCxnSpPr>
        <p:spPr>
          <a:xfrm flipV="1">
            <a:off x="2394484" y="4338385"/>
            <a:ext cx="75095" cy="14528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6" name="TextBox 205">
            <a:extLst>
              <a:ext uri="{FF2B5EF4-FFF2-40B4-BE49-F238E27FC236}">
                <a16:creationId xmlns:a16="http://schemas.microsoft.com/office/drawing/2014/main" id="{98C34E27-9DE5-4E0F-83E6-68D43DC348E2}"/>
              </a:ext>
            </a:extLst>
          </p:cNvPr>
          <p:cNvSpPr txBox="1"/>
          <p:nvPr/>
        </p:nvSpPr>
        <p:spPr>
          <a:xfrm>
            <a:off x="1433234" y="5824781"/>
            <a:ext cx="1913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Shift the delta function to be “on” at t=τ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1958285D-92B3-42FA-858E-D667F86704E7}"/>
              </a:ext>
            </a:extLst>
          </p:cNvPr>
          <p:cNvSpPr txBox="1"/>
          <p:nvPr/>
        </p:nvSpPr>
        <p:spPr>
          <a:xfrm>
            <a:off x="3270414" y="5360543"/>
            <a:ext cx="21397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Accumulate all the shifted, scaled delta functions for all values of τ from -infinity to infinity</a:t>
            </a:r>
          </a:p>
        </p:txBody>
      </p:sp>
      <p:cxnSp>
        <p:nvCxnSpPr>
          <p:cNvPr id="208" name="Straight Arrow Connector 207">
            <a:extLst>
              <a:ext uri="{FF2B5EF4-FFF2-40B4-BE49-F238E27FC236}">
                <a16:creationId xmlns:a16="http://schemas.microsoft.com/office/drawing/2014/main" id="{6282987B-9BCA-4A85-9048-1BDDC7C916ED}"/>
              </a:ext>
            </a:extLst>
          </p:cNvPr>
          <p:cNvCxnSpPr>
            <a:cxnSpLocks/>
          </p:cNvCxnSpPr>
          <p:nvPr/>
        </p:nvCxnSpPr>
        <p:spPr>
          <a:xfrm flipH="1" flipV="1">
            <a:off x="2835001" y="4326365"/>
            <a:ext cx="514706" cy="10341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0" name="TextBox 209">
            <a:extLst>
              <a:ext uri="{FF2B5EF4-FFF2-40B4-BE49-F238E27FC236}">
                <a16:creationId xmlns:a16="http://schemas.microsoft.com/office/drawing/2014/main" id="{6C3386F4-C8CE-4794-A829-10F2F4B1ED7A}"/>
              </a:ext>
            </a:extLst>
          </p:cNvPr>
          <p:cNvSpPr txBox="1"/>
          <p:nvPr/>
        </p:nvSpPr>
        <p:spPr>
          <a:xfrm>
            <a:off x="5083098" y="4571687"/>
            <a:ext cx="27951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/>
              <a:t>Note: this graphic is a little misleading, because it shows a gap between each delta function. In reality the delta functions are spaced infinitely closely</a:t>
            </a:r>
          </a:p>
        </p:txBody>
      </p:sp>
      <p:grpSp>
        <p:nvGrpSpPr>
          <p:cNvPr id="157" name="Group 156" descr="\documentclass{article}&#10;\usepackage{amsmath}&#10;\usepackage{gensymb}&#10;\usepackage{amssymb}&#10;\pagestyle{empty}&#10;\begin{document}&#10;&#10;\begin{equation*}&#10;a_1\delta(t-t_1)+a_2\delta(t-t_2)+\dots&#10;\end{equation*}&#10;&#10;&#10;\end{document}" title="IguanaTex Vector Display">
            <a:extLst>
              <a:ext uri="{FF2B5EF4-FFF2-40B4-BE49-F238E27FC236}">
                <a16:creationId xmlns:a16="http://schemas.microsoft.com/office/drawing/2014/main" id="{D74139ED-813C-7546-2567-1D26EC4565F9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07917" y="2260600"/>
            <a:ext cx="2242214" cy="171183"/>
            <a:chOff x="5138700" y="3771323"/>
            <a:chExt cx="2929367" cy="223644"/>
          </a:xfrm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19FAEF5A-9859-DD8C-B11E-422E0E2948EE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5138700" y="3840205"/>
              <a:ext cx="105260" cy="101310"/>
            </a:xfrm>
            <a:custGeom>
              <a:avLst/>
              <a:gdLst>
                <a:gd name="connsiteX0" fmla="*/ 76702 w 105260"/>
                <a:gd name="connsiteY0" fmla="*/ 14388 h 101310"/>
                <a:gd name="connsiteX1" fmla="*/ 55558 w 105260"/>
                <a:gd name="connsiteY1" fmla="*/ 75 h 101310"/>
                <a:gd name="connsiteX2" fmla="*/ 170 w 105260"/>
                <a:gd name="connsiteY2" fmla="*/ 65603 h 101310"/>
                <a:gd name="connsiteX3" fmla="*/ 30737 w 105260"/>
                <a:gd name="connsiteY3" fmla="*/ 101386 h 101310"/>
                <a:gd name="connsiteX4" fmla="*/ 60614 w 105260"/>
                <a:gd name="connsiteY4" fmla="*/ 84612 h 101310"/>
                <a:gd name="connsiteX5" fmla="*/ 81528 w 105260"/>
                <a:gd name="connsiteY5" fmla="*/ 101386 h 101310"/>
                <a:gd name="connsiteX6" fmla="*/ 98535 w 105260"/>
                <a:gd name="connsiteY6" fmla="*/ 89085 h 101310"/>
                <a:gd name="connsiteX7" fmla="*/ 105430 w 105260"/>
                <a:gd name="connsiteY7" fmla="*/ 66944 h 101310"/>
                <a:gd name="connsiteX8" fmla="*/ 102672 w 105260"/>
                <a:gd name="connsiteY8" fmla="*/ 64708 h 101310"/>
                <a:gd name="connsiteX9" fmla="*/ 99455 w 105260"/>
                <a:gd name="connsiteY9" fmla="*/ 68734 h 101310"/>
                <a:gd name="connsiteX10" fmla="*/ 81988 w 105260"/>
                <a:gd name="connsiteY10" fmla="*/ 96465 h 101310"/>
                <a:gd name="connsiteX11" fmla="*/ 75093 w 105260"/>
                <a:gd name="connsiteY11" fmla="*/ 86178 h 101310"/>
                <a:gd name="connsiteX12" fmla="*/ 78081 w 105260"/>
                <a:gd name="connsiteY12" fmla="*/ 69628 h 101310"/>
                <a:gd name="connsiteX13" fmla="*/ 83137 w 105260"/>
                <a:gd name="connsiteY13" fmla="*/ 49500 h 101310"/>
                <a:gd name="connsiteX14" fmla="*/ 91411 w 105260"/>
                <a:gd name="connsiteY14" fmla="*/ 18190 h 101310"/>
                <a:gd name="connsiteX15" fmla="*/ 93020 w 105260"/>
                <a:gd name="connsiteY15" fmla="*/ 10586 h 101310"/>
                <a:gd name="connsiteX16" fmla="*/ 86355 w 105260"/>
                <a:gd name="connsiteY16" fmla="*/ 4548 h 101310"/>
                <a:gd name="connsiteX17" fmla="*/ 76702 w 105260"/>
                <a:gd name="connsiteY17" fmla="*/ 14388 h 101310"/>
                <a:gd name="connsiteX18" fmla="*/ 61763 w 105260"/>
                <a:gd name="connsiteY18" fmla="*/ 72312 h 101310"/>
                <a:gd name="connsiteX19" fmla="*/ 57167 w 105260"/>
                <a:gd name="connsiteY19" fmla="*/ 80587 h 101310"/>
                <a:gd name="connsiteX20" fmla="*/ 31196 w 105260"/>
                <a:gd name="connsiteY20" fmla="*/ 96465 h 101310"/>
                <a:gd name="connsiteX21" fmla="*/ 16487 w 105260"/>
                <a:gd name="connsiteY21" fmla="*/ 75443 h 101310"/>
                <a:gd name="connsiteX22" fmla="*/ 29128 w 105260"/>
                <a:gd name="connsiteY22" fmla="*/ 26465 h 101310"/>
                <a:gd name="connsiteX23" fmla="*/ 55788 w 105260"/>
                <a:gd name="connsiteY23" fmla="*/ 4995 h 101310"/>
                <a:gd name="connsiteX24" fmla="*/ 73944 w 105260"/>
                <a:gd name="connsiteY24" fmla="*/ 24676 h 101310"/>
                <a:gd name="connsiteX25" fmla="*/ 73255 w 105260"/>
                <a:gd name="connsiteY25" fmla="*/ 28478 h 101310"/>
                <a:gd name="connsiteX26" fmla="*/ 61763 w 105260"/>
                <a:gd name="connsiteY26" fmla="*/ 72312 h 10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5260" h="101310">
                  <a:moveTo>
                    <a:pt x="76702" y="14388"/>
                  </a:moveTo>
                  <a:cubicBezTo>
                    <a:pt x="72565" y="6113"/>
                    <a:pt x="65900" y="75"/>
                    <a:pt x="55558" y="75"/>
                  </a:cubicBezTo>
                  <a:cubicBezTo>
                    <a:pt x="28668" y="75"/>
                    <a:pt x="170" y="32950"/>
                    <a:pt x="170" y="65603"/>
                  </a:cubicBezTo>
                  <a:cubicBezTo>
                    <a:pt x="170" y="86625"/>
                    <a:pt x="12810" y="101386"/>
                    <a:pt x="30737" y="101386"/>
                  </a:cubicBezTo>
                  <a:cubicBezTo>
                    <a:pt x="35333" y="101386"/>
                    <a:pt x="46824" y="100491"/>
                    <a:pt x="60614" y="84612"/>
                  </a:cubicBezTo>
                  <a:cubicBezTo>
                    <a:pt x="62453" y="94005"/>
                    <a:pt x="70497" y="101386"/>
                    <a:pt x="81528" y="101386"/>
                  </a:cubicBezTo>
                  <a:cubicBezTo>
                    <a:pt x="89572" y="101386"/>
                    <a:pt x="94858" y="96242"/>
                    <a:pt x="98535" y="89085"/>
                  </a:cubicBezTo>
                  <a:cubicBezTo>
                    <a:pt x="102443" y="81034"/>
                    <a:pt x="105430" y="67392"/>
                    <a:pt x="105430" y="66944"/>
                  </a:cubicBezTo>
                  <a:cubicBezTo>
                    <a:pt x="105430" y="64708"/>
                    <a:pt x="103362" y="64708"/>
                    <a:pt x="102672" y="64708"/>
                  </a:cubicBezTo>
                  <a:cubicBezTo>
                    <a:pt x="100374" y="64708"/>
                    <a:pt x="100144" y="65603"/>
                    <a:pt x="99455" y="68734"/>
                  </a:cubicBezTo>
                  <a:cubicBezTo>
                    <a:pt x="95548" y="83270"/>
                    <a:pt x="91411" y="96465"/>
                    <a:pt x="81988" y="96465"/>
                  </a:cubicBezTo>
                  <a:cubicBezTo>
                    <a:pt x="75783" y="96465"/>
                    <a:pt x="75093" y="90651"/>
                    <a:pt x="75093" y="86178"/>
                  </a:cubicBezTo>
                  <a:cubicBezTo>
                    <a:pt x="75093" y="81258"/>
                    <a:pt x="75553" y="79468"/>
                    <a:pt x="78081" y="69628"/>
                  </a:cubicBezTo>
                  <a:cubicBezTo>
                    <a:pt x="80609" y="60235"/>
                    <a:pt x="81069" y="57999"/>
                    <a:pt x="83137" y="49500"/>
                  </a:cubicBezTo>
                  <a:lnTo>
                    <a:pt x="91411" y="18190"/>
                  </a:lnTo>
                  <a:cubicBezTo>
                    <a:pt x="93020" y="11928"/>
                    <a:pt x="93020" y="11481"/>
                    <a:pt x="93020" y="10586"/>
                  </a:cubicBezTo>
                  <a:cubicBezTo>
                    <a:pt x="93020" y="6784"/>
                    <a:pt x="90262" y="4548"/>
                    <a:pt x="86355" y="4548"/>
                  </a:cubicBezTo>
                  <a:cubicBezTo>
                    <a:pt x="80839" y="4548"/>
                    <a:pt x="77391" y="9468"/>
                    <a:pt x="76702" y="14388"/>
                  </a:cubicBezTo>
                  <a:close/>
                  <a:moveTo>
                    <a:pt x="61763" y="72312"/>
                  </a:moveTo>
                  <a:cubicBezTo>
                    <a:pt x="60614" y="76337"/>
                    <a:pt x="60614" y="76785"/>
                    <a:pt x="57167" y="80587"/>
                  </a:cubicBezTo>
                  <a:cubicBezTo>
                    <a:pt x="47054" y="92887"/>
                    <a:pt x="37631" y="96465"/>
                    <a:pt x="31196" y="96465"/>
                  </a:cubicBezTo>
                  <a:cubicBezTo>
                    <a:pt x="19705" y="96465"/>
                    <a:pt x="16487" y="84165"/>
                    <a:pt x="16487" y="75443"/>
                  </a:cubicBezTo>
                  <a:cubicBezTo>
                    <a:pt x="16487" y="64261"/>
                    <a:pt x="23842" y="36752"/>
                    <a:pt x="29128" y="26465"/>
                  </a:cubicBezTo>
                  <a:cubicBezTo>
                    <a:pt x="36252" y="13270"/>
                    <a:pt x="46595" y="4995"/>
                    <a:pt x="55788" y="4995"/>
                  </a:cubicBezTo>
                  <a:cubicBezTo>
                    <a:pt x="70726" y="4995"/>
                    <a:pt x="73944" y="23334"/>
                    <a:pt x="73944" y="24676"/>
                  </a:cubicBezTo>
                  <a:cubicBezTo>
                    <a:pt x="73944" y="26017"/>
                    <a:pt x="73484" y="27359"/>
                    <a:pt x="73255" y="28478"/>
                  </a:cubicBezTo>
                  <a:lnTo>
                    <a:pt x="61763" y="72312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0A289C5B-A159-600F-FB5C-BB076A523A53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5268527" y="3868652"/>
              <a:ext cx="58559" cy="103949"/>
            </a:xfrm>
            <a:custGeom>
              <a:avLst/>
              <a:gdLst>
                <a:gd name="connsiteX0" fmla="*/ 36533 w 58559"/>
                <a:gd name="connsiteY0" fmla="*/ 4460 h 103949"/>
                <a:gd name="connsiteX1" fmla="*/ 31707 w 58559"/>
                <a:gd name="connsiteY1" fmla="*/ 76 h 103949"/>
                <a:gd name="connsiteX2" fmla="*/ 175 w 58559"/>
                <a:gd name="connsiteY2" fmla="*/ 10095 h 103949"/>
                <a:gd name="connsiteX3" fmla="*/ 175 w 58559"/>
                <a:gd name="connsiteY3" fmla="*/ 15731 h 103949"/>
                <a:gd name="connsiteX4" fmla="*/ 23502 w 58559"/>
                <a:gd name="connsiteY4" fmla="*/ 11348 h 103949"/>
                <a:gd name="connsiteX5" fmla="*/ 23502 w 58559"/>
                <a:gd name="connsiteY5" fmla="*/ 91189 h 103949"/>
                <a:gd name="connsiteX6" fmla="*/ 7414 w 58559"/>
                <a:gd name="connsiteY6" fmla="*/ 98390 h 103949"/>
                <a:gd name="connsiteX7" fmla="*/ 1301 w 58559"/>
                <a:gd name="connsiteY7" fmla="*/ 98390 h 103949"/>
                <a:gd name="connsiteX8" fmla="*/ 1301 w 58559"/>
                <a:gd name="connsiteY8" fmla="*/ 104026 h 103949"/>
                <a:gd name="connsiteX9" fmla="*/ 29937 w 58559"/>
                <a:gd name="connsiteY9" fmla="*/ 103400 h 103949"/>
                <a:gd name="connsiteX10" fmla="*/ 58735 w 58559"/>
                <a:gd name="connsiteY10" fmla="*/ 104026 h 103949"/>
                <a:gd name="connsiteX11" fmla="*/ 58735 w 58559"/>
                <a:gd name="connsiteY11" fmla="*/ 98390 h 103949"/>
                <a:gd name="connsiteX12" fmla="*/ 52621 w 58559"/>
                <a:gd name="connsiteY12" fmla="*/ 98390 h 103949"/>
                <a:gd name="connsiteX13" fmla="*/ 36533 w 58559"/>
                <a:gd name="connsiteY13" fmla="*/ 91189 h 103949"/>
                <a:gd name="connsiteX14" fmla="*/ 36533 w 58559"/>
                <a:gd name="connsiteY14" fmla="*/ 4460 h 103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8559" h="103949">
                  <a:moveTo>
                    <a:pt x="36533" y="4460"/>
                  </a:moveTo>
                  <a:cubicBezTo>
                    <a:pt x="36533" y="233"/>
                    <a:pt x="36212" y="76"/>
                    <a:pt x="31707" y="76"/>
                  </a:cubicBezTo>
                  <a:cubicBezTo>
                    <a:pt x="21411" y="9939"/>
                    <a:pt x="6771" y="10095"/>
                    <a:pt x="175" y="10095"/>
                  </a:cubicBezTo>
                  <a:lnTo>
                    <a:pt x="175" y="15731"/>
                  </a:lnTo>
                  <a:cubicBezTo>
                    <a:pt x="4036" y="15731"/>
                    <a:pt x="14654" y="15731"/>
                    <a:pt x="23502" y="11348"/>
                  </a:cubicBezTo>
                  <a:lnTo>
                    <a:pt x="23502" y="91189"/>
                  </a:lnTo>
                  <a:cubicBezTo>
                    <a:pt x="23502" y="96355"/>
                    <a:pt x="23502" y="98390"/>
                    <a:pt x="7414" y="98390"/>
                  </a:cubicBezTo>
                  <a:lnTo>
                    <a:pt x="1301" y="98390"/>
                  </a:lnTo>
                  <a:lnTo>
                    <a:pt x="1301" y="104026"/>
                  </a:lnTo>
                  <a:cubicBezTo>
                    <a:pt x="4197" y="103870"/>
                    <a:pt x="23985" y="103400"/>
                    <a:pt x="29937" y="103400"/>
                  </a:cubicBezTo>
                  <a:cubicBezTo>
                    <a:pt x="34925" y="103400"/>
                    <a:pt x="55195" y="103870"/>
                    <a:pt x="58735" y="104026"/>
                  </a:cubicBezTo>
                  <a:lnTo>
                    <a:pt x="58735" y="98390"/>
                  </a:lnTo>
                  <a:lnTo>
                    <a:pt x="52621" y="98390"/>
                  </a:lnTo>
                  <a:cubicBezTo>
                    <a:pt x="36533" y="98390"/>
                    <a:pt x="36533" y="96355"/>
                    <a:pt x="36533" y="91189"/>
                  </a:cubicBezTo>
                  <a:lnTo>
                    <a:pt x="36533" y="4460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B0B3507A-D7D5-96B7-72F0-983DA59D9A06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5363747" y="3780045"/>
              <a:ext cx="94229" cy="161694"/>
            </a:xfrm>
            <a:custGeom>
              <a:avLst/>
              <a:gdLst>
                <a:gd name="connsiteX0" fmla="*/ 51201 w 94229"/>
                <a:gd name="connsiteY0" fmla="*/ 61353 h 161694"/>
                <a:gd name="connsiteX1" fmla="*/ 179 w 94229"/>
                <a:gd name="connsiteY1" fmla="*/ 124197 h 161694"/>
                <a:gd name="connsiteX2" fmla="*/ 36492 w 94229"/>
                <a:gd name="connsiteY2" fmla="*/ 161770 h 161694"/>
                <a:gd name="connsiteX3" fmla="*/ 82457 w 94229"/>
                <a:gd name="connsiteY3" fmla="*/ 95794 h 161694"/>
                <a:gd name="connsiteX4" fmla="*/ 65450 w 94229"/>
                <a:gd name="connsiteY4" fmla="*/ 54197 h 161694"/>
                <a:gd name="connsiteX5" fmla="*/ 43617 w 94229"/>
                <a:gd name="connsiteY5" fmla="*/ 17519 h 161694"/>
                <a:gd name="connsiteX6" fmla="*/ 56257 w 94229"/>
                <a:gd name="connsiteY6" fmla="*/ 7231 h 161694"/>
                <a:gd name="connsiteX7" fmla="*/ 72575 w 94229"/>
                <a:gd name="connsiteY7" fmla="*/ 13270 h 161694"/>
                <a:gd name="connsiteX8" fmla="*/ 85215 w 94229"/>
                <a:gd name="connsiteY8" fmla="*/ 18861 h 161694"/>
                <a:gd name="connsiteX9" fmla="*/ 94408 w 94229"/>
                <a:gd name="connsiteY9" fmla="*/ 9915 h 161694"/>
                <a:gd name="connsiteX10" fmla="*/ 82457 w 94229"/>
                <a:gd name="connsiteY10" fmla="*/ 2535 h 161694"/>
                <a:gd name="connsiteX11" fmla="*/ 63612 w 94229"/>
                <a:gd name="connsiteY11" fmla="*/ 75 h 161694"/>
                <a:gd name="connsiteX12" fmla="*/ 37411 w 94229"/>
                <a:gd name="connsiteY12" fmla="*/ 23110 h 161694"/>
                <a:gd name="connsiteX13" fmla="*/ 51201 w 94229"/>
                <a:gd name="connsiteY13" fmla="*/ 61353 h 161694"/>
                <a:gd name="connsiteX14" fmla="*/ 53959 w 94229"/>
                <a:gd name="connsiteY14" fmla="*/ 66273 h 161694"/>
                <a:gd name="connsiteX15" fmla="*/ 66599 w 94229"/>
                <a:gd name="connsiteY15" fmla="*/ 104740 h 161694"/>
                <a:gd name="connsiteX16" fmla="*/ 36492 w 94229"/>
                <a:gd name="connsiteY16" fmla="*/ 156849 h 161694"/>
                <a:gd name="connsiteX17" fmla="*/ 14429 w 94229"/>
                <a:gd name="connsiteY17" fmla="*/ 130459 h 161694"/>
                <a:gd name="connsiteX18" fmla="*/ 53959 w 94229"/>
                <a:gd name="connsiteY18" fmla="*/ 66273 h 161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4229" h="161694">
                  <a:moveTo>
                    <a:pt x="51201" y="61353"/>
                  </a:moveTo>
                  <a:cubicBezTo>
                    <a:pt x="22472" y="68063"/>
                    <a:pt x="179" y="97136"/>
                    <a:pt x="179" y="124197"/>
                  </a:cubicBezTo>
                  <a:cubicBezTo>
                    <a:pt x="179" y="145667"/>
                    <a:pt x="14888" y="161770"/>
                    <a:pt x="36492" y="161770"/>
                  </a:cubicBezTo>
                  <a:cubicBezTo>
                    <a:pt x="63382" y="161770"/>
                    <a:pt x="82457" y="126657"/>
                    <a:pt x="82457" y="95794"/>
                  </a:cubicBezTo>
                  <a:cubicBezTo>
                    <a:pt x="82457" y="75443"/>
                    <a:pt x="73264" y="64261"/>
                    <a:pt x="65450" y="54197"/>
                  </a:cubicBezTo>
                  <a:cubicBezTo>
                    <a:pt x="57176" y="44133"/>
                    <a:pt x="43617" y="27359"/>
                    <a:pt x="43617" y="17519"/>
                  </a:cubicBezTo>
                  <a:cubicBezTo>
                    <a:pt x="43617" y="12599"/>
                    <a:pt x="48213" y="7231"/>
                    <a:pt x="56257" y="7231"/>
                  </a:cubicBezTo>
                  <a:cubicBezTo>
                    <a:pt x="63152" y="7231"/>
                    <a:pt x="67748" y="10139"/>
                    <a:pt x="72575" y="13270"/>
                  </a:cubicBezTo>
                  <a:cubicBezTo>
                    <a:pt x="77171" y="15953"/>
                    <a:pt x="81768" y="18861"/>
                    <a:pt x="85215" y="18861"/>
                  </a:cubicBezTo>
                  <a:cubicBezTo>
                    <a:pt x="90961" y="18861"/>
                    <a:pt x="94408" y="13493"/>
                    <a:pt x="94408" y="9915"/>
                  </a:cubicBezTo>
                  <a:cubicBezTo>
                    <a:pt x="94408" y="4995"/>
                    <a:pt x="90731" y="4324"/>
                    <a:pt x="82457" y="2535"/>
                  </a:cubicBezTo>
                  <a:cubicBezTo>
                    <a:pt x="70506" y="75"/>
                    <a:pt x="67289" y="75"/>
                    <a:pt x="63612" y="75"/>
                  </a:cubicBezTo>
                  <a:cubicBezTo>
                    <a:pt x="45685" y="75"/>
                    <a:pt x="37411" y="9691"/>
                    <a:pt x="37411" y="23110"/>
                  </a:cubicBezTo>
                  <a:cubicBezTo>
                    <a:pt x="37411" y="35187"/>
                    <a:pt x="44076" y="47711"/>
                    <a:pt x="51201" y="61353"/>
                  </a:cubicBezTo>
                  <a:close/>
                  <a:moveTo>
                    <a:pt x="53959" y="66273"/>
                  </a:moveTo>
                  <a:cubicBezTo>
                    <a:pt x="59704" y="76561"/>
                    <a:pt x="66599" y="88638"/>
                    <a:pt x="66599" y="104740"/>
                  </a:cubicBezTo>
                  <a:cubicBezTo>
                    <a:pt x="66599" y="119501"/>
                    <a:pt x="57866" y="156849"/>
                    <a:pt x="36492" y="156849"/>
                  </a:cubicBezTo>
                  <a:cubicBezTo>
                    <a:pt x="23851" y="156849"/>
                    <a:pt x="14429" y="147456"/>
                    <a:pt x="14429" y="130459"/>
                  </a:cubicBezTo>
                  <a:cubicBezTo>
                    <a:pt x="14429" y="116370"/>
                    <a:pt x="22932" y="74325"/>
                    <a:pt x="53959" y="66273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E1556300-E505-063E-DC76-963271F2117A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5487691" y="3771323"/>
              <a:ext cx="53319" cy="223644"/>
            </a:xfrm>
            <a:custGeom>
              <a:avLst/>
              <a:gdLst>
                <a:gd name="connsiteX0" fmla="*/ 53504 w 53319"/>
                <a:gd name="connsiteY0" fmla="*/ 221483 h 223644"/>
                <a:gd name="connsiteX1" fmla="*/ 49597 w 53319"/>
                <a:gd name="connsiteY1" fmla="*/ 216562 h 223644"/>
                <a:gd name="connsiteX2" fmla="*/ 13514 w 53319"/>
                <a:gd name="connsiteY2" fmla="*/ 111897 h 223644"/>
                <a:gd name="connsiteX3" fmla="*/ 50516 w 53319"/>
                <a:gd name="connsiteY3" fmla="*/ 6113 h 223644"/>
                <a:gd name="connsiteX4" fmla="*/ 53504 w 53319"/>
                <a:gd name="connsiteY4" fmla="*/ 2311 h 223644"/>
                <a:gd name="connsiteX5" fmla="*/ 51206 w 53319"/>
                <a:gd name="connsiteY5" fmla="*/ 75 h 223644"/>
                <a:gd name="connsiteX6" fmla="*/ 14663 w 53319"/>
                <a:gd name="connsiteY6" fmla="*/ 43685 h 223644"/>
                <a:gd name="connsiteX7" fmla="*/ 184 w 53319"/>
                <a:gd name="connsiteY7" fmla="*/ 111897 h 223644"/>
                <a:gd name="connsiteX8" fmla="*/ 15353 w 53319"/>
                <a:gd name="connsiteY8" fmla="*/ 181674 h 223644"/>
                <a:gd name="connsiteX9" fmla="*/ 51206 w 53319"/>
                <a:gd name="connsiteY9" fmla="*/ 223719 h 223644"/>
                <a:gd name="connsiteX10" fmla="*/ 53504 w 53319"/>
                <a:gd name="connsiteY10" fmla="*/ 221483 h 223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319" h="223644">
                  <a:moveTo>
                    <a:pt x="53504" y="221483"/>
                  </a:moveTo>
                  <a:cubicBezTo>
                    <a:pt x="53504" y="220812"/>
                    <a:pt x="53504" y="220364"/>
                    <a:pt x="49597" y="216562"/>
                  </a:cubicBezTo>
                  <a:cubicBezTo>
                    <a:pt x="20868" y="188383"/>
                    <a:pt x="13514" y="146114"/>
                    <a:pt x="13514" y="111897"/>
                  </a:cubicBezTo>
                  <a:cubicBezTo>
                    <a:pt x="13514" y="72983"/>
                    <a:pt x="22247" y="34069"/>
                    <a:pt x="50516" y="6113"/>
                  </a:cubicBezTo>
                  <a:cubicBezTo>
                    <a:pt x="53504" y="3429"/>
                    <a:pt x="53504" y="2982"/>
                    <a:pt x="53504" y="2311"/>
                  </a:cubicBezTo>
                  <a:cubicBezTo>
                    <a:pt x="53504" y="746"/>
                    <a:pt x="52585" y="75"/>
                    <a:pt x="51206" y="75"/>
                  </a:cubicBezTo>
                  <a:cubicBezTo>
                    <a:pt x="48907" y="75"/>
                    <a:pt x="28223" y="15283"/>
                    <a:pt x="14663" y="43685"/>
                  </a:cubicBezTo>
                  <a:cubicBezTo>
                    <a:pt x="2942" y="68286"/>
                    <a:pt x="184" y="93111"/>
                    <a:pt x="184" y="111897"/>
                  </a:cubicBezTo>
                  <a:cubicBezTo>
                    <a:pt x="184" y="129341"/>
                    <a:pt x="2712" y="156402"/>
                    <a:pt x="15353" y="181674"/>
                  </a:cubicBezTo>
                  <a:cubicBezTo>
                    <a:pt x="29142" y="209182"/>
                    <a:pt x="48907" y="223719"/>
                    <a:pt x="51206" y="223719"/>
                  </a:cubicBezTo>
                  <a:cubicBezTo>
                    <a:pt x="52585" y="223719"/>
                    <a:pt x="53504" y="223048"/>
                    <a:pt x="53504" y="221483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3F516B4-4A7D-CF28-EFB7-66ECC41DFB97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5559602" y="3799055"/>
              <a:ext cx="70556" cy="142461"/>
            </a:xfrm>
            <a:custGeom>
              <a:avLst/>
              <a:gdLst>
                <a:gd name="connsiteX0" fmla="*/ 42246 w 70556"/>
                <a:gd name="connsiteY0" fmla="*/ 50618 h 142461"/>
                <a:gd name="connsiteX1" fmla="*/ 63850 w 70556"/>
                <a:gd name="connsiteY1" fmla="*/ 50618 h 142461"/>
                <a:gd name="connsiteX2" fmla="*/ 70745 w 70556"/>
                <a:gd name="connsiteY2" fmla="*/ 46145 h 142461"/>
                <a:gd name="connsiteX3" fmla="*/ 64310 w 70556"/>
                <a:gd name="connsiteY3" fmla="*/ 43685 h 142461"/>
                <a:gd name="connsiteX4" fmla="*/ 44085 w 70556"/>
                <a:gd name="connsiteY4" fmla="*/ 43685 h 142461"/>
                <a:gd name="connsiteX5" fmla="*/ 53508 w 70556"/>
                <a:gd name="connsiteY5" fmla="*/ 6113 h 142461"/>
                <a:gd name="connsiteX6" fmla="*/ 46843 w 70556"/>
                <a:gd name="connsiteY6" fmla="*/ 75 h 142461"/>
                <a:gd name="connsiteX7" fmla="*/ 37650 w 70556"/>
                <a:gd name="connsiteY7" fmla="*/ 8126 h 142461"/>
                <a:gd name="connsiteX8" fmla="*/ 28686 w 70556"/>
                <a:gd name="connsiteY8" fmla="*/ 43685 h 142461"/>
                <a:gd name="connsiteX9" fmla="*/ 7083 w 70556"/>
                <a:gd name="connsiteY9" fmla="*/ 43685 h 142461"/>
                <a:gd name="connsiteX10" fmla="*/ 188 w 70556"/>
                <a:gd name="connsiteY10" fmla="*/ 47935 h 142461"/>
                <a:gd name="connsiteX11" fmla="*/ 6623 w 70556"/>
                <a:gd name="connsiteY11" fmla="*/ 50618 h 142461"/>
                <a:gd name="connsiteX12" fmla="*/ 26848 w 70556"/>
                <a:gd name="connsiteY12" fmla="*/ 50618 h 142461"/>
                <a:gd name="connsiteX13" fmla="*/ 9381 w 70556"/>
                <a:gd name="connsiteY13" fmla="*/ 121961 h 142461"/>
                <a:gd name="connsiteX14" fmla="*/ 30525 w 70556"/>
                <a:gd name="connsiteY14" fmla="*/ 142536 h 142461"/>
                <a:gd name="connsiteX15" fmla="*/ 67068 w 70556"/>
                <a:gd name="connsiteY15" fmla="*/ 108095 h 142461"/>
                <a:gd name="connsiteX16" fmla="*/ 64310 w 70556"/>
                <a:gd name="connsiteY16" fmla="*/ 105858 h 142461"/>
                <a:gd name="connsiteX17" fmla="*/ 60862 w 70556"/>
                <a:gd name="connsiteY17" fmla="*/ 108990 h 142461"/>
                <a:gd name="connsiteX18" fmla="*/ 30985 w 70556"/>
                <a:gd name="connsiteY18" fmla="*/ 137616 h 142461"/>
                <a:gd name="connsiteX19" fmla="*/ 23860 w 70556"/>
                <a:gd name="connsiteY19" fmla="*/ 127328 h 142461"/>
                <a:gd name="connsiteX20" fmla="*/ 25239 w 70556"/>
                <a:gd name="connsiteY20" fmla="*/ 116593 h 142461"/>
                <a:gd name="connsiteX21" fmla="*/ 42246 w 70556"/>
                <a:gd name="connsiteY21" fmla="*/ 50618 h 142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556" h="142461">
                  <a:moveTo>
                    <a:pt x="42246" y="50618"/>
                  </a:moveTo>
                  <a:lnTo>
                    <a:pt x="63850" y="50618"/>
                  </a:lnTo>
                  <a:cubicBezTo>
                    <a:pt x="68447" y="50618"/>
                    <a:pt x="70745" y="50618"/>
                    <a:pt x="70745" y="46145"/>
                  </a:cubicBezTo>
                  <a:cubicBezTo>
                    <a:pt x="70745" y="43685"/>
                    <a:pt x="68447" y="43685"/>
                    <a:pt x="64310" y="43685"/>
                  </a:cubicBezTo>
                  <a:lnTo>
                    <a:pt x="44085" y="43685"/>
                  </a:lnTo>
                  <a:cubicBezTo>
                    <a:pt x="52359" y="11928"/>
                    <a:pt x="53508" y="7455"/>
                    <a:pt x="53508" y="6113"/>
                  </a:cubicBezTo>
                  <a:cubicBezTo>
                    <a:pt x="53508" y="2311"/>
                    <a:pt x="50750" y="75"/>
                    <a:pt x="46843" y="75"/>
                  </a:cubicBezTo>
                  <a:cubicBezTo>
                    <a:pt x="46153" y="75"/>
                    <a:pt x="39718" y="298"/>
                    <a:pt x="37650" y="8126"/>
                  </a:cubicBezTo>
                  <a:lnTo>
                    <a:pt x="28686" y="43685"/>
                  </a:lnTo>
                  <a:lnTo>
                    <a:pt x="7083" y="43685"/>
                  </a:lnTo>
                  <a:cubicBezTo>
                    <a:pt x="2486" y="43685"/>
                    <a:pt x="188" y="43685"/>
                    <a:pt x="188" y="47935"/>
                  </a:cubicBezTo>
                  <a:cubicBezTo>
                    <a:pt x="188" y="50618"/>
                    <a:pt x="2027" y="50618"/>
                    <a:pt x="6623" y="50618"/>
                  </a:cubicBezTo>
                  <a:lnTo>
                    <a:pt x="26848" y="50618"/>
                  </a:lnTo>
                  <a:cubicBezTo>
                    <a:pt x="10300" y="114133"/>
                    <a:pt x="9381" y="117935"/>
                    <a:pt x="9381" y="121961"/>
                  </a:cubicBezTo>
                  <a:cubicBezTo>
                    <a:pt x="9381" y="134038"/>
                    <a:pt x="18114" y="142536"/>
                    <a:pt x="30525" y="142536"/>
                  </a:cubicBezTo>
                  <a:cubicBezTo>
                    <a:pt x="53967" y="142536"/>
                    <a:pt x="67068" y="109884"/>
                    <a:pt x="67068" y="108095"/>
                  </a:cubicBezTo>
                  <a:cubicBezTo>
                    <a:pt x="67068" y="105858"/>
                    <a:pt x="65229" y="105858"/>
                    <a:pt x="64310" y="105858"/>
                  </a:cubicBezTo>
                  <a:cubicBezTo>
                    <a:pt x="62241" y="105858"/>
                    <a:pt x="62011" y="106529"/>
                    <a:pt x="60862" y="108990"/>
                  </a:cubicBezTo>
                  <a:cubicBezTo>
                    <a:pt x="50980" y="132249"/>
                    <a:pt x="38799" y="137616"/>
                    <a:pt x="30985" y="137616"/>
                  </a:cubicBezTo>
                  <a:cubicBezTo>
                    <a:pt x="26158" y="137616"/>
                    <a:pt x="23860" y="134709"/>
                    <a:pt x="23860" y="127328"/>
                  </a:cubicBezTo>
                  <a:cubicBezTo>
                    <a:pt x="23860" y="121961"/>
                    <a:pt x="24320" y="120395"/>
                    <a:pt x="25239" y="116593"/>
                  </a:cubicBezTo>
                  <a:lnTo>
                    <a:pt x="42246" y="50618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78B8612B-8A4F-7EFA-9850-D0A0B3BF70B5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5707456" y="3878672"/>
              <a:ext cx="140424" cy="8945"/>
            </a:xfrm>
            <a:custGeom>
              <a:avLst/>
              <a:gdLst>
                <a:gd name="connsiteX0" fmla="*/ 132574 w 140424"/>
                <a:gd name="connsiteY0" fmla="*/ 9021 h 8945"/>
                <a:gd name="connsiteX1" fmla="*/ 140618 w 140424"/>
                <a:gd name="connsiteY1" fmla="*/ 4548 h 8945"/>
                <a:gd name="connsiteX2" fmla="*/ 132574 w 140424"/>
                <a:gd name="connsiteY2" fmla="*/ 75 h 8945"/>
                <a:gd name="connsiteX3" fmla="*/ 8238 w 140424"/>
                <a:gd name="connsiteY3" fmla="*/ 75 h 8945"/>
                <a:gd name="connsiteX4" fmla="*/ 194 w 140424"/>
                <a:gd name="connsiteY4" fmla="*/ 4548 h 8945"/>
                <a:gd name="connsiteX5" fmla="*/ 8238 w 140424"/>
                <a:gd name="connsiteY5" fmla="*/ 9021 h 8945"/>
                <a:gd name="connsiteX6" fmla="*/ 132574 w 140424"/>
                <a:gd name="connsiteY6" fmla="*/ 9021 h 8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424" h="8945">
                  <a:moveTo>
                    <a:pt x="132574" y="9021"/>
                  </a:moveTo>
                  <a:cubicBezTo>
                    <a:pt x="136481" y="9021"/>
                    <a:pt x="140618" y="9021"/>
                    <a:pt x="140618" y="4548"/>
                  </a:cubicBezTo>
                  <a:cubicBezTo>
                    <a:pt x="140618" y="75"/>
                    <a:pt x="136481" y="75"/>
                    <a:pt x="132574" y="75"/>
                  </a:cubicBezTo>
                  <a:lnTo>
                    <a:pt x="8238" y="75"/>
                  </a:lnTo>
                  <a:cubicBezTo>
                    <a:pt x="4331" y="75"/>
                    <a:pt x="194" y="75"/>
                    <a:pt x="194" y="4548"/>
                  </a:cubicBezTo>
                  <a:cubicBezTo>
                    <a:pt x="194" y="9021"/>
                    <a:pt x="4331" y="9021"/>
                    <a:pt x="8238" y="9021"/>
                  </a:cubicBezTo>
                  <a:lnTo>
                    <a:pt x="132574" y="9021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2B340394-63A2-5AB3-E5A7-6CE69F48FA6B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5923493" y="3799055"/>
              <a:ext cx="70556" cy="142461"/>
            </a:xfrm>
            <a:custGeom>
              <a:avLst/>
              <a:gdLst>
                <a:gd name="connsiteX0" fmla="*/ 42262 w 70556"/>
                <a:gd name="connsiteY0" fmla="*/ 50618 h 142461"/>
                <a:gd name="connsiteX1" fmla="*/ 63866 w 70556"/>
                <a:gd name="connsiteY1" fmla="*/ 50618 h 142461"/>
                <a:gd name="connsiteX2" fmla="*/ 70761 w 70556"/>
                <a:gd name="connsiteY2" fmla="*/ 46145 h 142461"/>
                <a:gd name="connsiteX3" fmla="*/ 64325 w 70556"/>
                <a:gd name="connsiteY3" fmla="*/ 43685 h 142461"/>
                <a:gd name="connsiteX4" fmla="*/ 44101 w 70556"/>
                <a:gd name="connsiteY4" fmla="*/ 43685 h 142461"/>
                <a:gd name="connsiteX5" fmla="*/ 53524 w 70556"/>
                <a:gd name="connsiteY5" fmla="*/ 6113 h 142461"/>
                <a:gd name="connsiteX6" fmla="*/ 46859 w 70556"/>
                <a:gd name="connsiteY6" fmla="*/ 75 h 142461"/>
                <a:gd name="connsiteX7" fmla="*/ 37665 w 70556"/>
                <a:gd name="connsiteY7" fmla="*/ 8126 h 142461"/>
                <a:gd name="connsiteX8" fmla="*/ 28702 w 70556"/>
                <a:gd name="connsiteY8" fmla="*/ 43685 h 142461"/>
                <a:gd name="connsiteX9" fmla="*/ 7099 w 70556"/>
                <a:gd name="connsiteY9" fmla="*/ 43685 h 142461"/>
                <a:gd name="connsiteX10" fmla="*/ 204 w 70556"/>
                <a:gd name="connsiteY10" fmla="*/ 47935 h 142461"/>
                <a:gd name="connsiteX11" fmla="*/ 6639 w 70556"/>
                <a:gd name="connsiteY11" fmla="*/ 50618 h 142461"/>
                <a:gd name="connsiteX12" fmla="*/ 26864 w 70556"/>
                <a:gd name="connsiteY12" fmla="*/ 50618 h 142461"/>
                <a:gd name="connsiteX13" fmla="*/ 9397 w 70556"/>
                <a:gd name="connsiteY13" fmla="*/ 121961 h 142461"/>
                <a:gd name="connsiteX14" fmla="*/ 30541 w 70556"/>
                <a:gd name="connsiteY14" fmla="*/ 142536 h 142461"/>
                <a:gd name="connsiteX15" fmla="*/ 67083 w 70556"/>
                <a:gd name="connsiteY15" fmla="*/ 108095 h 142461"/>
                <a:gd name="connsiteX16" fmla="*/ 64325 w 70556"/>
                <a:gd name="connsiteY16" fmla="*/ 105858 h 142461"/>
                <a:gd name="connsiteX17" fmla="*/ 60878 w 70556"/>
                <a:gd name="connsiteY17" fmla="*/ 108990 h 142461"/>
                <a:gd name="connsiteX18" fmla="*/ 31001 w 70556"/>
                <a:gd name="connsiteY18" fmla="*/ 137616 h 142461"/>
                <a:gd name="connsiteX19" fmla="*/ 23876 w 70556"/>
                <a:gd name="connsiteY19" fmla="*/ 127328 h 142461"/>
                <a:gd name="connsiteX20" fmla="*/ 25255 w 70556"/>
                <a:gd name="connsiteY20" fmla="*/ 116593 h 142461"/>
                <a:gd name="connsiteX21" fmla="*/ 42262 w 70556"/>
                <a:gd name="connsiteY21" fmla="*/ 50618 h 142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556" h="142461">
                  <a:moveTo>
                    <a:pt x="42262" y="50618"/>
                  </a:moveTo>
                  <a:lnTo>
                    <a:pt x="63866" y="50618"/>
                  </a:lnTo>
                  <a:cubicBezTo>
                    <a:pt x="68462" y="50618"/>
                    <a:pt x="70761" y="50618"/>
                    <a:pt x="70761" y="46145"/>
                  </a:cubicBezTo>
                  <a:cubicBezTo>
                    <a:pt x="70761" y="43685"/>
                    <a:pt x="68462" y="43685"/>
                    <a:pt x="64325" y="43685"/>
                  </a:cubicBezTo>
                  <a:lnTo>
                    <a:pt x="44101" y="43685"/>
                  </a:lnTo>
                  <a:cubicBezTo>
                    <a:pt x="52374" y="11928"/>
                    <a:pt x="53524" y="7455"/>
                    <a:pt x="53524" y="6113"/>
                  </a:cubicBezTo>
                  <a:cubicBezTo>
                    <a:pt x="53524" y="2311"/>
                    <a:pt x="50766" y="75"/>
                    <a:pt x="46859" y="75"/>
                  </a:cubicBezTo>
                  <a:cubicBezTo>
                    <a:pt x="46169" y="75"/>
                    <a:pt x="39734" y="298"/>
                    <a:pt x="37665" y="8126"/>
                  </a:cubicBezTo>
                  <a:lnTo>
                    <a:pt x="28702" y="43685"/>
                  </a:lnTo>
                  <a:lnTo>
                    <a:pt x="7099" y="43685"/>
                  </a:lnTo>
                  <a:cubicBezTo>
                    <a:pt x="2502" y="43685"/>
                    <a:pt x="204" y="43685"/>
                    <a:pt x="204" y="47935"/>
                  </a:cubicBezTo>
                  <a:cubicBezTo>
                    <a:pt x="204" y="50618"/>
                    <a:pt x="2042" y="50618"/>
                    <a:pt x="6639" y="50618"/>
                  </a:cubicBezTo>
                  <a:lnTo>
                    <a:pt x="26864" y="50618"/>
                  </a:lnTo>
                  <a:cubicBezTo>
                    <a:pt x="10316" y="114133"/>
                    <a:pt x="9397" y="117935"/>
                    <a:pt x="9397" y="121961"/>
                  </a:cubicBezTo>
                  <a:cubicBezTo>
                    <a:pt x="9397" y="134038"/>
                    <a:pt x="18130" y="142536"/>
                    <a:pt x="30541" y="142536"/>
                  </a:cubicBezTo>
                  <a:cubicBezTo>
                    <a:pt x="53983" y="142536"/>
                    <a:pt x="67083" y="109884"/>
                    <a:pt x="67083" y="108095"/>
                  </a:cubicBezTo>
                  <a:cubicBezTo>
                    <a:pt x="67083" y="105858"/>
                    <a:pt x="65245" y="105858"/>
                    <a:pt x="64325" y="105858"/>
                  </a:cubicBezTo>
                  <a:cubicBezTo>
                    <a:pt x="62257" y="105858"/>
                    <a:pt x="62027" y="106529"/>
                    <a:pt x="60878" y="108990"/>
                  </a:cubicBezTo>
                  <a:cubicBezTo>
                    <a:pt x="50995" y="132249"/>
                    <a:pt x="38815" y="137616"/>
                    <a:pt x="31001" y="137616"/>
                  </a:cubicBezTo>
                  <a:cubicBezTo>
                    <a:pt x="26174" y="137616"/>
                    <a:pt x="23876" y="134709"/>
                    <a:pt x="23876" y="127328"/>
                  </a:cubicBezTo>
                  <a:cubicBezTo>
                    <a:pt x="23876" y="121961"/>
                    <a:pt x="24336" y="120395"/>
                    <a:pt x="25255" y="116593"/>
                  </a:cubicBezTo>
                  <a:lnTo>
                    <a:pt x="42262" y="50618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26FEC2C3-6CE1-FFCA-E66E-6B7AA2A923F9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6018736" y="3868652"/>
              <a:ext cx="58559" cy="103949"/>
            </a:xfrm>
            <a:custGeom>
              <a:avLst/>
              <a:gdLst>
                <a:gd name="connsiteX0" fmla="*/ 36566 w 58559"/>
                <a:gd name="connsiteY0" fmla="*/ 4460 h 103949"/>
                <a:gd name="connsiteX1" fmla="*/ 31740 w 58559"/>
                <a:gd name="connsiteY1" fmla="*/ 76 h 103949"/>
                <a:gd name="connsiteX2" fmla="*/ 207 w 58559"/>
                <a:gd name="connsiteY2" fmla="*/ 10095 h 103949"/>
                <a:gd name="connsiteX3" fmla="*/ 207 w 58559"/>
                <a:gd name="connsiteY3" fmla="*/ 15731 h 103949"/>
                <a:gd name="connsiteX4" fmla="*/ 23535 w 58559"/>
                <a:gd name="connsiteY4" fmla="*/ 11348 h 103949"/>
                <a:gd name="connsiteX5" fmla="*/ 23535 w 58559"/>
                <a:gd name="connsiteY5" fmla="*/ 91189 h 103949"/>
                <a:gd name="connsiteX6" fmla="*/ 7447 w 58559"/>
                <a:gd name="connsiteY6" fmla="*/ 98390 h 103949"/>
                <a:gd name="connsiteX7" fmla="*/ 1333 w 58559"/>
                <a:gd name="connsiteY7" fmla="*/ 98390 h 103949"/>
                <a:gd name="connsiteX8" fmla="*/ 1333 w 58559"/>
                <a:gd name="connsiteY8" fmla="*/ 104026 h 103949"/>
                <a:gd name="connsiteX9" fmla="*/ 29970 w 58559"/>
                <a:gd name="connsiteY9" fmla="*/ 103400 h 103949"/>
                <a:gd name="connsiteX10" fmla="*/ 58767 w 58559"/>
                <a:gd name="connsiteY10" fmla="*/ 104026 h 103949"/>
                <a:gd name="connsiteX11" fmla="*/ 58767 w 58559"/>
                <a:gd name="connsiteY11" fmla="*/ 98390 h 103949"/>
                <a:gd name="connsiteX12" fmla="*/ 52654 w 58559"/>
                <a:gd name="connsiteY12" fmla="*/ 98390 h 103949"/>
                <a:gd name="connsiteX13" fmla="*/ 36566 w 58559"/>
                <a:gd name="connsiteY13" fmla="*/ 91189 h 103949"/>
                <a:gd name="connsiteX14" fmla="*/ 36566 w 58559"/>
                <a:gd name="connsiteY14" fmla="*/ 4460 h 103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8559" h="103949">
                  <a:moveTo>
                    <a:pt x="36566" y="4460"/>
                  </a:moveTo>
                  <a:cubicBezTo>
                    <a:pt x="36566" y="233"/>
                    <a:pt x="36244" y="76"/>
                    <a:pt x="31740" y="76"/>
                  </a:cubicBezTo>
                  <a:cubicBezTo>
                    <a:pt x="21443" y="9939"/>
                    <a:pt x="6803" y="10095"/>
                    <a:pt x="207" y="10095"/>
                  </a:cubicBezTo>
                  <a:lnTo>
                    <a:pt x="207" y="15731"/>
                  </a:lnTo>
                  <a:cubicBezTo>
                    <a:pt x="4068" y="15731"/>
                    <a:pt x="14686" y="15731"/>
                    <a:pt x="23535" y="11348"/>
                  </a:cubicBezTo>
                  <a:lnTo>
                    <a:pt x="23535" y="91189"/>
                  </a:lnTo>
                  <a:cubicBezTo>
                    <a:pt x="23535" y="96355"/>
                    <a:pt x="23535" y="98390"/>
                    <a:pt x="7447" y="98390"/>
                  </a:cubicBezTo>
                  <a:lnTo>
                    <a:pt x="1333" y="98390"/>
                  </a:lnTo>
                  <a:lnTo>
                    <a:pt x="1333" y="104026"/>
                  </a:lnTo>
                  <a:cubicBezTo>
                    <a:pt x="4229" y="103870"/>
                    <a:pt x="24017" y="103400"/>
                    <a:pt x="29970" y="103400"/>
                  </a:cubicBezTo>
                  <a:cubicBezTo>
                    <a:pt x="34957" y="103400"/>
                    <a:pt x="55228" y="103870"/>
                    <a:pt x="58767" y="104026"/>
                  </a:cubicBezTo>
                  <a:lnTo>
                    <a:pt x="58767" y="98390"/>
                  </a:lnTo>
                  <a:lnTo>
                    <a:pt x="52654" y="98390"/>
                  </a:lnTo>
                  <a:cubicBezTo>
                    <a:pt x="36566" y="98390"/>
                    <a:pt x="36566" y="96355"/>
                    <a:pt x="36566" y="91189"/>
                  </a:cubicBezTo>
                  <a:lnTo>
                    <a:pt x="36566" y="4460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EC4E2EEB-2086-48BF-2869-D6B76816C698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6117404" y="3771323"/>
              <a:ext cx="53319" cy="223644"/>
            </a:xfrm>
            <a:custGeom>
              <a:avLst/>
              <a:gdLst>
                <a:gd name="connsiteX0" fmla="*/ 53532 w 53319"/>
                <a:gd name="connsiteY0" fmla="*/ 111897 h 223644"/>
                <a:gd name="connsiteX1" fmla="*/ 38363 w 53319"/>
                <a:gd name="connsiteY1" fmla="*/ 42120 h 223644"/>
                <a:gd name="connsiteX2" fmla="*/ 2510 w 53319"/>
                <a:gd name="connsiteY2" fmla="*/ 75 h 223644"/>
                <a:gd name="connsiteX3" fmla="*/ 212 w 53319"/>
                <a:gd name="connsiteY3" fmla="*/ 2311 h 223644"/>
                <a:gd name="connsiteX4" fmla="*/ 4578 w 53319"/>
                <a:gd name="connsiteY4" fmla="*/ 7455 h 223644"/>
                <a:gd name="connsiteX5" fmla="*/ 40202 w 53319"/>
                <a:gd name="connsiteY5" fmla="*/ 111897 h 223644"/>
                <a:gd name="connsiteX6" fmla="*/ 3200 w 53319"/>
                <a:gd name="connsiteY6" fmla="*/ 217681 h 223644"/>
                <a:gd name="connsiteX7" fmla="*/ 212 w 53319"/>
                <a:gd name="connsiteY7" fmla="*/ 221483 h 223644"/>
                <a:gd name="connsiteX8" fmla="*/ 2510 w 53319"/>
                <a:gd name="connsiteY8" fmla="*/ 223719 h 223644"/>
                <a:gd name="connsiteX9" fmla="*/ 39053 w 53319"/>
                <a:gd name="connsiteY9" fmla="*/ 180108 h 223644"/>
                <a:gd name="connsiteX10" fmla="*/ 53532 w 53319"/>
                <a:gd name="connsiteY10" fmla="*/ 111897 h 223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319" h="223644">
                  <a:moveTo>
                    <a:pt x="53532" y="111897"/>
                  </a:moveTo>
                  <a:cubicBezTo>
                    <a:pt x="53532" y="94453"/>
                    <a:pt x="51004" y="67392"/>
                    <a:pt x="38363" y="42120"/>
                  </a:cubicBezTo>
                  <a:cubicBezTo>
                    <a:pt x="24573" y="14612"/>
                    <a:pt x="4808" y="75"/>
                    <a:pt x="2510" y="75"/>
                  </a:cubicBezTo>
                  <a:cubicBezTo>
                    <a:pt x="1131" y="75"/>
                    <a:pt x="212" y="969"/>
                    <a:pt x="212" y="2311"/>
                  </a:cubicBezTo>
                  <a:cubicBezTo>
                    <a:pt x="212" y="2982"/>
                    <a:pt x="212" y="3429"/>
                    <a:pt x="4578" y="7455"/>
                  </a:cubicBezTo>
                  <a:cubicBezTo>
                    <a:pt x="27102" y="29596"/>
                    <a:pt x="40202" y="65155"/>
                    <a:pt x="40202" y="111897"/>
                  </a:cubicBezTo>
                  <a:cubicBezTo>
                    <a:pt x="40202" y="150140"/>
                    <a:pt x="31698" y="189501"/>
                    <a:pt x="3200" y="217681"/>
                  </a:cubicBezTo>
                  <a:cubicBezTo>
                    <a:pt x="212" y="220364"/>
                    <a:pt x="212" y="220812"/>
                    <a:pt x="212" y="221483"/>
                  </a:cubicBezTo>
                  <a:cubicBezTo>
                    <a:pt x="212" y="222824"/>
                    <a:pt x="1131" y="223719"/>
                    <a:pt x="2510" y="223719"/>
                  </a:cubicBezTo>
                  <a:cubicBezTo>
                    <a:pt x="4808" y="223719"/>
                    <a:pt x="25493" y="208511"/>
                    <a:pt x="39053" y="180108"/>
                  </a:cubicBezTo>
                  <a:cubicBezTo>
                    <a:pt x="50774" y="155508"/>
                    <a:pt x="53532" y="130683"/>
                    <a:pt x="53532" y="111897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01FA9D0-0E33-B3E5-08D7-792DB6EC73CF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6257623" y="3808671"/>
              <a:ext cx="152834" cy="148947"/>
            </a:xfrm>
            <a:custGeom>
              <a:avLst/>
              <a:gdLst>
                <a:gd name="connsiteX0" fmla="*/ 81347 w 152834"/>
                <a:gd name="connsiteY0" fmla="*/ 79021 h 148947"/>
                <a:gd name="connsiteX1" fmla="*/ 145469 w 152834"/>
                <a:gd name="connsiteY1" fmla="*/ 79021 h 148947"/>
                <a:gd name="connsiteX2" fmla="*/ 153053 w 152834"/>
                <a:gd name="connsiteY2" fmla="*/ 74548 h 148947"/>
                <a:gd name="connsiteX3" fmla="*/ 145469 w 152834"/>
                <a:gd name="connsiteY3" fmla="*/ 70075 h 148947"/>
                <a:gd name="connsiteX4" fmla="*/ 81347 w 152834"/>
                <a:gd name="connsiteY4" fmla="*/ 70075 h 148947"/>
                <a:gd name="connsiteX5" fmla="*/ 81347 w 152834"/>
                <a:gd name="connsiteY5" fmla="*/ 7455 h 148947"/>
                <a:gd name="connsiteX6" fmla="*/ 76750 w 152834"/>
                <a:gd name="connsiteY6" fmla="*/ 75 h 148947"/>
                <a:gd name="connsiteX7" fmla="*/ 72154 w 152834"/>
                <a:gd name="connsiteY7" fmla="*/ 7455 h 148947"/>
                <a:gd name="connsiteX8" fmla="*/ 72154 w 152834"/>
                <a:gd name="connsiteY8" fmla="*/ 70075 h 148947"/>
                <a:gd name="connsiteX9" fmla="*/ 7802 w 152834"/>
                <a:gd name="connsiteY9" fmla="*/ 70075 h 148947"/>
                <a:gd name="connsiteX10" fmla="*/ 218 w 152834"/>
                <a:gd name="connsiteY10" fmla="*/ 74548 h 148947"/>
                <a:gd name="connsiteX11" fmla="*/ 7802 w 152834"/>
                <a:gd name="connsiteY11" fmla="*/ 79021 h 148947"/>
                <a:gd name="connsiteX12" fmla="*/ 72154 w 152834"/>
                <a:gd name="connsiteY12" fmla="*/ 79021 h 148947"/>
                <a:gd name="connsiteX13" fmla="*/ 72154 w 152834"/>
                <a:gd name="connsiteY13" fmla="*/ 141642 h 148947"/>
                <a:gd name="connsiteX14" fmla="*/ 76750 w 152834"/>
                <a:gd name="connsiteY14" fmla="*/ 149022 h 148947"/>
                <a:gd name="connsiteX15" fmla="*/ 81347 w 152834"/>
                <a:gd name="connsiteY15" fmla="*/ 141642 h 148947"/>
                <a:gd name="connsiteX16" fmla="*/ 81347 w 152834"/>
                <a:gd name="connsiteY16" fmla="*/ 79021 h 148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2834" h="148947">
                  <a:moveTo>
                    <a:pt x="81347" y="79021"/>
                  </a:moveTo>
                  <a:lnTo>
                    <a:pt x="145469" y="79021"/>
                  </a:lnTo>
                  <a:cubicBezTo>
                    <a:pt x="148686" y="79021"/>
                    <a:pt x="153053" y="79021"/>
                    <a:pt x="153053" y="74548"/>
                  </a:cubicBezTo>
                  <a:cubicBezTo>
                    <a:pt x="153053" y="70075"/>
                    <a:pt x="148686" y="70075"/>
                    <a:pt x="145469" y="70075"/>
                  </a:cubicBezTo>
                  <a:lnTo>
                    <a:pt x="81347" y="70075"/>
                  </a:lnTo>
                  <a:lnTo>
                    <a:pt x="81347" y="7455"/>
                  </a:lnTo>
                  <a:cubicBezTo>
                    <a:pt x="81347" y="4324"/>
                    <a:pt x="81347" y="75"/>
                    <a:pt x="76750" y="75"/>
                  </a:cubicBezTo>
                  <a:cubicBezTo>
                    <a:pt x="72154" y="75"/>
                    <a:pt x="72154" y="4324"/>
                    <a:pt x="72154" y="7455"/>
                  </a:cubicBezTo>
                  <a:lnTo>
                    <a:pt x="72154" y="70075"/>
                  </a:lnTo>
                  <a:lnTo>
                    <a:pt x="7802" y="70075"/>
                  </a:lnTo>
                  <a:cubicBezTo>
                    <a:pt x="4585" y="70075"/>
                    <a:pt x="218" y="70075"/>
                    <a:pt x="218" y="74548"/>
                  </a:cubicBezTo>
                  <a:cubicBezTo>
                    <a:pt x="218" y="79021"/>
                    <a:pt x="4585" y="79021"/>
                    <a:pt x="7802" y="79021"/>
                  </a:cubicBezTo>
                  <a:lnTo>
                    <a:pt x="72154" y="79021"/>
                  </a:lnTo>
                  <a:lnTo>
                    <a:pt x="72154" y="141642"/>
                  </a:lnTo>
                  <a:cubicBezTo>
                    <a:pt x="72154" y="144773"/>
                    <a:pt x="72154" y="149022"/>
                    <a:pt x="76750" y="149022"/>
                  </a:cubicBezTo>
                  <a:cubicBezTo>
                    <a:pt x="81347" y="149022"/>
                    <a:pt x="81347" y="144773"/>
                    <a:pt x="81347" y="141642"/>
                  </a:cubicBezTo>
                  <a:lnTo>
                    <a:pt x="81347" y="79021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F192CCA-C437-3F48-B59E-8F08E0109806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6483772" y="3840205"/>
              <a:ext cx="105260" cy="101310"/>
            </a:xfrm>
            <a:custGeom>
              <a:avLst/>
              <a:gdLst>
                <a:gd name="connsiteX0" fmla="*/ 76760 w 105260"/>
                <a:gd name="connsiteY0" fmla="*/ 14388 h 101310"/>
                <a:gd name="connsiteX1" fmla="*/ 55616 w 105260"/>
                <a:gd name="connsiteY1" fmla="*/ 75 h 101310"/>
                <a:gd name="connsiteX2" fmla="*/ 228 w 105260"/>
                <a:gd name="connsiteY2" fmla="*/ 65603 h 101310"/>
                <a:gd name="connsiteX3" fmla="*/ 30795 w 105260"/>
                <a:gd name="connsiteY3" fmla="*/ 101386 h 101310"/>
                <a:gd name="connsiteX4" fmla="*/ 60672 w 105260"/>
                <a:gd name="connsiteY4" fmla="*/ 84612 h 101310"/>
                <a:gd name="connsiteX5" fmla="*/ 81587 w 105260"/>
                <a:gd name="connsiteY5" fmla="*/ 101386 h 101310"/>
                <a:gd name="connsiteX6" fmla="*/ 98594 w 105260"/>
                <a:gd name="connsiteY6" fmla="*/ 89085 h 101310"/>
                <a:gd name="connsiteX7" fmla="*/ 105489 w 105260"/>
                <a:gd name="connsiteY7" fmla="*/ 66944 h 101310"/>
                <a:gd name="connsiteX8" fmla="*/ 102731 w 105260"/>
                <a:gd name="connsiteY8" fmla="*/ 64708 h 101310"/>
                <a:gd name="connsiteX9" fmla="*/ 99513 w 105260"/>
                <a:gd name="connsiteY9" fmla="*/ 68734 h 101310"/>
                <a:gd name="connsiteX10" fmla="*/ 82046 w 105260"/>
                <a:gd name="connsiteY10" fmla="*/ 96465 h 101310"/>
                <a:gd name="connsiteX11" fmla="*/ 75151 w 105260"/>
                <a:gd name="connsiteY11" fmla="*/ 86178 h 101310"/>
                <a:gd name="connsiteX12" fmla="*/ 78139 w 105260"/>
                <a:gd name="connsiteY12" fmla="*/ 69628 h 101310"/>
                <a:gd name="connsiteX13" fmla="*/ 83195 w 105260"/>
                <a:gd name="connsiteY13" fmla="*/ 49500 h 101310"/>
                <a:gd name="connsiteX14" fmla="*/ 91469 w 105260"/>
                <a:gd name="connsiteY14" fmla="*/ 18190 h 101310"/>
                <a:gd name="connsiteX15" fmla="*/ 93078 w 105260"/>
                <a:gd name="connsiteY15" fmla="*/ 10586 h 101310"/>
                <a:gd name="connsiteX16" fmla="*/ 86413 w 105260"/>
                <a:gd name="connsiteY16" fmla="*/ 4548 h 101310"/>
                <a:gd name="connsiteX17" fmla="*/ 76760 w 105260"/>
                <a:gd name="connsiteY17" fmla="*/ 14388 h 101310"/>
                <a:gd name="connsiteX18" fmla="*/ 61821 w 105260"/>
                <a:gd name="connsiteY18" fmla="*/ 72312 h 101310"/>
                <a:gd name="connsiteX19" fmla="*/ 57225 w 105260"/>
                <a:gd name="connsiteY19" fmla="*/ 80587 h 101310"/>
                <a:gd name="connsiteX20" fmla="*/ 31254 w 105260"/>
                <a:gd name="connsiteY20" fmla="*/ 96465 h 101310"/>
                <a:gd name="connsiteX21" fmla="*/ 16546 w 105260"/>
                <a:gd name="connsiteY21" fmla="*/ 75443 h 101310"/>
                <a:gd name="connsiteX22" fmla="*/ 29186 w 105260"/>
                <a:gd name="connsiteY22" fmla="*/ 26465 h 101310"/>
                <a:gd name="connsiteX23" fmla="*/ 55846 w 105260"/>
                <a:gd name="connsiteY23" fmla="*/ 4995 h 101310"/>
                <a:gd name="connsiteX24" fmla="*/ 74002 w 105260"/>
                <a:gd name="connsiteY24" fmla="*/ 24676 h 101310"/>
                <a:gd name="connsiteX25" fmla="*/ 73313 w 105260"/>
                <a:gd name="connsiteY25" fmla="*/ 28478 h 101310"/>
                <a:gd name="connsiteX26" fmla="*/ 61821 w 105260"/>
                <a:gd name="connsiteY26" fmla="*/ 72312 h 10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5260" h="101310">
                  <a:moveTo>
                    <a:pt x="76760" y="14388"/>
                  </a:moveTo>
                  <a:cubicBezTo>
                    <a:pt x="72623" y="6113"/>
                    <a:pt x="65958" y="75"/>
                    <a:pt x="55616" y="75"/>
                  </a:cubicBezTo>
                  <a:cubicBezTo>
                    <a:pt x="28726" y="75"/>
                    <a:pt x="228" y="32950"/>
                    <a:pt x="228" y="65603"/>
                  </a:cubicBezTo>
                  <a:cubicBezTo>
                    <a:pt x="228" y="86625"/>
                    <a:pt x="12868" y="101386"/>
                    <a:pt x="30795" y="101386"/>
                  </a:cubicBezTo>
                  <a:cubicBezTo>
                    <a:pt x="35391" y="101386"/>
                    <a:pt x="46883" y="100491"/>
                    <a:pt x="60672" y="84612"/>
                  </a:cubicBezTo>
                  <a:cubicBezTo>
                    <a:pt x="62511" y="94005"/>
                    <a:pt x="70555" y="101386"/>
                    <a:pt x="81587" y="101386"/>
                  </a:cubicBezTo>
                  <a:cubicBezTo>
                    <a:pt x="89631" y="101386"/>
                    <a:pt x="94917" y="96242"/>
                    <a:pt x="98594" y="89085"/>
                  </a:cubicBezTo>
                  <a:cubicBezTo>
                    <a:pt x="102501" y="81034"/>
                    <a:pt x="105489" y="67392"/>
                    <a:pt x="105489" y="66944"/>
                  </a:cubicBezTo>
                  <a:cubicBezTo>
                    <a:pt x="105489" y="64708"/>
                    <a:pt x="103420" y="64708"/>
                    <a:pt x="102731" y="64708"/>
                  </a:cubicBezTo>
                  <a:cubicBezTo>
                    <a:pt x="100432" y="64708"/>
                    <a:pt x="100203" y="65603"/>
                    <a:pt x="99513" y="68734"/>
                  </a:cubicBezTo>
                  <a:cubicBezTo>
                    <a:pt x="95606" y="83270"/>
                    <a:pt x="91469" y="96465"/>
                    <a:pt x="82046" y="96465"/>
                  </a:cubicBezTo>
                  <a:cubicBezTo>
                    <a:pt x="75841" y="96465"/>
                    <a:pt x="75151" y="90651"/>
                    <a:pt x="75151" y="86178"/>
                  </a:cubicBezTo>
                  <a:cubicBezTo>
                    <a:pt x="75151" y="81258"/>
                    <a:pt x="75611" y="79468"/>
                    <a:pt x="78139" y="69628"/>
                  </a:cubicBezTo>
                  <a:cubicBezTo>
                    <a:pt x="80667" y="60235"/>
                    <a:pt x="81127" y="57999"/>
                    <a:pt x="83195" y="49500"/>
                  </a:cubicBezTo>
                  <a:lnTo>
                    <a:pt x="91469" y="18190"/>
                  </a:lnTo>
                  <a:cubicBezTo>
                    <a:pt x="93078" y="11928"/>
                    <a:pt x="93078" y="11481"/>
                    <a:pt x="93078" y="10586"/>
                  </a:cubicBezTo>
                  <a:cubicBezTo>
                    <a:pt x="93078" y="6784"/>
                    <a:pt x="90320" y="4548"/>
                    <a:pt x="86413" y="4548"/>
                  </a:cubicBezTo>
                  <a:cubicBezTo>
                    <a:pt x="80897" y="4548"/>
                    <a:pt x="77450" y="9468"/>
                    <a:pt x="76760" y="14388"/>
                  </a:cubicBezTo>
                  <a:close/>
                  <a:moveTo>
                    <a:pt x="61821" y="72312"/>
                  </a:moveTo>
                  <a:cubicBezTo>
                    <a:pt x="60672" y="76337"/>
                    <a:pt x="60672" y="76785"/>
                    <a:pt x="57225" y="80587"/>
                  </a:cubicBezTo>
                  <a:cubicBezTo>
                    <a:pt x="47113" y="92887"/>
                    <a:pt x="37690" y="96465"/>
                    <a:pt x="31254" y="96465"/>
                  </a:cubicBezTo>
                  <a:cubicBezTo>
                    <a:pt x="19763" y="96465"/>
                    <a:pt x="16546" y="84165"/>
                    <a:pt x="16546" y="75443"/>
                  </a:cubicBezTo>
                  <a:cubicBezTo>
                    <a:pt x="16546" y="64261"/>
                    <a:pt x="23900" y="36752"/>
                    <a:pt x="29186" y="26465"/>
                  </a:cubicBezTo>
                  <a:cubicBezTo>
                    <a:pt x="36311" y="13270"/>
                    <a:pt x="46653" y="4995"/>
                    <a:pt x="55846" y="4995"/>
                  </a:cubicBezTo>
                  <a:cubicBezTo>
                    <a:pt x="70785" y="4995"/>
                    <a:pt x="74002" y="23334"/>
                    <a:pt x="74002" y="24676"/>
                  </a:cubicBezTo>
                  <a:cubicBezTo>
                    <a:pt x="74002" y="26017"/>
                    <a:pt x="73543" y="27359"/>
                    <a:pt x="73313" y="28478"/>
                  </a:cubicBezTo>
                  <a:lnTo>
                    <a:pt x="61821" y="72312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0FD7D51-2F5A-C849-8B85-D193CDBAD6AE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6606199" y="3868652"/>
              <a:ext cx="71108" cy="103949"/>
            </a:xfrm>
            <a:custGeom>
              <a:avLst/>
              <a:gdLst>
                <a:gd name="connsiteX0" fmla="*/ 71342 w 71108"/>
                <a:gd name="connsiteY0" fmla="*/ 75534 h 103949"/>
                <a:gd name="connsiteX1" fmla="*/ 65872 w 71108"/>
                <a:gd name="connsiteY1" fmla="*/ 75534 h 103949"/>
                <a:gd name="connsiteX2" fmla="*/ 61689 w 71108"/>
                <a:gd name="connsiteY2" fmla="*/ 89780 h 103949"/>
                <a:gd name="connsiteX3" fmla="*/ 45762 w 71108"/>
                <a:gd name="connsiteY3" fmla="*/ 90719 h 103949"/>
                <a:gd name="connsiteX4" fmla="*/ 16160 w 71108"/>
                <a:gd name="connsiteY4" fmla="*/ 90719 h 103949"/>
                <a:gd name="connsiteX5" fmla="*/ 48336 w 71108"/>
                <a:gd name="connsiteY5" fmla="*/ 64419 h 103949"/>
                <a:gd name="connsiteX6" fmla="*/ 71342 w 71108"/>
                <a:gd name="connsiteY6" fmla="*/ 30604 h 103949"/>
                <a:gd name="connsiteX7" fmla="*/ 33696 w 71108"/>
                <a:gd name="connsiteY7" fmla="*/ 76 h 103949"/>
                <a:gd name="connsiteX8" fmla="*/ 233 w 71108"/>
                <a:gd name="connsiteY8" fmla="*/ 28099 h 103949"/>
                <a:gd name="connsiteX9" fmla="*/ 8760 w 71108"/>
                <a:gd name="connsiteY9" fmla="*/ 36866 h 103949"/>
                <a:gd name="connsiteX10" fmla="*/ 17286 w 71108"/>
                <a:gd name="connsiteY10" fmla="*/ 28568 h 103949"/>
                <a:gd name="connsiteX11" fmla="*/ 7794 w 71108"/>
                <a:gd name="connsiteY11" fmla="*/ 20271 h 103949"/>
                <a:gd name="connsiteX12" fmla="*/ 31283 w 71108"/>
                <a:gd name="connsiteY12" fmla="*/ 5712 h 103949"/>
                <a:gd name="connsiteX13" fmla="*/ 55736 w 71108"/>
                <a:gd name="connsiteY13" fmla="*/ 30604 h 103949"/>
                <a:gd name="connsiteX14" fmla="*/ 40614 w 71108"/>
                <a:gd name="connsiteY14" fmla="*/ 60661 h 103949"/>
                <a:gd name="connsiteX15" fmla="*/ 1842 w 71108"/>
                <a:gd name="connsiteY15" fmla="*/ 97921 h 103949"/>
                <a:gd name="connsiteX16" fmla="*/ 233 w 71108"/>
                <a:gd name="connsiteY16" fmla="*/ 104026 h 103949"/>
                <a:gd name="connsiteX17" fmla="*/ 66515 w 71108"/>
                <a:gd name="connsiteY17" fmla="*/ 104026 h 103949"/>
                <a:gd name="connsiteX18" fmla="*/ 71342 w 71108"/>
                <a:gd name="connsiteY18" fmla="*/ 75534 h 103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1108" h="103949">
                  <a:moveTo>
                    <a:pt x="71342" y="75534"/>
                  </a:moveTo>
                  <a:lnTo>
                    <a:pt x="65872" y="75534"/>
                  </a:lnTo>
                  <a:cubicBezTo>
                    <a:pt x="65389" y="78978"/>
                    <a:pt x="63780" y="88214"/>
                    <a:pt x="61689" y="89780"/>
                  </a:cubicBezTo>
                  <a:cubicBezTo>
                    <a:pt x="60402" y="90719"/>
                    <a:pt x="48014" y="90719"/>
                    <a:pt x="45762" y="90719"/>
                  </a:cubicBezTo>
                  <a:lnTo>
                    <a:pt x="16160" y="90719"/>
                  </a:lnTo>
                  <a:cubicBezTo>
                    <a:pt x="33052" y="76160"/>
                    <a:pt x="38683" y="71777"/>
                    <a:pt x="48336" y="64419"/>
                  </a:cubicBezTo>
                  <a:cubicBezTo>
                    <a:pt x="60241" y="55182"/>
                    <a:pt x="71342" y="45476"/>
                    <a:pt x="71342" y="30604"/>
                  </a:cubicBezTo>
                  <a:cubicBezTo>
                    <a:pt x="71342" y="11661"/>
                    <a:pt x="54288" y="76"/>
                    <a:pt x="33696" y="76"/>
                  </a:cubicBezTo>
                  <a:cubicBezTo>
                    <a:pt x="13747" y="76"/>
                    <a:pt x="233" y="13696"/>
                    <a:pt x="233" y="28099"/>
                  </a:cubicBezTo>
                  <a:cubicBezTo>
                    <a:pt x="233" y="36083"/>
                    <a:pt x="7151" y="36866"/>
                    <a:pt x="8760" y="36866"/>
                  </a:cubicBezTo>
                  <a:cubicBezTo>
                    <a:pt x="12621" y="36866"/>
                    <a:pt x="17286" y="34204"/>
                    <a:pt x="17286" y="28568"/>
                  </a:cubicBezTo>
                  <a:cubicBezTo>
                    <a:pt x="17286" y="25751"/>
                    <a:pt x="16160" y="20271"/>
                    <a:pt x="7794" y="20271"/>
                  </a:cubicBezTo>
                  <a:cubicBezTo>
                    <a:pt x="12782" y="9156"/>
                    <a:pt x="23721" y="5712"/>
                    <a:pt x="31283" y="5712"/>
                  </a:cubicBezTo>
                  <a:cubicBezTo>
                    <a:pt x="47371" y="5712"/>
                    <a:pt x="55736" y="17923"/>
                    <a:pt x="55736" y="30604"/>
                  </a:cubicBezTo>
                  <a:cubicBezTo>
                    <a:pt x="55736" y="44224"/>
                    <a:pt x="45762" y="55026"/>
                    <a:pt x="40614" y="60661"/>
                  </a:cubicBezTo>
                  <a:lnTo>
                    <a:pt x="1842" y="97921"/>
                  </a:lnTo>
                  <a:cubicBezTo>
                    <a:pt x="233" y="99330"/>
                    <a:pt x="233" y="99643"/>
                    <a:pt x="233" y="104026"/>
                  </a:cubicBezTo>
                  <a:lnTo>
                    <a:pt x="66515" y="104026"/>
                  </a:lnTo>
                  <a:lnTo>
                    <a:pt x="71342" y="75534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04FC6E91-EA7A-CD5C-47C4-729361B5E44D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6708820" y="3780045"/>
              <a:ext cx="94229" cy="161694"/>
            </a:xfrm>
            <a:custGeom>
              <a:avLst/>
              <a:gdLst>
                <a:gd name="connsiteX0" fmla="*/ 51259 w 94229"/>
                <a:gd name="connsiteY0" fmla="*/ 61353 h 161694"/>
                <a:gd name="connsiteX1" fmla="*/ 238 w 94229"/>
                <a:gd name="connsiteY1" fmla="*/ 124197 h 161694"/>
                <a:gd name="connsiteX2" fmla="*/ 36550 w 94229"/>
                <a:gd name="connsiteY2" fmla="*/ 161770 h 161694"/>
                <a:gd name="connsiteX3" fmla="*/ 82516 w 94229"/>
                <a:gd name="connsiteY3" fmla="*/ 95794 h 161694"/>
                <a:gd name="connsiteX4" fmla="*/ 65508 w 94229"/>
                <a:gd name="connsiteY4" fmla="*/ 54197 h 161694"/>
                <a:gd name="connsiteX5" fmla="*/ 43675 w 94229"/>
                <a:gd name="connsiteY5" fmla="*/ 17519 h 161694"/>
                <a:gd name="connsiteX6" fmla="*/ 56315 w 94229"/>
                <a:gd name="connsiteY6" fmla="*/ 7231 h 161694"/>
                <a:gd name="connsiteX7" fmla="*/ 72633 w 94229"/>
                <a:gd name="connsiteY7" fmla="*/ 13270 h 161694"/>
                <a:gd name="connsiteX8" fmla="*/ 85274 w 94229"/>
                <a:gd name="connsiteY8" fmla="*/ 18861 h 161694"/>
                <a:gd name="connsiteX9" fmla="*/ 94467 w 94229"/>
                <a:gd name="connsiteY9" fmla="*/ 9915 h 161694"/>
                <a:gd name="connsiteX10" fmla="*/ 82516 w 94229"/>
                <a:gd name="connsiteY10" fmla="*/ 2535 h 161694"/>
                <a:gd name="connsiteX11" fmla="*/ 63670 w 94229"/>
                <a:gd name="connsiteY11" fmla="*/ 75 h 161694"/>
                <a:gd name="connsiteX12" fmla="*/ 37470 w 94229"/>
                <a:gd name="connsiteY12" fmla="*/ 23110 h 161694"/>
                <a:gd name="connsiteX13" fmla="*/ 51259 w 94229"/>
                <a:gd name="connsiteY13" fmla="*/ 61353 h 161694"/>
                <a:gd name="connsiteX14" fmla="*/ 54017 w 94229"/>
                <a:gd name="connsiteY14" fmla="*/ 66273 h 161694"/>
                <a:gd name="connsiteX15" fmla="*/ 66658 w 94229"/>
                <a:gd name="connsiteY15" fmla="*/ 104740 h 161694"/>
                <a:gd name="connsiteX16" fmla="*/ 36550 w 94229"/>
                <a:gd name="connsiteY16" fmla="*/ 156849 h 161694"/>
                <a:gd name="connsiteX17" fmla="*/ 14487 w 94229"/>
                <a:gd name="connsiteY17" fmla="*/ 130459 h 161694"/>
                <a:gd name="connsiteX18" fmla="*/ 54017 w 94229"/>
                <a:gd name="connsiteY18" fmla="*/ 66273 h 161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4229" h="161694">
                  <a:moveTo>
                    <a:pt x="51259" y="61353"/>
                  </a:moveTo>
                  <a:cubicBezTo>
                    <a:pt x="22531" y="68063"/>
                    <a:pt x="238" y="97136"/>
                    <a:pt x="238" y="124197"/>
                  </a:cubicBezTo>
                  <a:cubicBezTo>
                    <a:pt x="238" y="145667"/>
                    <a:pt x="14946" y="161770"/>
                    <a:pt x="36550" y="161770"/>
                  </a:cubicBezTo>
                  <a:cubicBezTo>
                    <a:pt x="63440" y="161770"/>
                    <a:pt x="82516" y="126657"/>
                    <a:pt x="82516" y="95794"/>
                  </a:cubicBezTo>
                  <a:cubicBezTo>
                    <a:pt x="82516" y="75443"/>
                    <a:pt x="73323" y="64261"/>
                    <a:pt x="65508" y="54197"/>
                  </a:cubicBezTo>
                  <a:cubicBezTo>
                    <a:pt x="57235" y="44133"/>
                    <a:pt x="43675" y="27359"/>
                    <a:pt x="43675" y="17519"/>
                  </a:cubicBezTo>
                  <a:cubicBezTo>
                    <a:pt x="43675" y="12599"/>
                    <a:pt x="48271" y="7231"/>
                    <a:pt x="56315" y="7231"/>
                  </a:cubicBezTo>
                  <a:cubicBezTo>
                    <a:pt x="63210" y="7231"/>
                    <a:pt x="67807" y="10139"/>
                    <a:pt x="72633" y="13270"/>
                  </a:cubicBezTo>
                  <a:cubicBezTo>
                    <a:pt x="77230" y="15953"/>
                    <a:pt x="81826" y="18861"/>
                    <a:pt x="85274" y="18861"/>
                  </a:cubicBezTo>
                  <a:cubicBezTo>
                    <a:pt x="91019" y="18861"/>
                    <a:pt x="94467" y="13493"/>
                    <a:pt x="94467" y="9915"/>
                  </a:cubicBezTo>
                  <a:cubicBezTo>
                    <a:pt x="94467" y="4995"/>
                    <a:pt x="90789" y="4324"/>
                    <a:pt x="82516" y="2535"/>
                  </a:cubicBezTo>
                  <a:cubicBezTo>
                    <a:pt x="70565" y="75"/>
                    <a:pt x="67347" y="75"/>
                    <a:pt x="63670" y="75"/>
                  </a:cubicBezTo>
                  <a:cubicBezTo>
                    <a:pt x="45743" y="75"/>
                    <a:pt x="37470" y="9691"/>
                    <a:pt x="37470" y="23110"/>
                  </a:cubicBezTo>
                  <a:cubicBezTo>
                    <a:pt x="37470" y="35187"/>
                    <a:pt x="44135" y="47711"/>
                    <a:pt x="51259" y="61353"/>
                  </a:cubicBezTo>
                  <a:close/>
                  <a:moveTo>
                    <a:pt x="54017" y="66273"/>
                  </a:moveTo>
                  <a:cubicBezTo>
                    <a:pt x="59763" y="76561"/>
                    <a:pt x="66658" y="88638"/>
                    <a:pt x="66658" y="104740"/>
                  </a:cubicBezTo>
                  <a:cubicBezTo>
                    <a:pt x="66658" y="119501"/>
                    <a:pt x="57924" y="156849"/>
                    <a:pt x="36550" y="156849"/>
                  </a:cubicBezTo>
                  <a:cubicBezTo>
                    <a:pt x="23910" y="156849"/>
                    <a:pt x="14487" y="147456"/>
                    <a:pt x="14487" y="130459"/>
                  </a:cubicBezTo>
                  <a:cubicBezTo>
                    <a:pt x="14487" y="116370"/>
                    <a:pt x="22990" y="74325"/>
                    <a:pt x="54017" y="66273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C0B9C54D-AC23-CBAE-C24B-81B5C4316B64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6832763" y="3771323"/>
              <a:ext cx="53319" cy="223644"/>
            </a:xfrm>
            <a:custGeom>
              <a:avLst/>
              <a:gdLst>
                <a:gd name="connsiteX0" fmla="*/ 53562 w 53319"/>
                <a:gd name="connsiteY0" fmla="*/ 221483 h 223644"/>
                <a:gd name="connsiteX1" fmla="*/ 49655 w 53319"/>
                <a:gd name="connsiteY1" fmla="*/ 216562 h 223644"/>
                <a:gd name="connsiteX2" fmla="*/ 13572 w 53319"/>
                <a:gd name="connsiteY2" fmla="*/ 111897 h 223644"/>
                <a:gd name="connsiteX3" fmla="*/ 50574 w 53319"/>
                <a:gd name="connsiteY3" fmla="*/ 6113 h 223644"/>
                <a:gd name="connsiteX4" fmla="*/ 53562 w 53319"/>
                <a:gd name="connsiteY4" fmla="*/ 2311 h 223644"/>
                <a:gd name="connsiteX5" fmla="*/ 51264 w 53319"/>
                <a:gd name="connsiteY5" fmla="*/ 75 h 223644"/>
                <a:gd name="connsiteX6" fmla="*/ 14721 w 53319"/>
                <a:gd name="connsiteY6" fmla="*/ 43685 h 223644"/>
                <a:gd name="connsiteX7" fmla="*/ 242 w 53319"/>
                <a:gd name="connsiteY7" fmla="*/ 111897 h 223644"/>
                <a:gd name="connsiteX8" fmla="*/ 15411 w 53319"/>
                <a:gd name="connsiteY8" fmla="*/ 181674 h 223644"/>
                <a:gd name="connsiteX9" fmla="*/ 51264 w 53319"/>
                <a:gd name="connsiteY9" fmla="*/ 223719 h 223644"/>
                <a:gd name="connsiteX10" fmla="*/ 53562 w 53319"/>
                <a:gd name="connsiteY10" fmla="*/ 221483 h 223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319" h="223644">
                  <a:moveTo>
                    <a:pt x="53562" y="221483"/>
                  </a:moveTo>
                  <a:cubicBezTo>
                    <a:pt x="53562" y="220812"/>
                    <a:pt x="53562" y="220364"/>
                    <a:pt x="49655" y="216562"/>
                  </a:cubicBezTo>
                  <a:cubicBezTo>
                    <a:pt x="20927" y="188383"/>
                    <a:pt x="13572" y="146114"/>
                    <a:pt x="13572" y="111897"/>
                  </a:cubicBezTo>
                  <a:cubicBezTo>
                    <a:pt x="13572" y="72983"/>
                    <a:pt x="22306" y="34069"/>
                    <a:pt x="50574" y="6113"/>
                  </a:cubicBezTo>
                  <a:cubicBezTo>
                    <a:pt x="53562" y="3429"/>
                    <a:pt x="53562" y="2982"/>
                    <a:pt x="53562" y="2311"/>
                  </a:cubicBezTo>
                  <a:cubicBezTo>
                    <a:pt x="53562" y="746"/>
                    <a:pt x="52643" y="75"/>
                    <a:pt x="51264" y="75"/>
                  </a:cubicBezTo>
                  <a:cubicBezTo>
                    <a:pt x="48966" y="75"/>
                    <a:pt x="28281" y="15283"/>
                    <a:pt x="14721" y="43685"/>
                  </a:cubicBezTo>
                  <a:cubicBezTo>
                    <a:pt x="3000" y="68286"/>
                    <a:pt x="242" y="93111"/>
                    <a:pt x="242" y="111897"/>
                  </a:cubicBezTo>
                  <a:cubicBezTo>
                    <a:pt x="242" y="129341"/>
                    <a:pt x="2770" y="156402"/>
                    <a:pt x="15411" y="181674"/>
                  </a:cubicBezTo>
                  <a:cubicBezTo>
                    <a:pt x="29201" y="209182"/>
                    <a:pt x="48966" y="223719"/>
                    <a:pt x="51264" y="223719"/>
                  </a:cubicBezTo>
                  <a:cubicBezTo>
                    <a:pt x="52643" y="223719"/>
                    <a:pt x="53562" y="223048"/>
                    <a:pt x="53562" y="221483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19FAE88-F8DA-A018-0CD3-5A5855FEAB2E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6904674" y="3799055"/>
              <a:ext cx="70556" cy="142461"/>
            </a:xfrm>
            <a:custGeom>
              <a:avLst/>
              <a:gdLst>
                <a:gd name="connsiteX0" fmla="*/ 42305 w 70556"/>
                <a:gd name="connsiteY0" fmla="*/ 50618 h 142461"/>
                <a:gd name="connsiteX1" fmla="*/ 63908 w 70556"/>
                <a:gd name="connsiteY1" fmla="*/ 50618 h 142461"/>
                <a:gd name="connsiteX2" fmla="*/ 70803 w 70556"/>
                <a:gd name="connsiteY2" fmla="*/ 46145 h 142461"/>
                <a:gd name="connsiteX3" fmla="*/ 64368 w 70556"/>
                <a:gd name="connsiteY3" fmla="*/ 43685 h 142461"/>
                <a:gd name="connsiteX4" fmla="*/ 44143 w 70556"/>
                <a:gd name="connsiteY4" fmla="*/ 43685 h 142461"/>
                <a:gd name="connsiteX5" fmla="*/ 53566 w 70556"/>
                <a:gd name="connsiteY5" fmla="*/ 6113 h 142461"/>
                <a:gd name="connsiteX6" fmla="*/ 46901 w 70556"/>
                <a:gd name="connsiteY6" fmla="*/ 75 h 142461"/>
                <a:gd name="connsiteX7" fmla="*/ 37708 w 70556"/>
                <a:gd name="connsiteY7" fmla="*/ 8126 h 142461"/>
                <a:gd name="connsiteX8" fmla="*/ 28745 w 70556"/>
                <a:gd name="connsiteY8" fmla="*/ 43685 h 142461"/>
                <a:gd name="connsiteX9" fmla="*/ 7141 w 70556"/>
                <a:gd name="connsiteY9" fmla="*/ 43685 h 142461"/>
                <a:gd name="connsiteX10" fmla="*/ 246 w 70556"/>
                <a:gd name="connsiteY10" fmla="*/ 47935 h 142461"/>
                <a:gd name="connsiteX11" fmla="*/ 6681 w 70556"/>
                <a:gd name="connsiteY11" fmla="*/ 50618 h 142461"/>
                <a:gd name="connsiteX12" fmla="*/ 26906 w 70556"/>
                <a:gd name="connsiteY12" fmla="*/ 50618 h 142461"/>
                <a:gd name="connsiteX13" fmla="*/ 9439 w 70556"/>
                <a:gd name="connsiteY13" fmla="*/ 121961 h 142461"/>
                <a:gd name="connsiteX14" fmla="*/ 30583 w 70556"/>
                <a:gd name="connsiteY14" fmla="*/ 142536 h 142461"/>
                <a:gd name="connsiteX15" fmla="*/ 67126 w 70556"/>
                <a:gd name="connsiteY15" fmla="*/ 108095 h 142461"/>
                <a:gd name="connsiteX16" fmla="*/ 64368 w 70556"/>
                <a:gd name="connsiteY16" fmla="*/ 105858 h 142461"/>
                <a:gd name="connsiteX17" fmla="*/ 60921 w 70556"/>
                <a:gd name="connsiteY17" fmla="*/ 108990 h 142461"/>
                <a:gd name="connsiteX18" fmla="*/ 31043 w 70556"/>
                <a:gd name="connsiteY18" fmla="*/ 137616 h 142461"/>
                <a:gd name="connsiteX19" fmla="*/ 23918 w 70556"/>
                <a:gd name="connsiteY19" fmla="*/ 127328 h 142461"/>
                <a:gd name="connsiteX20" fmla="*/ 25297 w 70556"/>
                <a:gd name="connsiteY20" fmla="*/ 116593 h 142461"/>
                <a:gd name="connsiteX21" fmla="*/ 42305 w 70556"/>
                <a:gd name="connsiteY21" fmla="*/ 50618 h 142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556" h="142461">
                  <a:moveTo>
                    <a:pt x="42305" y="50618"/>
                  </a:moveTo>
                  <a:lnTo>
                    <a:pt x="63908" y="50618"/>
                  </a:lnTo>
                  <a:cubicBezTo>
                    <a:pt x="68505" y="50618"/>
                    <a:pt x="70803" y="50618"/>
                    <a:pt x="70803" y="46145"/>
                  </a:cubicBezTo>
                  <a:cubicBezTo>
                    <a:pt x="70803" y="43685"/>
                    <a:pt x="68505" y="43685"/>
                    <a:pt x="64368" y="43685"/>
                  </a:cubicBezTo>
                  <a:lnTo>
                    <a:pt x="44143" y="43685"/>
                  </a:lnTo>
                  <a:cubicBezTo>
                    <a:pt x="52417" y="11928"/>
                    <a:pt x="53566" y="7455"/>
                    <a:pt x="53566" y="6113"/>
                  </a:cubicBezTo>
                  <a:cubicBezTo>
                    <a:pt x="53566" y="2311"/>
                    <a:pt x="50808" y="75"/>
                    <a:pt x="46901" y="75"/>
                  </a:cubicBezTo>
                  <a:cubicBezTo>
                    <a:pt x="46212" y="75"/>
                    <a:pt x="39776" y="298"/>
                    <a:pt x="37708" y="8126"/>
                  </a:cubicBezTo>
                  <a:lnTo>
                    <a:pt x="28745" y="43685"/>
                  </a:lnTo>
                  <a:lnTo>
                    <a:pt x="7141" y="43685"/>
                  </a:lnTo>
                  <a:cubicBezTo>
                    <a:pt x="2544" y="43685"/>
                    <a:pt x="246" y="43685"/>
                    <a:pt x="246" y="47935"/>
                  </a:cubicBezTo>
                  <a:cubicBezTo>
                    <a:pt x="246" y="50618"/>
                    <a:pt x="2085" y="50618"/>
                    <a:pt x="6681" y="50618"/>
                  </a:cubicBezTo>
                  <a:lnTo>
                    <a:pt x="26906" y="50618"/>
                  </a:lnTo>
                  <a:cubicBezTo>
                    <a:pt x="10359" y="114133"/>
                    <a:pt x="9439" y="117935"/>
                    <a:pt x="9439" y="121961"/>
                  </a:cubicBezTo>
                  <a:cubicBezTo>
                    <a:pt x="9439" y="134038"/>
                    <a:pt x="18173" y="142536"/>
                    <a:pt x="30583" y="142536"/>
                  </a:cubicBezTo>
                  <a:cubicBezTo>
                    <a:pt x="54026" y="142536"/>
                    <a:pt x="67126" y="109884"/>
                    <a:pt x="67126" y="108095"/>
                  </a:cubicBezTo>
                  <a:cubicBezTo>
                    <a:pt x="67126" y="105858"/>
                    <a:pt x="65287" y="105858"/>
                    <a:pt x="64368" y="105858"/>
                  </a:cubicBezTo>
                  <a:cubicBezTo>
                    <a:pt x="62300" y="105858"/>
                    <a:pt x="62070" y="106529"/>
                    <a:pt x="60921" y="108990"/>
                  </a:cubicBezTo>
                  <a:cubicBezTo>
                    <a:pt x="51038" y="132249"/>
                    <a:pt x="38857" y="137616"/>
                    <a:pt x="31043" y="137616"/>
                  </a:cubicBezTo>
                  <a:cubicBezTo>
                    <a:pt x="26217" y="137616"/>
                    <a:pt x="23918" y="134709"/>
                    <a:pt x="23918" y="127328"/>
                  </a:cubicBezTo>
                  <a:cubicBezTo>
                    <a:pt x="23918" y="121961"/>
                    <a:pt x="24378" y="120395"/>
                    <a:pt x="25297" y="116593"/>
                  </a:cubicBezTo>
                  <a:lnTo>
                    <a:pt x="42305" y="50618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D14E1FAA-0AF0-9173-840C-0E172DD123D9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7052528" y="3878672"/>
              <a:ext cx="140424" cy="8945"/>
            </a:xfrm>
            <a:custGeom>
              <a:avLst/>
              <a:gdLst>
                <a:gd name="connsiteX0" fmla="*/ 132632 w 140424"/>
                <a:gd name="connsiteY0" fmla="*/ 9021 h 8945"/>
                <a:gd name="connsiteX1" fmla="*/ 140676 w 140424"/>
                <a:gd name="connsiteY1" fmla="*/ 4548 h 8945"/>
                <a:gd name="connsiteX2" fmla="*/ 132632 w 140424"/>
                <a:gd name="connsiteY2" fmla="*/ 75 h 8945"/>
                <a:gd name="connsiteX3" fmla="*/ 8296 w 140424"/>
                <a:gd name="connsiteY3" fmla="*/ 75 h 8945"/>
                <a:gd name="connsiteX4" fmla="*/ 252 w 140424"/>
                <a:gd name="connsiteY4" fmla="*/ 4548 h 8945"/>
                <a:gd name="connsiteX5" fmla="*/ 8296 w 140424"/>
                <a:gd name="connsiteY5" fmla="*/ 9021 h 8945"/>
                <a:gd name="connsiteX6" fmla="*/ 132632 w 140424"/>
                <a:gd name="connsiteY6" fmla="*/ 9021 h 8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424" h="8945">
                  <a:moveTo>
                    <a:pt x="132632" y="9021"/>
                  </a:moveTo>
                  <a:cubicBezTo>
                    <a:pt x="136540" y="9021"/>
                    <a:pt x="140676" y="9021"/>
                    <a:pt x="140676" y="4548"/>
                  </a:cubicBezTo>
                  <a:cubicBezTo>
                    <a:pt x="140676" y="75"/>
                    <a:pt x="136540" y="75"/>
                    <a:pt x="132632" y="75"/>
                  </a:cubicBezTo>
                  <a:lnTo>
                    <a:pt x="8296" y="75"/>
                  </a:lnTo>
                  <a:cubicBezTo>
                    <a:pt x="4389" y="75"/>
                    <a:pt x="252" y="75"/>
                    <a:pt x="252" y="4548"/>
                  </a:cubicBezTo>
                  <a:cubicBezTo>
                    <a:pt x="252" y="9021"/>
                    <a:pt x="4389" y="9021"/>
                    <a:pt x="8296" y="9021"/>
                  </a:cubicBezTo>
                  <a:lnTo>
                    <a:pt x="132632" y="9021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890A7BF4-9061-6506-1826-891007C5DC5C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7268565" y="3799055"/>
              <a:ext cx="70556" cy="142461"/>
            </a:xfrm>
            <a:custGeom>
              <a:avLst/>
              <a:gdLst>
                <a:gd name="connsiteX0" fmla="*/ 42320 w 70556"/>
                <a:gd name="connsiteY0" fmla="*/ 50618 h 142461"/>
                <a:gd name="connsiteX1" fmla="*/ 63924 w 70556"/>
                <a:gd name="connsiteY1" fmla="*/ 50618 h 142461"/>
                <a:gd name="connsiteX2" fmla="*/ 70819 w 70556"/>
                <a:gd name="connsiteY2" fmla="*/ 46145 h 142461"/>
                <a:gd name="connsiteX3" fmla="*/ 64384 w 70556"/>
                <a:gd name="connsiteY3" fmla="*/ 43685 h 142461"/>
                <a:gd name="connsiteX4" fmla="*/ 44159 w 70556"/>
                <a:gd name="connsiteY4" fmla="*/ 43685 h 142461"/>
                <a:gd name="connsiteX5" fmla="*/ 53582 w 70556"/>
                <a:gd name="connsiteY5" fmla="*/ 6113 h 142461"/>
                <a:gd name="connsiteX6" fmla="*/ 46917 w 70556"/>
                <a:gd name="connsiteY6" fmla="*/ 75 h 142461"/>
                <a:gd name="connsiteX7" fmla="*/ 37724 w 70556"/>
                <a:gd name="connsiteY7" fmla="*/ 8126 h 142461"/>
                <a:gd name="connsiteX8" fmla="*/ 28761 w 70556"/>
                <a:gd name="connsiteY8" fmla="*/ 43685 h 142461"/>
                <a:gd name="connsiteX9" fmla="*/ 7157 w 70556"/>
                <a:gd name="connsiteY9" fmla="*/ 43685 h 142461"/>
                <a:gd name="connsiteX10" fmla="*/ 262 w 70556"/>
                <a:gd name="connsiteY10" fmla="*/ 47935 h 142461"/>
                <a:gd name="connsiteX11" fmla="*/ 6697 w 70556"/>
                <a:gd name="connsiteY11" fmla="*/ 50618 h 142461"/>
                <a:gd name="connsiteX12" fmla="*/ 26922 w 70556"/>
                <a:gd name="connsiteY12" fmla="*/ 50618 h 142461"/>
                <a:gd name="connsiteX13" fmla="*/ 9455 w 70556"/>
                <a:gd name="connsiteY13" fmla="*/ 121961 h 142461"/>
                <a:gd name="connsiteX14" fmla="*/ 30599 w 70556"/>
                <a:gd name="connsiteY14" fmla="*/ 142536 h 142461"/>
                <a:gd name="connsiteX15" fmla="*/ 67142 w 70556"/>
                <a:gd name="connsiteY15" fmla="*/ 108095 h 142461"/>
                <a:gd name="connsiteX16" fmla="*/ 64384 w 70556"/>
                <a:gd name="connsiteY16" fmla="*/ 105858 h 142461"/>
                <a:gd name="connsiteX17" fmla="*/ 60936 w 70556"/>
                <a:gd name="connsiteY17" fmla="*/ 108990 h 142461"/>
                <a:gd name="connsiteX18" fmla="*/ 31059 w 70556"/>
                <a:gd name="connsiteY18" fmla="*/ 137616 h 142461"/>
                <a:gd name="connsiteX19" fmla="*/ 23934 w 70556"/>
                <a:gd name="connsiteY19" fmla="*/ 127328 h 142461"/>
                <a:gd name="connsiteX20" fmla="*/ 25313 w 70556"/>
                <a:gd name="connsiteY20" fmla="*/ 116593 h 142461"/>
                <a:gd name="connsiteX21" fmla="*/ 42320 w 70556"/>
                <a:gd name="connsiteY21" fmla="*/ 50618 h 142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556" h="142461">
                  <a:moveTo>
                    <a:pt x="42320" y="50618"/>
                  </a:moveTo>
                  <a:lnTo>
                    <a:pt x="63924" y="50618"/>
                  </a:lnTo>
                  <a:cubicBezTo>
                    <a:pt x="68521" y="50618"/>
                    <a:pt x="70819" y="50618"/>
                    <a:pt x="70819" y="46145"/>
                  </a:cubicBezTo>
                  <a:cubicBezTo>
                    <a:pt x="70819" y="43685"/>
                    <a:pt x="68521" y="43685"/>
                    <a:pt x="64384" y="43685"/>
                  </a:cubicBezTo>
                  <a:lnTo>
                    <a:pt x="44159" y="43685"/>
                  </a:lnTo>
                  <a:cubicBezTo>
                    <a:pt x="52433" y="11928"/>
                    <a:pt x="53582" y="7455"/>
                    <a:pt x="53582" y="6113"/>
                  </a:cubicBezTo>
                  <a:cubicBezTo>
                    <a:pt x="53582" y="2311"/>
                    <a:pt x="50824" y="75"/>
                    <a:pt x="46917" y="75"/>
                  </a:cubicBezTo>
                  <a:cubicBezTo>
                    <a:pt x="46227" y="75"/>
                    <a:pt x="39792" y="298"/>
                    <a:pt x="37724" y="8126"/>
                  </a:cubicBezTo>
                  <a:lnTo>
                    <a:pt x="28761" y="43685"/>
                  </a:lnTo>
                  <a:lnTo>
                    <a:pt x="7157" y="43685"/>
                  </a:lnTo>
                  <a:cubicBezTo>
                    <a:pt x="2560" y="43685"/>
                    <a:pt x="262" y="43685"/>
                    <a:pt x="262" y="47935"/>
                  </a:cubicBezTo>
                  <a:cubicBezTo>
                    <a:pt x="262" y="50618"/>
                    <a:pt x="2101" y="50618"/>
                    <a:pt x="6697" y="50618"/>
                  </a:cubicBezTo>
                  <a:lnTo>
                    <a:pt x="26922" y="50618"/>
                  </a:lnTo>
                  <a:cubicBezTo>
                    <a:pt x="10374" y="114133"/>
                    <a:pt x="9455" y="117935"/>
                    <a:pt x="9455" y="121961"/>
                  </a:cubicBezTo>
                  <a:cubicBezTo>
                    <a:pt x="9455" y="134038"/>
                    <a:pt x="18189" y="142536"/>
                    <a:pt x="30599" y="142536"/>
                  </a:cubicBezTo>
                  <a:cubicBezTo>
                    <a:pt x="54042" y="142536"/>
                    <a:pt x="67142" y="109884"/>
                    <a:pt x="67142" y="108095"/>
                  </a:cubicBezTo>
                  <a:cubicBezTo>
                    <a:pt x="67142" y="105858"/>
                    <a:pt x="65303" y="105858"/>
                    <a:pt x="64384" y="105858"/>
                  </a:cubicBezTo>
                  <a:cubicBezTo>
                    <a:pt x="62315" y="105858"/>
                    <a:pt x="62085" y="106529"/>
                    <a:pt x="60936" y="108990"/>
                  </a:cubicBezTo>
                  <a:cubicBezTo>
                    <a:pt x="51054" y="132249"/>
                    <a:pt x="38873" y="137616"/>
                    <a:pt x="31059" y="137616"/>
                  </a:cubicBezTo>
                  <a:cubicBezTo>
                    <a:pt x="26232" y="137616"/>
                    <a:pt x="23934" y="134709"/>
                    <a:pt x="23934" y="127328"/>
                  </a:cubicBezTo>
                  <a:cubicBezTo>
                    <a:pt x="23934" y="121961"/>
                    <a:pt x="24394" y="120395"/>
                    <a:pt x="25313" y="116593"/>
                  </a:cubicBezTo>
                  <a:lnTo>
                    <a:pt x="42320" y="50618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2B2BC3D-07A8-FEF0-877C-DC8045DFC288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7356408" y="3868652"/>
              <a:ext cx="71108" cy="103949"/>
            </a:xfrm>
            <a:custGeom>
              <a:avLst/>
              <a:gdLst>
                <a:gd name="connsiteX0" fmla="*/ 71374 w 71108"/>
                <a:gd name="connsiteY0" fmla="*/ 75534 h 103949"/>
                <a:gd name="connsiteX1" fmla="*/ 65904 w 71108"/>
                <a:gd name="connsiteY1" fmla="*/ 75534 h 103949"/>
                <a:gd name="connsiteX2" fmla="*/ 61721 w 71108"/>
                <a:gd name="connsiteY2" fmla="*/ 89780 h 103949"/>
                <a:gd name="connsiteX3" fmla="*/ 45794 w 71108"/>
                <a:gd name="connsiteY3" fmla="*/ 90719 h 103949"/>
                <a:gd name="connsiteX4" fmla="*/ 16193 w 71108"/>
                <a:gd name="connsiteY4" fmla="*/ 90719 h 103949"/>
                <a:gd name="connsiteX5" fmla="*/ 48368 w 71108"/>
                <a:gd name="connsiteY5" fmla="*/ 64419 h 103949"/>
                <a:gd name="connsiteX6" fmla="*/ 71374 w 71108"/>
                <a:gd name="connsiteY6" fmla="*/ 30604 h 103949"/>
                <a:gd name="connsiteX7" fmla="*/ 33728 w 71108"/>
                <a:gd name="connsiteY7" fmla="*/ 76 h 103949"/>
                <a:gd name="connsiteX8" fmla="*/ 266 w 71108"/>
                <a:gd name="connsiteY8" fmla="*/ 28099 h 103949"/>
                <a:gd name="connsiteX9" fmla="*/ 8792 w 71108"/>
                <a:gd name="connsiteY9" fmla="*/ 36866 h 103949"/>
                <a:gd name="connsiteX10" fmla="*/ 17319 w 71108"/>
                <a:gd name="connsiteY10" fmla="*/ 28568 h 103949"/>
                <a:gd name="connsiteX11" fmla="*/ 7827 w 71108"/>
                <a:gd name="connsiteY11" fmla="*/ 20271 h 103949"/>
                <a:gd name="connsiteX12" fmla="*/ 31315 w 71108"/>
                <a:gd name="connsiteY12" fmla="*/ 5712 h 103949"/>
                <a:gd name="connsiteX13" fmla="*/ 55769 w 71108"/>
                <a:gd name="connsiteY13" fmla="*/ 30604 h 103949"/>
                <a:gd name="connsiteX14" fmla="*/ 40646 w 71108"/>
                <a:gd name="connsiteY14" fmla="*/ 60661 h 103949"/>
                <a:gd name="connsiteX15" fmla="*/ 1874 w 71108"/>
                <a:gd name="connsiteY15" fmla="*/ 97921 h 103949"/>
                <a:gd name="connsiteX16" fmla="*/ 266 w 71108"/>
                <a:gd name="connsiteY16" fmla="*/ 104026 h 103949"/>
                <a:gd name="connsiteX17" fmla="*/ 66548 w 71108"/>
                <a:gd name="connsiteY17" fmla="*/ 104026 h 103949"/>
                <a:gd name="connsiteX18" fmla="*/ 71374 w 71108"/>
                <a:gd name="connsiteY18" fmla="*/ 75534 h 103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1108" h="103949">
                  <a:moveTo>
                    <a:pt x="71374" y="75534"/>
                  </a:moveTo>
                  <a:lnTo>
                    <a:pt x="65904" y="75534"/>
                  </a:lnTo>
                  <a:cubicBezTo>
                    <a:pt x="65422" y="78978"/>
                    <a:pt x="63813" y="88214"/>
                    <a:pt x="61721" y="89780"/>
                  </a:cubicBezTo>
                  <a:cubicBezTo>
                    <a:pt x="60434" y="90719"/>
                    <a:pt x="48047" y="90719"/>
                    <a:pt x="45794" y="90719"/>
                  </a:cubicBezTo>
                  <a:lnTo>
                    <a:pt x="16193" y="90719"/>
                  </a:lnTo>
                  <a:cubicBezTo>
                    <a:pt x="33085" y="76160"/>
                    <a:pt x="38716" y="71777"/>
                    <a:pt x="48368" y="64419"/>
                  </a:cubicBezTo>
                  <a:cubicBezTo>
                    <a:pt x="60273" y="55182"/>
                    <a:pt x="71374" y="45476"/>
                    <a:pt x="71374" y="30604"/>
                  </a:cubicBezTo>
                  <a:cubicBezTo>
                    <a:pt x="71374" y="11661"/>
                    <a:pt x="54321" y="76"/>
                    <a:pt x="33728" y="76"/>
                  </a:cubicBezTo>
                  <a:cubicBezTo>
                    <a:pt x="13779" y="76"/>
                    <a:pt x="266" y="13696"/>
                    <a:pt x="266" y="28099"/>
                  </a:cubicBezTo>
                  <a:cubicBezTo>
                    <a:pt x="266" y="36083"/>
                    <a:pt x="7183" y="36866"/>
                    <a:pt x="8792" y="36866"/>
                  </a:cubicBezTo>
                  <a:cubicBezTo>
                    <a:pt x="12653" y="36866"/>
                    <a:pt x="17319" y="34204"/>
                    <a:pt x="17319" y="28568"/>
                  </a:cubicBezTo>
                  <a:cubicBezTo>
                    <a:pt x="17319" y="25751"/>
                    <a:pt x="16193" y="20271"/>
                    <a:pt x="7827" y="20271"/>
                  </a:cubicBezTo>
                  <a:cubicBezTo>
                    <a:pt x="12814" y="9156"/>
                    <a:pt x="23754" y="5712"/>
                    <a:pt x="31315" y="5712"/>
                  </a:cubicBezTo>
                  <a:cubicBezTo>
                    <a:pt x="47403" y="5712"/>
                    <a:pt x="55769" y="17923"/>
                    <a:pt x="55769" y="30604"/>
                  </a:cubicBezTo>
                  <a:cubicBezTo>
                    <a:pt x="55769" y="44224"/>
                    <a:pt x="45794" y="55026"/>
                    <a:pt x="40646" y="60661"/>
                  </a:cubicBezTo>
                  <a:lnTo>
                    <a:pt x="1874" y="97921"/>
                  </a:lnTo>
                  <a:cubicBezTo>
                    <a:pt x="266" y="99330"/>
                    <a:pt x="266" y="99643"/>
                    <a:pt x="266" y="104026"/>
                  </a:cubicBezTo>
                  <a:lnTo>
                    <a:pt x="66548" y="104026"/>
                  </a:lnTo>
                  <a:lnTo>
                    <a:pt x="71374" y="75534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993DEB21-3FE3-7050-54D3-1C01ED765678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7462476" y="3771323"/>
              <a:ext cx="53319" cy="223644"/>
            </a:xfrm>
            <a:custGeom>
              <a:avLst/>
              <a:gdLst>
                <a:gd name="connsiteX0" fmla="*/ 53590 w 53319"/>
                <a:gd name="connsiteY0" fmla="*/ 111897 h 223644"/>
                <a:gd name="connsiteX1" fmla="*/ 38421 w 53319"/>
                <a:gd name="connsiteY1" fmla="*/ 42120 h 223644"/>
                <a:gd name="connsiteX2" fmla="*/ 2568 w 53319"/>
                <a:gd name="connsiteY2" fmla="*/ 75 h 223644"/>
                <a:gd name="connsiteX3" fmla="*/ 270 w 53319"/>
                <a:gd name="connsiteY3" fmla="*/ 2311 h 223644"/>
                <a:gd name="connsiteX4" fmla="*/ 4637 w 53319"/>
                <a:gd name="connsiteY4" fmla="*/ 7455 h 223644"/>
                <a:gd name="connsiteX5" fmla="*/ 40260 w 53319"/>
                <a:gd name="connsiteY5" fmla="*/ 111897 h 223644"/>
                <a:gd name="connsiteX6" fmla="*/ 3258 w 53319"/>
                <a:gd name="connsiteY6" fmla="*/ 217681 h 223644"/>
                <a:gd name="connsiteX7" fmla="*/ 270 w 53319"/>
                <a:gd name="connsiteY7" fmla="*/ 221483 h 223644"/>
                <a:gd name="connsiteX8" fmla="*/ 2568 w 53319"/>
                <a:gd name="connsiteY8" fmla="*/ 223719 h 223644"/>
                <a:gd name="connsiteX9" fmla="*/ 39111 w 53319"/>
                <a:gd name="connsiteY9" fmla="*/ 180108 h 223644"/>
                <a:gd name="connsiteX10" fmla="*/ 53590 w 53319"/>
                <a:gd name="connsiteY10" fmla="*/ 111897 h 223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319" h="223644">
                  <a:moveTo>
                    <a:pt x="53590" y="111897"/>
                  </a:moveTo>
                  <a:cubicBezTo>
                    <a:pt x="53590" y="94453"/>
                    <a:pt x="51062" y="67392"/>
                    <a:pt x="38421" y="42120"/>
                  </a:cubicBezTo>
                  <a:cubicBezTo>
                    <a:pt x="24632" y="14612"/>
                    <a:pt x="4867" y="75"/>
                    <a:pt x="2568" y="75"/>
                  </a:cubicBezTo>
                  <a:cubicBezTo>
                    <a:pt x="1189" y="75"/>
                    <a:pt x="270" y="969"/>
                    <a:pt x="270" y="2311"/>
                  </a:cubicBezTo>
                  <a:cubicBezTo>
                    <a:pt x="270" y="2982"/>
                    <a:pt x="270" y="3429"/>
                    <a:pt x="4637" y="7455"/>
                  </a:cubicBezTo>
                  <a:cubicBezTo>
                    <a:pt x="27160" y="29596"/>
                    <a:pt x="40260" y="65155"/>
                    <a:pt x="40260" y="111897"/>
                  </a:cubicBezTo>
                  <a:cubicBezTo>
                    <a:pt x="40260" y="150140"/>
                    <a:pt x="31756" y="189501"/>
                    <a:pt x="3258" y="217681"/>
                  </a:cubicBezTo>
                  <a:cubicBezTo>
                    <a:pt x="270" y="220364"/>
                    <a:pt x="270" y="220812"/>
                    <a:pt x="270" y="221483"/>
                  </a:cubicBezTo>
                  <a:cubicBezTo>
                    <a:pt x="270" y="222824"/>
                    <a:pt x="1189" y="223719"/>
                    <a:pt x="2568" y="223719"/>
                  </a:cubicBezTo>
                  <a:cubicBezTo>
                    <a:pt x="4867" y="223719"/>
                    <a:pt x="25551" y="208511"/>
                    <a:pt x="39111" y="180108"/>
                  </a:cubicBezTo>
                  <a:cubicBezTo>
                    <a:pt x="50832" y="155508"/>
                    <a:pt x="53590" y="130683"/>
                    <a:pt x="53590" y="111897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DF8A8FDB-677B-037C-493A-2E4056FC596B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7602695" y="3808671"/>
              <a:ext cx="152834" cy="148947"/>
            </a:xfrm>
            <a:custGeom>
              <a:avLst/>
              <a:gdLst>
                <a:gd name="connsiteX0" fmla="*/ 81405 w 152834"/>
                <a:gd name="connsiteY0" fmla="*/ 79021 h 148947"/>
                <a:gd name="connsiteX1" fmla="*/ 145527 w 152834"/>
                <a:gd name="connsiteY1" fmla="*/ 79021 h 148947"/>
                <a:gd name="connsiteX2" fmla="*/ 153111 w 152834"/>
                <a:gd name="connsiteY2" fmla="*/ 74548 h 148947"/>
                <a:gd name="connsiteX3" fmla="*/ 145527 w 152834"/>
                <a:gd name="connsiteY3" fmla="*/ 70075 h 148947"/>
                <a:gd name="connsiteX4" fmla="*/ 81405 w 152834"/>
                <a:gd name="connsiteY4" fmla="*/ 70075 h 148947"/>
                <a:gd name="connsiteX5" fmla="*/ 81405 w 152834"/>
                <a:gd name="connsiteY5" fmla="*/ 7455 h 148947"/>
                <a:gd name="connsiteX6" fmla="*/ 76809 w 152834"/>
                <a:gd name="connsiteY6" fmla="*/ 75 h 148947"/>
                <a:gd name="connsiteX7" fmla="*/ 72212 w 152834"/>
                <a:gd name="connsiteY7" fmla="*/ 7455 h 148947"/>
                <a:gd name="connsiteX8" fmla="*/ 72212 w 152834"/>
                <a:gd name="connsiteY8" fmla="*/ 70075 h 148947"/>
                <a:gd name="connsiteX9" fmla="*/ 7860 w 152834"/>
                <a:gd name="connsiteY9" fmla="*/ 70075 h 148947"/>
                <a:gd name="connsiteX10" fmla="*/ 276 w 152834"/>
                <a:gd name="connsiteY10" fmla="*/ 74548 h 148947"/>
                <a:gd name="connsiteX11" fmla="*/ 7860 w 152834"/>
                <a:gd name="connsiteY11" fmla="*/ 79021 h 148947"/>
                <a:gd name="connsiteX12" fmla="*/ 72212 w 152834"/>
                <a:gd name="connsiteY12" fmla="*/ 79021 h 148947"/>
                <a:gd name="connsiteX13" fmla="*/ 72212 w 152834"/>
                <a:gd name="connsiteY13" fmla="*/ 141642 h 148947"/>
                <a:gd name="connsiteX14" fmla="*/ 76809 w 152834"/>
                <a:gd name="connsiteY14" fmla="*/ 149022 h 148947"/>
                <a:gd name="connsiteX15" fmla="*/ 81405 w 152834"/>
                <a:gd name="connsiteY15" fmla="*/ 141642 h 148947"/>
                <a:gd name="connsiteX16" fmla="*/ 81405 w 152834"/>
                <a:gd name="connsiteY16" fmla="*/ 79021 h 148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2834" h="148947">
                  <a:moveTo>
                    <a:pt x="81405" y="79021"/>
                  </a:moveTo>
                  <a:lnTo>
                    <a:pt x="145527" y="79021"/>
                  </a:lnTo>
                  <a:cubicBezTo>
                    <a:pt x="148744" y="79021"/>
                    <a:pt x="153111" y="79021"/>
                    <a:pt x="153111" y="74548"/>
                  </a:cubicBezTo>
                  <a:cubicBezTo>
                    <a:pt x="153111" y="70075"/>
                    <a:pt x="148744" y="70075"/>
                    <a:pt x="145527" y="70075"/>
                  </a:cubicBezTo>
                  <a:lnTo>
                    <a:pt x="81405" y="70075"/>
                  </a:lnTo>
                  <a:lnTo>
                    <a:pt x="81405" y="7455"/>
                  </a:lnTo>
                  <a:cubicBezTo>
                    <a:pt x="81405" y="4324"/>
                    <a:pt x="81405" y="75"/>
                    <a:pt x="76809" y="75"/>
                  </a:cubicBezTo>
                  <a:cubicBezTo>
                    <a:pt x="72212" y="75"/>
                    <a:pt x="72212" y="4324"/>
                    <a:pt x="72212" y="7455"/>
                  </a:cubicBezTo>
                  <a:lnTo>
                    <a:pt x="72212" y="70075"/>
                  </a:lnTo>
                  <a:lnTo>
                    <a:pt x="7860" y="70075"/>
                  </a:lnTo>
                  <a:cubicBezTo>
                    <a:pt x="4643" y="70075"/>
                    <a:pt x="276" y="70075"/>
                    <a:pt x="276" y="74548"/>
                  </a:cubicBezTo>
                  <a:cubicBezTo>
                    <a:pt x="276" y="79021"/>
                    <a:pt x="4643" y="79021"/>
                    <a:pt x="7860" y="79021"/>
                  </a:cubicBezTo>
                  <a:lnTo>
                    <a:pt x="72212" y="79021"/>
                  </a:lnTo>
                  <a:lnTo>
                    <a:pt x="72212" y="141642"/>
                  </a:lnTo>
                  <a:cubicBezTo>
                    <a:pt x="72212" y="144773"/>
                    <a:pt x="72212" y="149022"/>
                    <a:pt x="76809" y="149022"/>
                  </a:cubicBezTo>
                  <a:cubicBezTo>
                    <a:pt x="81405" y="149022"/>
                    <a:pt x="81405" y="144773"/>
                    <a:pt x="81405" y="141642"/>
                  </a:cubicBezTo>
                  <a:lnTo>
                    <a:pt x="81405" y="79021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F0327871-676A-0228-FC66-5BD78E3AFD58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7839417" y="3915350"/>
              <a:ext cx="24361" cy="23706"/>
            </a:xfrm>
            <a:custGeom>
              <a:avLst/>
              <a:gdLst>
                <a:gd name="connsiteX0" fmla="*/ 24648 w 24361"/>
                <a:gd name="connsiteY0" fmla="*/ 11928 h 23706"/>
                <a:gd name="connsiteX1" fmla="*/ 12467 w 24361"/>
                <a:gd name="connsiteY1" fmla="*/ 75 h 23706"/>
                <a:gd name="connsiteX2" fmla="*/ 286 w 24361"/>
                <a:gd name="connsiteY2" fmla="*/ 11928 h 23706"/>
                <a:gd name="connsiteX3" fmla="*/ 12467 w 24361"/>
                <a:gd name="connsiteY3" fmla="*/ 23781 h 23706"/>
                <a:gd name="connsiteX4" fmla="*/ 24648 w 24361"/>
                <a:gd name="connsiteY4" fmla="*/ 11928 h 23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61" h="23706">
                  <a:moveTo>
                    <a:pt x="24648" y="11928"/>
                  </a:moveTo>
                  <a:cubicBezTo>
                    <a:pt x="24648" y="5442"/>
                    <a:pt x="19132" y="75"/>
                    <a:pt x="12467" y="75"/>
                  </a:cubicBezTo>
                  <a:cubicBezTo>
                    <a:pt x="5802" y="75"/>
                    <a:pt x="286" y="5442"/>
                    <a:pt x="286" y="11928"/>
                  </a:cubicBezTo>
                  <a:cubicBezTo>
                    <a:pt x="286" y="18414"/>
                    <a:pt x="5802" y="23781"/>
                    <a:pt x="12467" y="23781"/>
                  </a:cubicBezTo>
                  <a:cubicBezTo>
                    <a:pt x="19132" y="23781"/>
                    <a:pt x="24648" y="18414"/>
                    <a:pt x="24648" y="11928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4CD61A4E-B5F1-3C04-85F9-0B76DEE7BE83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7941561" y="3915350"/>
              <a:ext cx="24361" cy="23706"/>
            </a:xfrm>
            <a:custGeom>
              <a:avLst/>
              <a:gdLst>
                <a:gd name="connsiteX0" fmla="*/ 24652 w 24361"/>
                <a:gd name="connsiteY0" fmla="*/ 11928 h 23706"/>
                <a:gd name="connsiteX1" fmla="*/ 12471 w 24361"/>
                <a:gd name="connsiteY1" fmla="*/ 75 h 23706"/>
                <a:gd name="connsiteX2" fmla="*/ 291 w 24361"/>
                <a:gd name="connsiteY2" fmla="*/ 11928 h 23706"/>
                <a:gd name="connsiteX3" fmla="*/ 12471 w 24361"/>
                <a:gd name="connsiteY3" fmla="*/ 23781 h 23706"/>
                <a:gd name="connsiteX4" fmla="*/ 24652 w 24361"/>
                <a:gd name="connsiteY4" fmla="*/ 11928 h 23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61" h="23706">
                  <a:moveTo>
                    <a:pt x="24652" y="11928"/>
                  </a:moveTo>
                  <a:cubicBezTo>
                    <a:pt x="24652" y="5442"/>
                    <a:pt x="19136" y="75"/>
                    <a:pt x="12471" y="75"/>
                  </a:cubicBezTo>
                  <a:cubicBezTo>
                    <a:pt x="5806" y="75"/>
                    <a:pt x="291" y="5442"/>
                    <a:pt x="291" y="11928"/>
                  </a:cubicBezTo>
                  <a:cubicBezTo>
                    <a:pt x="291" y="18414"/>
                    <a:pt x="5806" y="23781"/>
                    <a:pt x="12471" y="23781"/>
                  </a:cubicBezTo>
                  <a:cubicBezTo>
                    <a:pt x="19136" y="23781"/>
                    <a:pt x="24652" y="18414"/>
                    <a:pt x="24652" y="11928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6DFD08EC-AA74-33D0-09B0-0CF3AEDF132E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8043706" y="3915350"/>
              <a:ext cx="24361" cy="23706"/>
            </a:xfrm>
            <a:custGeom>
              <a:avLst/>
              <a:gdLst>
                <a:gd name="connsiteX0" fmla="*/ 24657 w 24361"/>
                <a:gd name="connsiteY0" fmla="*/ 11928 h 23706"/>
                <a:gd name="connsiteX1" fmla="*/ 12476 w 24361"/>
                <a:gd name="connsiteY1" fmla="*/ 75 h 23706"/>
                <a:gd name="connsiteX2" fmla="*/ 295 w 24361"/>
                <a:gd name="connsiteY2" fmla="*/ 11928 h 23706"/>
                <a:gd name="connsiteX3" fmla="*/ 12476 w 24361"/>
                <a:gd name="connsiteY3" fmla="*/ 23781 h 23706"/>
                <a:gd name="connsiteX4" fmla="*/ 24657 w 24361"/>
                <a:gd name="connsiteY4" fmla="*/ 11928 h 23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61" h="23706">
                  <a:moveTo>
                    <a:pt x="24657" y="11928"/>
                  </a:moveTo>
                  <a:cubicBezTo>
                    <a:pt x="24657" y="5442"/>
                    <a:pt x="19141" y="75"/>
                    <a:pt x="12476" y="75"/>
                  </a:cubicBezTo>
                  <a:cubicBezTo>
                    <a:pt x="5811" y="75"/>
                    <a:pt x="295" y="5442"/>
                    <a:pt x="295" y="11928"/>
                  </a:cubicBezTo>
                  <a:cubicBezTo>
                    <a:pt x="295" y="18414"/>
                    <a:pt x="5811" y="23781"/>
                    <a:pt x="12476" y="23781"/>
                  </a:cubicBezTo>
                  <a:cubicBezTo>
                    <a:pt x="19141" y="23781"/>
                    <a:pt x="24657" y="18414"/>
                    <a:pt x="24657" y="11928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61698115-2EFB-2AD7-5AE7-E2F8C046EF88}"/>
              </a:ext>
            </a:extLst>
          </p:cNvPr>
          <p:cNvSpPr txBox="1"/>
          <p:nvPr/>
        </p:nvSpPr>
        <p:spPr>
          <a:xfrm>
            <a:off x="3657603" y="2050381"/>
            <a:ext cx="1447797" cy="646331"/>
          </a:xfrm>
          <a:prstGeom prst="rect">
            <a:avLst/>
          </a:prstGeom>
          <a:noFill/>
          <a:ln w="19050">
            <a:solidFill>
              <a:srgbClr val="6C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B015B222-CE2A-384B-98E0-792014C85DC4}"/>
              </a:ext>
            </a:extLst>
          </p:cNvPr>
          <p:cNvCxnSpPr>
            <a:cxnSpLocks/>
          </p:cNvCxnSpPr>
          <p:nvPr/>
        </p:nvCxnSpPr>
        <p:spPr>
          <a:xfrm>
            <a:off x="3048000" y="2373546"/>
            <a:ext cx="609603" cy="0"/>
          </a:xfrm>
          <a:prstGeom prst="straightConnector1">
            <a:avLst/>
          </a:prstGeom>
          <a:ln>
            <a:solidFill>
              <a:srgbClr val="6C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D733C33-CF55-D8C8-B450-26F41AED0E8A}"/>
              </a:ext>
            </a:extLst>
          </p:cNvPr>
          <p:cNvCxnSpPr>
            <a:cxnSpLocks/>
          </p:cNvCxnSpPr>
          <p:nvPr/>
        </p:nvCxnSpPr>
        <p:spPr>
          <a:xfrm>
            <a:off x="5105400" y="2373546"/>
            <a:ext cx="643257" cy="0"/>
          </a:xfrm>
          <a:prstGeom prst="straightConnector1">
            <a:avLst/>
          </a:prstGeom>
          <a:ln>
            <a:solidFill>
              <a:srgbClr val="6C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96" name="Group 95" descr="\documentclass{article}&#10;\usepackage{amsmath}&#10;\usepackage{gensymb}&#10;\usepackage{amssymb}&#10;\pagestyle{empty}&#10;\begin{document}&#10;&#10;\begin{equation*}&#10;h(t)&#10;\end{equation*}&#10;&#10;&#10;\end{document}" title="IguanaTex Vector Display">
            <a:extLst>
              <a:ext uri="{FF2B5EF4-FFF2-40B4-BE49-F238E27FC236}">
                <a16:creationId xmlns:a16="http://schemas.microsoft.com/office/drawing/2014/main" id="{7D15964D-0F3E-EC19-9623-D4CA142531E6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4124487" y="2212812"/>
            <a:ext cx="521970" cy="321469"/>
            <a:chOff x="13596768" y="4348923"/>
            <a:chExt cx="521970" cy="321469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BB172181-84D1-4842-8DA7-C5D01A308730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13596768" y="4366925"/>
              <a:ext cx="164269" cy="226635"/>
            </a:xfrm>
            <a:custGeom>
              <a:avLst/>
              <a:gdLst>
                <a:gd name="connsiteX0" fmla="*/ 77843 w 164269"/>
                <a:gd name="connsiteY0" fmla="*/ 3611 h 226635"/>
                <a:gd name="connsiteX1" fmla="*/ 73494 w 164269"/>
                <a:gd name="connsiteY1" fmla="*/ 75 h 226635"/>
                <a:gd name="connsiteX2" fmla="*/ 32678 w 164269"/>
                <a:gd name="connsiteY2" fmla="*/ 3289 h 226635"/>
                <a:gd name="connsiteX3" fmla="*/ 26321 w 164269"/>
                <a:gd name="connsiteY3" fmla="*/ 9719 h 226635"/>
                <a:gd name="connsiteX4" fmla="*/ 34350 w 164269"/>
                <a:gd name="connsiteY4" fmla="*/ 13576 h 226635"/>
                <a:gd name="connsiteX5" fmla="*/ 51078 w 164269"/>
                <a:gd name="connsiteY5" fmla="*/ 19041 h 226635"/>
                <a:gd name="connsiteX6" fmla="*/ 50075 w 164269"/>
                <a:gd name="connsiteY6" fmla="*/ 25471 h 226635"/>
                <a:gd name="connsiteX7" fmla="*/ 1563 w 164269"/>
                <a:gd name="connsiteY7" fmla="*/ 210637 h 226635"/>
                <a:gd name="connsiteX8" fmla="*/ 225 w 164269"/>
                <a:gd name="connsiteY8" fmla="*/ 217710 h 226635"/>
                <a:gd name="connsiteX9" fmla="*/ 9927 w 164269"/>
                <a:gd name="connsiteY9" fmla="*/ 226711 h 226635"/>
                <a:gd name="connsiteX10" fmla="*/ 22306 w 164269"/>
                <a:gd name="connsiteY10" fmla="*/ 218352 h 226635"/>
                <a:gd name="connsiteX11" fmla="*/ 28663 w 164269"/>
                <a:gd name="connsiteY11" fmla="*/ 193921 h 226635"/>
                <a:gd name="connsiteX12" fmla="*/ 36023 w 164269"/>
                <a:gd name="connsiteY12" fmla="*/ 164989 h 226635"/>
                <a:gd name="connsiteX13" fmla="*/ 41711 w 164269"/>
                <a:gd name="connsiteY13" fmla="*/ 143450 h 226635"/>
                <a:gd name="connsiteX14" fmla="*/ 45391 w 164269"/>
                <a:gd name="connsiteY14" fmla="*/ 128984 h 226635"/>
                <a:gd name="connsiteX15" fmla="*/ 68141 w 164269"/>
                <a:gd name="connsiteY15" fmla="*/ 99409 h 226635"/>
                <a:gd name="connsiteX16" fmla="*/ 100259 w 164269"/>
                <a:gd name="connsiteY16" fmla="*/ 88157 h 226635"/>
                <a:gd name="connsiteX17" fmla="*/ 118325 w 164269"/>
                <a:gd name="connsiteY17" fmla="*/ 110660 h 226635"/>
                <a:gd name="connsiteX18" fmla="*/ 97582 w 164269"/>
                <a:gd name="connsiteY18" fmla="*/ 182669 h 226635"/>
                <a:gd name="connsiteX19" fmla="*/ 93233 w 164269"/>
                <a:gd name="connsiteY19" fmla="*/ 200350 h 226635"/>
                <a:gd name="connsiteX20" fmla="*/ 120667 w 164269"/>
                <a:gd name="connsiteY20" fmla="*/ 226711 h 226635"/>
                <a:gd name="connsiteX21" fmla="*/ 164495 w 164269"/>
                <a:gd name="connsiteY21" fmla="*/ 177204 h 226635"/>
                <a:gd name="connsiteX22" fmla="*/ 160480 w 164269"/>
                <a:gd name="connsiteY22" fmla="*/ 173990 h 226635"/>
                <a:gd name="connsiteX23" fmla="*/ 155462 w 164269"/>
                <a:gd name="connsiteY23" fmla="*/ 179776 h 226635"/>
                <a:gd name="connsiteX24" fmla="*/ 121336 w 164269"/>
                <a:gd name="connsiteY24" fmla="*/ 219638 h 226635"/>
                <a:gd name="connsiteX25" fmla="*/ 113307 w 164269"/>
                <a:gd name="connsiteY25" fmla="*/ 209030 h 226635"/>
                <a:gd name="connsiteX26" fmla="*/ 119329 w 164269"/>
                <a:gd name="connsiteY26" fmla="*/ 186206 h 226635"/>
                <a:gd name="connsiteX27" fmla="*/ 139737 w 164269"/>
                <a:gd name="connsiteY27" fmla="*/ 115482 h 226635"/>
                <a:gd name="connsiteX28" fmla="*/ 101263 w 164269"/>
                <a:gd name="connsiteY28" fmla="*/ 81085 h 226635"/>
                <a:gd name="connsiteX29" fmla="*/ 51748 w 164269"/>
                <a:gd name="connsiteY29" fmla="*/ 105838 h 226635"/>
                <a:gd name="connsiteX30" fmla="*/ 77843 w 164269"/>
                <a:gd name="connsiteY30" fmla="*/ 3611 h 226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64269" h="226635">
                  <a:moveTo>
                    <a:pt x="77843" y="3611"/>
                  </a:moveTo>
                  <a:cubicBezTo>
                    <a:pt x="77843" y="3289"/>
                    <a:pt x="77843" y="75"/>
                    <a:pt x="73494" y="75"/>
                  </a:cubicBezTo>
                  <a:cubicBezTo>
                    <a:pt x="65799" y="75"/>
                    <a:pt x="41376" y="2646"/>
                    <a:pt x="32678" y="3289"/>
                  </a:cubicBezTo>
                  <a:cubicBezTo>
                    <a:pt x="30001" y="3611"/>
                    <a:pt x="26321" y="3932"/>
                    <a:pt x="26321" y="9719"/>
                  </a:cubicBezTo>
                  <a:cubicBezTo>
                    <a:pt x="26321" y="13576"/>
                    <a:pt x="29332" y="13576"/>
                    <a:pt x="34350" y="13576"/>
                  </a:cubicBezTo>
                  <a:cubicBezTo>
                    <a:pt x="50409" y="13576"/>
                    <a:pt x="51078" y="15827"/>
                    <a:pt x="51078" y="19041"/>
                  </a:cubicBezTo>
                  <a:lnTo>
                    <a:pt x="50075" y="25471"/>
                  </a:lnTo>
                  <a:lnTo>
                    <a:pt x="1563" y="210637"/>
                  </a:lnTo>
                  <a:cubicBezTo>
                    <a:pt x="225" y="215138"/>
                    <a:pt x="225" y="215781"/>
                    <a:pt x="225" y="217710"/>
                  </a:cubicBezTo>
                  <a:cubicBezTo>
                    <a:pt x="225" y="225103"/>
                    <a:pt x="6916" y="226711"/>
                    <a:pt x="9927" y="226711"/>
                  </a:cubicBezTo>
                  <a:cubicBezTo>
                    <a:pt x="15280" y="226711"/>
                    <a:pt x="20633" y="222853"/>
                    <a:pt x="22306" y="218352"/>
                  </a:cubicBezTo>
                  <a:lnTo>
                    <a:pt x="28663" y="193921"/>
                  </a:lnTo>
                  <a:lnTo>
                    <a:pt x="36023" y="164989"/>
                  </a:lnTo>
                  <a:cubicBezTo>
                    <a:pt x="38031" y="157916"/>
                    <a:pt x="40038" y="150844"/>
                    <a:pt x="41711" y="143450"/>
                  </a:cubicBezTo>
                  <a:cubicBezTo>
                    <a:pt x="42380" y="141521"/>
                    <a:pt x="45056" y="130913"/>
                    <a:pt x="45391" y="128984"/>
                  </a:cubicBezTo>
                  <a:cubicBezTo>
                    <a:pt x="46395" y="126091"/>
                    <a:pt x="56766" y="108088"/>
                    <a:pt x="68141" y="99409"/>
                  </a:cubicBezTo>
                  <a:cubicBezTo>
                    <a:pt x="75501" y="94265"/>
                    <a:pt x="85873" y="88157"/>
                    <a:pt x="100259" y="88157"/>
                  </a:cubicBezTo>
                  <a:cubicBezTo>
                    <a:pt x="114645" y="88157"/>
                    <a:pt x="118325" y="99087"/>
                    <a:pt x="118325" y="110660"/>
                  </a:cubicBezTo>
                  <a:cubicBezTo>
                    <a:pt x="118325" y="128020"/>
                    <a:pt x="105612" y="163060"/>
                    <a:pt x="97582" y="182669"/>
                  </a:cubicBezTo>
                  <a:cubicBezTo>
                    <a:pt x="94906" y="190063"/>
                    <a:pt x="93233" y="193921"/>
                    <a:pt x="93233" y="200350"/>
                  </a:cubicBezTo>
                  <a:cubicBezTo>
                    <a:pt x="93233" y="215459"/>
                    <a:pt x="104943" y="226711"/>
                    <a:pt x="120667" y="226711"/>
                  </a:cubicBezTo>
                  <a:cubicBezTo>
                    <a:pt x="152116" y="226711"/>
                    <a:pt x="164495" y="179776"/>
                    <a:pt x="164495" y="177204"/>
                  </a:cubicBezTo>
                  <a:cubicBezTo>
                    <a:pt x="164495" y="173990"/>
                    <a:pt x="161484" y="173990"/>
                    <a:pt x="160480" y="173990"/>
                  </a:cubicBezTo>
                  <a:cubicBezTo>
                    <a:pt x="157134" y="173990"/>
                    <a:pt x="157134" y="174954"/>
                    <a:pt x="155462" y="179776"/>
                  </a:cubicBezTo>
                  <a:cubicBezTo>
                    <a:pt x="150443" y="196814"/>
                    <a:pt x="139737" y="219638"/>
                    <a:pt x="121336" y="219638"/>
                  </a:cubicBezTo>
                  <a:cubicBezTo>
                    <a:pt x="115649" y="219638"/>
                    <a:pt x="113307" y="216424"/>
                    <a:pt x="113307" y="209030"/>
                  </a:cubicBezTo>
                  <a:cubicBezTo>
                    <a:pt x="113307" y="200993"/>
                    <a:pt x="116318" y="193278"/>
                    <a:pt x="119329" y="186206"/>
                  </a:cubicBezTo>
                  <a:cubicBezTo>
                    <a:pt x="124682" y="172382"/>
                    <a:pt x="139737" y="134128"/>
                    <a:pt x="139737" y="115482"/>
                  </a:cubicBezTo>
                  <a:cubicBezTo>
                    <a:pt x="139737" y="94587"/>
                    <a:pt x="126355" y="81085"/>
                    <a:pt x="101263" y="81085"/>
                  </a:cubicBezTo>
                  <a:cubicBezTo>
                    <a:pt x="80185" y="81085"/>
                    <a:pt x="64126" y="91051"/>
                    <a:pt x="51748" y="105838"/>
                  </a:cubicBezTo>
                  <a:lnTo>
                    <a:pt x="77843" y="3611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5112D3C5-F6B8-9F27-82DB-FF3FAB9792DA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13804249" y="4348923"/>
              <a:ext cx="77618" cy="321469"/>
            </a:xfrm>
            <a:custGeom>
              <a:avLst/>
              <a:gdLst>
                <a:gd name="connsiteX0" fmla="*/ 77849 w 77618"/>
                <a:gd name="connsiteY0" fmla="*/ 318330 h 321469"/>
                <a:gd name="connsiteX1" fmla="*/ 72162 w 77618"/>
                <a:gd name="connsiteY1" fmla="*/ 311257 h 321469"/>
                <a:gd name="connsiteX2" fmla="*/ 19635 w 77618"/>
                <a:gd name="connsiteY2" fmla="*/ 160809 h 321469"/>
                <a:gd name="connsiteX3" fmla="*/ 73500 w 77618"/>
                <a:gd name="connsiteY3" fmla="*/ 8754 h 321469"/>
                <a:gd name="connsiteX4" fmla="*/ 77849 w 77618"/>
                <a:gd name="connsiteY4" fmla="*/ 3289 h 321469"/>
                <a:gd name="connsiteX5" fmla="*/ 74503 w 77618"/>
                <a:gd name="connsiteY5" fmla="*/ 75 h 321469"/>
                <a:gd name="connsiteX6" fmla="*/ 21308 w 77618"/>
                <a:gd name="connsiteY6" fmla="*/ 62761 h 321469"/>
                <a:gd name="connsiteX7" fmla="*/ 231 w 77618"/>
                <a:gd name="connsiteY7" fmla="*/ 160809 h 321469"/>
                <a:gd name="connsiteX8" fmla="*/ 22312 w 77618"/>
                <a:gd name="connsiteY8" fmla="*/ 261108 h 321469"/>
                <a:gd name="connsiteX9" fmla="*/ 74503 w 77618"/>
                <a:gd name="connsiteY9" fmla="*/ 321544 h 321469"/>
                <a:gd name="connsiteX10" fmla="*/ 77849 w 77618"/>
                <a:gd name="connsiteY10" fmla="*/ 318330 h 32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618" h="321469">
                  <a:moveTo>
                    <a:pt x="77849" y="318330"/>
                  </a:moveTo>
                  <a:cubicBezTo>
                    <a:pt x="77849" y="317365"/>
                    <a:pt x="77849" y="316722"/>
                    <a:pt x="72162" y="311257"/>
                  </a:cubicBezTo>
                  <a:cubicBezTo>
                    <a:pt x="30341" y="270752"/>
                    <a:pt x="19635" y="209994"/>
                    <a:pt x="19635" y="160809"/>
                  </a:cubicBezTo>
                  <a:cubicBezTo>
                    <a:pt x="19635" y="104874"/>
                    <a:pt x="32349" y="48938"/>
                    <a:pt x="73500" y="8754"/>
                  </a:cubicBezTo>
                  <a:cubicBezTo>
                    <a:pt x="77849" y="4897"/>
                    <a:pt x="77849" y="4254"/>
                    <a:pt x="77849" y="3289"/>
                  </a:cubicBezTo>
                  <a:cubicBezTo>
                    <a:pt x="77849" y="1039"/>
                    <a:pt x="76511" y="75"/>
                    <a:pt x="74503" y="75"/>
                  </a:cubicBezTo>
                  <a:cubicBezTo>
                    <a:pt x="71158" y="75"/>
                    <a:pt x="41047" y="21935"/>
                    <a:pt x="21308" y="62761"/>
                  </a:cubicBezTo>
                  <a:cubicBezTo>
                    <a:pt x="4246" y="98123"/>
                    <a:pt x="231" y="133806"/>
                    <a:pt x="231" y="160809"/>
                  </a:cubicBezTo>
                  <a:cubicBezTo>
                    <a:pt x="231" y="185884"/>
                    <a:pt x="3911" y="224782"/>
                    <a:pt x="22312" y="261108"/>
                  </a:cubicBezTo>
                  <a:cubicBezTo>
                    <a:pt x="42386" y="300649"/>
                    <a:pt x="71158" y="321544"/>
                    <a:pt x="74503" y="321544"/>
                  </a:cubicBezTo>
                  <a:cubicBezTo>
                    <a:pt x="76511" y="321544"/>
                    <a:pt x="77849" y="320580"/>
                    <a:pt x="77849" y="318330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6F3639E-E791-3159-B3A0-CF4400EEF9B3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13908930" y="4388785"/>
              <a:ext cx="102710" cy="204776"/>
            </a:xfrm>
            <a:custGeom>
              <a:avLst/>
              <a:gdLst>
                <a:gd name="connsiteX0" fmla="*/ 61459 w 102710"/>
                <a:gd name="connsiteY0" fmla="*/ 72727 h 204776"/>
                <a:gd name="connsiteX1" fmla="*/ 92908 w 102710"/>
                <a:gd name="connsiteY1" fmla="*/ 72727 h 204776"/>
                <a:gd name="connsiteX2" fmla="*/ 102945 w 102710"/>
                <a:gd name="connsiteY2" fmla="*/ 66297 h 204776"/>
                <a:gd name="connsiteX3" fmla="*/ 93577 w 102710"/>
                <a:gd name="connsiteY3" fmla="*/ 62761 h 204776"/>
                <a:gd name="connsiteX4" fmla="*/ 64136 w 102710"/>
                <a:gd name="connsiteY4" fmla="*/ 62761 h 204776"/>
                <a:gd name="connsiteX5" fmla="*/ 77853 w 102710"/>
                <a:gd name="connsiteY5" fmla="*/ 8754 h 204776"/>
                <a:gd name="connsiteX6" fmla="*/ 68151 w 102710"/>
                <a:gd name="connsiteY6" fmla="*/ 75 h 204776"/>
                <a:gd name="connsiteX7" fmla="*/ 54768 w 102710"/>
                <a:gd name="connsiteY7" fmla="*/ 11648 h 204776"/>
                <a:gd name="connsiteX8" fmla="*/ 41720 w 102710"/>
                <a:gd name="connsiteY8" fmla="*/ 62761 h 204776"/>
                <a:gd name="connsiteX9" fmla="*/ 10272 w 102710"/>
                <a:gd name="connsiteY9" fmla="*/ 62761 h 204776"/>
                <a:gd name="connsiteX10" fmla="*/ 235 w 102710"/>
                <a:gd name="connsiteY10" fmla="*/ 68869 h 204776"/>
                <a:gd name="connsiteX11" fmla="*/ 9602 w 102710"/>
                <a:gd name="connsiteY11" fmla="*/ 72727 h 204776"/>
                <a:gd name="connsiteX12" fmla="*/ 39044 w 102710"/>
                <a:gd name="connsiteY12" fmla="*/ 72727 h 204776"/>
                <a:gd name="connsiteX13" fmla="*/ 13617 w 102710"/>
                <a:gd name="connsiteY13" fmla="*/ 175276 h 204776"/>
                <a:gd name="connsiteX14" fmla="*/ 44397 w 102710"/>
                <a:gd name="connsiteY14" fmla="*/ 204851 h 204776"/>
                <a:gd name="connsiteX15" fmla="*/ 97592 w 102710"/>
                <a:gd name="connsiteY15" fmla="*/ 155344 h 204776"/>
                <a:gd name="connsiteX16" fmla="*/ 93577 w 102710"/>
                <a:gd name="connsiteY16" fmla="*/ 152130 h 204776"/>
                <a:gd name="connsiteX17" fmla="*/ 88559 w 102710"/>
                <a:gd name="connsiteY17" fmla="*/ 156630 h 204776"/>
                <a:gd name="connsiteX18" fmla="*/ 45066 w 102710"/>
                <a:gd name="connsiteY18" fmla="*/ 197778 h 204776"/>
                <a:gd name="connsiteX19" fmla="*/ 34695 w 102710"/>
                <a:gd name="connsiteY19" fmla="*/ 182991 h 204776"/>
                <a:gd name="connsiteX20" fmla="*/ 36702 w 102710"/>
                <a:gd name="connsiteY20" fmla="*/ 167560 h 204776"/>
                <a:gd name="connsiteX21" fmla="*/ 61459 w 102710"/>
                <a:gd name="connsiteY21" fmla="*/ 72727 h 20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2710" h="204776">
                  <a:moveTo>
                    <a:pt x="61459" y="72727"/>
                  </a:moveTo>
                  <a:lnTo>
                    <a:pt x="92908" y="72727"/>
                  </a:lnTo>
                  <a:cubicBezTo>
                    <a:pt x="99599" y="72727"/>
                    <a:pt x="102945" y="72727"/>
                    <a:pt x="102945" y="66297"/>
                  </a:cubicBezTo>
                  <a:cubicBezTo>
                    <a:pt x="102945" y="62761"/>
                    <a:pt x="99599" y="62761"/>
                    <a:pt x="93577" y="62761"/>
                  </a:cubicBezTo>
                  <a:lnTo>
                    <a:pt x="64136" y="62761"/>
                  </a:lnTo>
                  <a:cubicBezTo>
                    <a:pt x="76180" y="17113"/>
                    <a:pt x="77853" y="10683"/>
                    <a:pt x="77853" y="8754"/>
                  </a:cubicBezTo>
                  <a:cubicBezTo>
                    <a:pt x="77853" y="3289"/>
                    <a:pt x="73838" y="75"/>
                    <a:pt x="68151" y="75"/>
                  </a:cubicBezTo>
                  <a:cubicBezTo>
                    <a:pt x="67147" y="75"/>
                    <a:pt x="57779" y="396"/>
                    <a:pt x="54768" y="11648"/>
                  </a:cubicBezTo>
                  <a:lnTo>
                    <a:pt x="41720" y="62761"/>
                  </a:lnTo>
                  <a:lnTo>
                    <a:pt x="10272" y="62761"/>
                  </a:lnTo>
                  <a:cubicBezTo>
                    <a:pt x="3580" y="62761"/>
                    <a:pt x="235" y="62761"/>
                    <a:pt x="235" y="68869"/>
                  </a:cubicBezTo>
                  <a:cubicBezTo>
                    <a:pt x="235" y="72727"/>
                    <a:pt x="2911" y="72727"/>
                    <a:pt x="9602" y="72727"/>
                  </a:cubicBezTo>
                  <a:lnTo>
                    <a:pt x="39044" y="72727"/>
                  </a:lnTo>
                  <a:cubicBezTo>
                    <a:pt x="14955" y="164024"/>
                    <a:pt x="13617" y="169489"/>
                    <a:pt x="13617" y="175276"/>
                  </a:cubicBezTo>
                  <a:cubicBezTo>
                    <a:pt x="13617" y="192635"/>
                    <a:pt x="26330" y="204851"/>
                    <a:pt x="44397" y="204851"/>
                  </a:cubicBezTo>
                  <a:cubicBezTo>
                    <a:pt x="78522" y="204851"/>
                    <a:pt x="97592" y="157916"/>
                    <a:pt x="97592" y="155344"/>
                  </a:cubicBezTo>
                  <a:cubicBezTo>
                    <a:pt x="97592" y="152130"/>
                    <a:pt x="94916" y="152130"/>
                    <a:pt x="93577" y="152130"/>
                  </a:cubicBezTo>
                  <a:cubicBezTo>
                    <a:pt x="90566" y="152130"/>
                    <a:pt x="90232" y="153094"/>
                    <a:pt x="88559" y="156630"/>
                  </a:cubicBezTo>
                  <a:cubicBezTo>
                    <a:pt x="74173" y="190063"/>
                    <a:pt x="56441" y="197778"/>
                    <a:pt x="45066" y="197778"/>
                  </a:cubicBezTo>
                  <a:cubicBezTo>
                    <a:pt x="38040" y="197778"/>
                    <a:pt x="34695" y="193599"/>
                    <a:pt x="34695" y="182991"/>
                  </a:cubicBezTo>
                  <a:cubicBezTo>
                    <a:pt x="34695" y="175276"/>
                    <a:pt x="35364" y="173025"/>
                    <a:pt x="36702" y="167560"/>
                  </a:cubicBezTo>
                  <a:lnTo>
                    <a:pt x="61459" y="72727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756C5CFE-2E77-73BF-069E-4BE28F2134C2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14041120" y="4348923"/>
              <a:ext cx="77618" cy="321469"/>
            </a:xfrm>
            <a:custGeom>
              <a:avLst/>
              <a:gdLst>
                <a:gd name="connsiteX0" fmla="*/ 77857 w 77618"/>
                <a:gd name="connsiteY0" fmla="*/ 160809 h 321469"/>
                <a:gd name="connsiteX1" fmla="*/ 55775 w 77618"/>
                <a:gd name="connsiteY1" fmla="*/ 60511 h 321469"/>
                <a:gd name="connsiteX2" fmla="*/ 3584 w 77618"/>
                <a:gd name="connsiteY2" fmla="*/ 75 h 321469"/>
                <a:gd name="connsiteX3" fmla="*/ 238 w 77618"/>
                <a:gd name="connsiteY3" fmla="*/ 3289 h 321469"/>
                <a:gd name="connsiteX4" fmla="*/ 6595 w 77618"/>
                <a:gd name="connsiteY4" fmla="*/ 10683 h 321469"/>
                <a:gd name="connsiteX5" fmla="*/ 58452 w 77618"/>
                <a:gd name="connsiteY5" fmla="*/ 160809 h 321469"/>
                <a:gd name="connsiteX6" fmla="*/ 4588 w 77618"/>
                <a:gd name="connsiteY6" fmla="*/ 312865 h 321469"/>
                <a:gd name="connsiteX7" fmla="*/ 238 w 77618"/>
                <a:gd name="connsiteY7" fmla="*/ 318330 h 321469"/>
                <a:gd name="connsiteX8" fmla="*/ 3584 w 77618"/>
                <a:gd name="connsiteY8" fmla="*/ 321544 h 321469"/>
                <a:gd name="connsiteX9" fmla="*/ 56779 w 77618"/>
                <a:gd name="connsiteY9" fmla="*/ 258858 h 321469"/>
                <a:gd name="connsiteX10" fmla="*/ 77857 w 77618"/>
                <a:gd name="connsiteY10" fmla="*/ 160809 h 32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618" h="321469">
                  <a:moveTo>
                    <a:pt x="77857" y="160809"/>
                  </a:moveTo>
                  <a:cubicBezTo>
                    <a:pt x="77857" y="135735"/>
                    <a:pt x="74176" y="96837"/>
                    <a:pt x="55775" y="60511"/>
                  </a:cubicBezTo>
                  <a:cubicBezTo>
                    <a:pt x="35702" y="20970"/>
                    <a:pt x="6930" y="75"/>
                    <a:pt x="3584" y="75"/>
                  </a:cubicBezTo>
                  <a:cubicBezTo>
                    <a:pt x="1577" y="75"/>
                    <a:pt x="238" y="1361"/>
                    <a:pt x="238" y="3289"/>
                  </a:cubicBezTo>
                  <a:cubicBezTo>
                    <a:pt x="238" y="4254"/>
                    <a:pt x="238" y="4897"/>
                    <a:pt x="6595" y="10683"/>
                  </a:cubicBezTo>
                  <a:cubicBezTo>
                    <a:pt x="39382" y="42509"/>
                    <a:pt x="58452" y="93622"/>
                    <a:pt x="58452" y="160809"/>
                  </a:cubicBezTo>
                  <a:cubicBezTo>
                    <a:pt x="58452" y="215781"/>
                    <a:pt x="46073" y="272359"/>
                    <a:pt x="4588" y="312865"/>
                  </a:cubicBezTo>
                  <a:cubicBezTo>
                    <a:pt x="238" y="316722"/>
                    <a:pt x="238" y="317365"/>
                    <a:pt x="238" y="318330"/>
                  </a:cubicBezTo>
                  <a:cubicBezTo>
                    <a:pt x="238" y="320258"/>
                    <a:pt x="1577" y="321544"/>
                    <a:pt x="3584" y="321544"/>
                  </a:cubicBezTo>
                  <a:cubicBezTo>
                    <a:pt x="6930" y="321544"/>
                    <a:pt x="37040" y="299684"/>
                    <a:pt x="56779" y="258858"/>
                  </a:cubicBezTo>
                  <a:cubicBezTo>
                    <a:pt x="73842" y="223496"/>
                    <a:pt x="77857" y="187813"/>
                    <a:pt x="77857" y="160809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254" name="Group 253" descr="\documentclass{article}&#10;\usepackage{amsmath}&#10;\usepackage{gensymb}&#10;\usepackage{amssymb}&#10;\pagestyle{empty}&#10;\begin{document}&#10;&#10;\begin{equation*}&#10;a_1h(t-t_1)+a_2h(t-t_2)+\dots&#10;\end{equation*}&#10;&#10;&#10;\end{document}" title="IguanaTex Vector Display">
            <a:extLst>
              <a:ext uri="{FF2B5EF4-FFF2-40B4-BE49-F238E27FC236}">
                <a16:creationId xmlns:a16="http://schemas.microsoft.com/office/drawing/2014/main" id="{83688A3F-0722-E769-07EA-85D1A7FEF9DD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5842000" y="2260600"/>
            <a:ext cx="2266437" cy="171183"/>
            <a:chOff x="8812097" y="3416085"/>
            <a:chExt cx="2266437" cy="171183"/>
          </a:xfrm>
        </p:grpSpPr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E3EB6216-4235-EB64-C6CF-13EDF4031031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8812097" y="3468810"/>
              <a:ext cx="80257" cy="77545"/>
            </a:xfrm>
            <a:custGeom>
              <a:avLst/>
              <a:gdLst>
                <a:gd name="connsiteX0" fmla="*/ 58522 w 80257"/>
                <a:gd name="connsiteY0" fmla="*/ 11030 h 77545"/>
                <a:gd name="connsiteX1" fmla="*/ 42400 w 80257"/>
                <a:gd name="connsiteY1" fmla="*/ 75 h 77545"/>
                <a:gd name="connsiteX2" fmla="*/ 169 w 80257"/>
                <a:gd name="connsiteY2" fmla="*/ 50231 h 77545"/>
                <a:gd name="connsiteX3" fmla="*/ 23475 w 80257"/>
                <a:gd name="connsiteY3" fmla="*/ 77621 h 77545"/>
                <a:gd name="connsiteX4" fmla="*/ 46255 w 80257"/>
                <a:gd name="connsiteY4" fmla="*/ 64782 h 77545"/>
                <a:gd name="connsiteX5" fmla="*/ 62202 w 80257"/>
                <a:gd name="connsiteY5" fmla="*/ 77621 h 77545"/>
                <a:gd name="connsiteX6" fmla="*/ 75169 w 80257"/>
                <a:gd name="connsiteY6" fmla="*/ 68206 h 77545"/>
                <a:gd name="connsiteX7" fmla="*/ 80426 w 80257"/>
                <a:gd name="connsiteY7" fmla="*/ 51258 h 77545"/>
                <a:gd name="connsiteX8" fmla="*/ 78323 w 80257"/>
                <a:gd name="connsiteY8" fmla="*/ 49547 h 77545"/>
                <a:gd name="connsiteX9" fmla="*/ 75870 w 80257"/>
                <a:gd name="connsiteY9" fmla="*/ 52628 h 77545"/>
                <a:gd name="connsiteX10" fmla="*/ 62552 w 80257"/>
                <a:gd name="connsiteY10" fmla="*/ 73855 h 77545"/>
                <a:gd name="connsiteX11" fmla="*/ 57295 w 80257"/>
                <a:gd name="connsiteY11" fmla="*/ 65980 h 77545"/>
                <a:gd name="connsiteX12" fmla="*/ 59573 w 80257"/>
                <a:gd name="connsiteY12" fmla="*/ 53313 h 77545"/>
                <a:gd name="connsiteX13" fmla="*/ 63428 w 80257"/>
                <a:gd name="connsiteY13" fmla="*/ 37906 h 77545"/>
                <a:gd name="connsiteX14" fmla="*/ 69737 w 80257"/>
                <a:gd name="connsiteY14" fmla="*/ 13941 h 77545"/>
                <a:gd name="connsiteX15" fmla="*/ 70964 w 80257"/>
                <a:gd name="connsiteY15" fmla="*/ 8120 h 77545"/>
                <a:gd name="connsiteX16" fmla="*/ 65882 w 80257"/>
                <a:gd name="connsiteY16" fmla="*/ 3498 h 77545"/>
                <a:gd name="connsiteX17" fmla="*/ 58522 w 80257"/>
                <a:gd name="connsiteY17" fmla="*/ 11030 h 77545"/>
                <a:gd name="connsiteX18" fmla="*/ 47132 w 80257"/>
                <a:gd name="connsiteY18" fmla="*/ 55367 h 77545"/>
                <a:gd name="connsiteX19" fmla="*/ 43627 w 80257"/>
                <a:gd name="connsiteY19" fmla="*/ 61701 h 77545"/>
                <a:gd name="connsiteX20" fmla="*/ 23825 w 80257"/>
                <a:gd name="connsiteY20" fmla="*/ 73855 h 77545"/>
                <a:gd name="connsiteX21" fmla="*/ 12610 w 80257"/>
                <a:gd name="connsiteY21" fmla="*/ 57763 h 77545"/>
                <a:gd name="connsiteX22" fmla="*/ 22248 w 80257"/>
                <a:gd name="connsiteY22" fmla="*/ 20274 h 77545"/>
                <a:gd name="connsiteX23" fmla="*/ 42575 w 80257"/>
                <a:gd name="connsiteY23" fmla="*/ 3841 h 77545"/>
                <a:gd name="connsiteX24" fmla="*/ 56419 w 80257"/>
                <a:gd name="connsiteY24" fmla="*/ 18905 h 77545"/>
                <a:gd name="connsiteX25" fmla="*/ 55893 w 80257"/>
                <a:gd name="connsiteY25" fmla="*/ 21815 h 77545"/>
                <a:gd name="connsiteX26" fmla="*/ 47132 w 80257"/>
                <a:gd name="connsiteY26" fmla="*/ 55367 h 7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0257" h="77545">
                  <a:moveTo>
                    <a:pt x="58522" y="11030"/>
                  </a:moveTo>
                  <a:cubicBezTo>
                    <a:pt x="55368" y="4697"/>
                    <a:pt x="50286" y="75"/>
                    <a:pt x="42400" y="75"/>
                  </a:cubicBezTo>
                  <a:cubicBezTo>
                    <a:pt x="21898" y="75"/>
                    <a:pt x="169" y="25239"/>
                    <a:pt x="169" y="50231"/>
                  </a:cubicBezTo>
                  <a:cubicBezTo>
                    <a:pt x="169" y="66323"/>
                    <a:pt x="9806" y="77621"/>
                    <a:pt x="23475" y="77621"/>
                  </a:cubicBezTo>
                  <a:cubicBezTo>
                    <a:pt x="26980" y="77621"/>
                    <a:pt x="35741" y="76936"/>
                    <a:pt x="46255" y="64782"/>
                  </a:cubicBezTo>
                  <a:cubicBezTo>
                    <a:pt x="47657" y="71972"/>
                    <a:pt x="53790" y="77621"/>
                    <a:pt x="62202" y="77621"/>
                  </a:cubicBezTo>
                  <a:cubicBezTo>
                    <a:pt x="68335" y="77621"/>
                    <a:pt x="72365" y="73683"/>
                    <a:pt x="75169" y="68206"/>
                  </a:cubicBezTo>
                  <a:cubicBezTo>
                    <a:pt x="78148" y="62043"/>
                    <a:pt x="80426" y="51601"/>
                    <a:pt x="80426" y="51258"/>
                  </a:cubicBezTo>
                  <a:cubicBezTo>
                    <a:pt x="80426" y="49547"/>
                    <a:pt x="78849" y="49547"/>
                    <a:pt x="78323" y="49547"/>
                  </a:cubicBezTo>
                  <a:cubicBezTo>
                    <a:pt x="76571" y="49547"/>
                    <a:pt x="76396" y="50231"/>
                    <a:pt x="75870" y="52628"/>
                  </a:cubicBezTo>
                  <a:cubicBezTo>
                    <a:pt x="72891" y="63755"/>
                    <a:pt x="69737" y="73855"/>
                    <a:pt x="62552" y="73855"/>
                  </a:cubicBezTo>
                  <a:cubicBezTo>
                    <a:pt x="57821" y="73855"/>
                    <a:pt x="57295" y="69404"/>
                    <a:pt x="57295" y="65980"/>
                  </a:cubicBezTo>
                  <a:cubicBezTo>
                    <a:pt x="57295" y="62214"/>
                    <a:pt x="57646" y="60845"/>
                    <a:pt x="59573" y="53313"/>
                  </a:cubicBezTo>
                  <a:cubicBezTo>
                    <a:pt x="61501" y="46123"/>
                    <a:pt x="61851" y="44411"/>
                    <a:pt x="63428" y="37906"/>
                  </a:cubicBezTo>
                  <a:lnTo>
                    <a:pt x="69737" y="13941"/>
                  </a:lnTo>
                  <a:cubicBezTo>
                    <a:pt x="70964" y="9147"/>
                    <a:pt x="70964" y="8805"/>
                    <a:pt x="70964" y="8120"/>
                  </a:cubicBezTo>
                  <a:cubicBezTo>
                    <a:pt x="70964" y="5210"/>
                    <a:pt x="68861" y="3498"/>
                    <a:pt x="65882" y="3498"/>
                  </a:cubicBezTo>
                  <a:cubicBezTo>
                    <a:pt x="61676" y="3498"/>
                    <a:pt x="59048" y="7264"/>
                    <a:pt x="58522" y="11030"/>
                  </a:cubicBezTo>
                  <a:close/>
                  <a:moveTo>
                    <a:pt x="47132" y="55367"/>
                  </a:moveTo>
                  <a:cubicBezTo>
                    <a:pt x="46255" y="58448"/>
                    <a:pt x="46255" y="58791"/>
                    <a:pt x="43627" y="61701"/>
                  </a:cubicBezTo>
                  <a:cubicBezTo>
                    <a:pt x="35917" y="71116"/>
                    <a:pt x="28732" y="73855"/>
                    <a:pt x="23825" y="73855"/>
                  </a:cubicBezTo>
                  <a:cubicBezTo>
                    <a:pt x="15064" y="73855"/>
                    <a:pt x="12610" y="64440"/>
                    <a:pt x="12610" y="57763"/>
                  </a:cubicBezTo>
                  <a:cubicBezTo>
                    <a:pt x="12610" y="49204"/>
                    <a:pt x="18218" y="28149"/>
                    <a:pt x="22248" y="20274"/>
                  </a:cubicBezTo>
                  <a:cubicBezTo>
                    <a:pt x="27680" y="10175"/>
                    <a:pt x="35566" y="3841"/>
                    <a:pt x="42575" y="3841"/>
                  </a:cubicBezTo>
                  <a:cubicBezTo>
                    <a:pt x="53966" y="3841"/>
                    <a:pt x="56419" y="17878"/>
                    <a:pt x="56419" y="18905"/>
                  </a:cubicBezTo>
                  <a:cubicBezTo>
                    <a:pt x="56419" y="19932"/>
                    <a:pt x="56069" y="20959"/>
                    <a:pt x="55893" y="21815"/>
                  </a:cubicBezTo>
                  <a:lnTo>
                    <a:pt x="47132" y="55367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F88C9CC5-BEFF-8A84-7D86-76D1E0A335F5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8911086" y="3490584"/>
              <a:ext cx="44649" cy="79565"/>
            </a:xfrm>
            <a:custGeom>
              <a:avLst/>
              <a:gdLst>
                <a:gd name="connsiteX0" fmla="*/ 27896 w 44649"/>
                <a:gd name="connsiteY0" fmla="*/ 3431 h 79565"/>
                <a:gd name="connsiteX1" fmla="*/ 24216 w 44649"/>
                <a:gd name="connsiteY1" fmla="*/ 76 h 79565"/>
                <a:gd name="connsiteX2" fmla="*/ 174 w 44649"/>
                <a:gd name="connsiteY2" fmla="*/ 7745 h 79565"/>
                <a:gd name="connsiteX3" fmla="*/ 174 w 44649"/>
                <a:gd name="connsiteY3" fmla="*/ 12059 h 79565"/>
                <a:gd name="connsiteX4" fmla="*/ 17960 w 44649"/>
                <a:gd name="connsiteY4" fmla="*/ 8704 h 79565"/>
                <a:gd name="connsiteX5" fmla="*/ 17960 w 44649"/>
                <a:gd name="connsiteY5" fmla="*/ 69816 h 79565"/>
                <a:gd name="connsiteX6" fmla="*/ 5694 w 44649"/>
                <a:gd name="connsiteY6" fmla="*/ 75328 h 79565"/>
                <a:gd name="connsiteX7" fmla="*/ 1032 w 44649"/>
                <a:gd name="connsiteY7" fmla="*/ 75328 h 79565"/>
                <a:gd name="connsiteX8" fmla="*/ 1032 w 44649"/>
                <a:gd name="connsiteY8" fmla="*/ 79642 h 79565"/>
                <a:gd name="connsiteX9" fmla="*/ 22867 w 44649"/>
                <a:gd name="connsiteY9" fmla="*/ 79163 h 79565"/>
                <a:gd name="connsiteX10" fmla="*/ 44824 w 44649"/>
                <a:gd name="connsiteY10" fmla="*/ 79642 h 79565"/>
                <a:gd name="connsiteX11" fmla="*/ 44824 w 44649"/>
                <a:gd name="connsiteY11" fmla="*/ 75328 h 79565"/>
                <a:gd name="connsiteX12" fmla="*/ 40162 w 44649"/>
                <a:gd name="connsiteY12" fmla="*/ 75328 h 79565"/>
                <a:gd name="connsiteX13" fmla="*/ 27896 w 44649"/>
                <a:gd name="connsiteY13" fmla="*/ 69816 h 79565"/>
                <a:gd name="connsiteX14" fmla="*/ 27896 w 44649"/>
                <a:gd name="connsiteY14" fmla="*/ 3431 h 7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649" h="79565">
                  <a:moveTo>
                    <a:pt x="27896" y="3431"/>
                  </a:moveTo>
                  <a:cubicBezTo>
                    <a:pt x="27896" y="196"/>
                    <a:pt x="27651" y="76"/>
                    <a:pt x="24216" y="76"/>
                  </a:cubicBezTo>
                  <a:cubicBezTo>
                    <a:pt x="16366" y="7625"/>
                    <a:pt x="5203" y="7745"/>
                    <a:pt x="174" y="7745"/>
                  </a:cubicBezTo>
                  <a:lnTo>
                    <a:pt x="174" y="12059"/>
                  </a:lnTo>
                  <a:cubicBezTo>
                    <a:pt x="3118" y="12059"/>
                    <a:pt x="11214" y="12059"/>
                    <a:pt x="17960" y="8704"/>
                  </a:cubicBezTo>
                  <a:lnTo>
                    <a:pt x="17960" y="69816"/>
                  </a:lnTo>
                  <a:cubicBezTo>
                    <a:pt x="17960" y="73771"/>
                    <a:pt x="17960" y="75328"/>
                    <a:pt x="5694" y="75328"/>
                  </a:cubicBezTo>
                  <a:lnTo>
                    <a:pt x="1032" y="75328"/>
                  </a:lnTo>
                  <a:lnTo>
                    <a:pt x="1032" y="79642"/>
                  </a:lnTo>
                  <a:cubicBezTo>
                    <a:pt x="3240" y="79522"/>
                    <a:pt x="18328" y="79163"/>
                    <a:pt x="22867" y="79163"/>
                  </a:cubicBezTo>
                  <a:cubicBezTo>
                    <a:pt x="26669" y="79163"/>
                    <a:pt x="42125" y="79522"/>
                    <a:pt x="44824" y="79642"/>
                  </a:cubicBezTo>
                  <a:lnTo>
                    <a:pt x="44824" y="75328"/>
                  </a:lnTo>
                  <a:lnTo>
                    <a:pt x="40162" y="75328"/>
                  </a:lnTo>
                  <a:cubicBezTo>
                    <a:pt x="27896" y="75328"/>
                    <a:pt x="27896" y="73771"/>
                    <a:pt x="27896" y="69816"/>
                  </a:cubicBezTo>
                  <a:lnTo>
                    <a:pt x="27896" y="3431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3D727658-55B8-FE75-3A25-7A866AFA168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8985966" y="3425671"/>
              <a:ext cx="86040" cy="120684"/>
            </a:xfrm>
            <a:custGeom>
              <a:avLst/>
              <a:gdLst>
                <a:gd name="connsiteX0" fmla="*/ 40833 w 86040"/>
                <a:gd name="connsiteY0" fmla="*/ 1958 h 120684"/>
                <a:gd name="connsiteX1" fmla="*/ 38555 w 86040"/>
                <a:gd name="connsiteY1" fmla="*/ 75 h 120684"/>
                <a:gd name="connsiteX2" fmla="*/ 17176 w 86040"/>
                <a:gd name="connsiteY2" fmla="*/ 1787 h 120684"/>
                <a:gd name="connsiteX3" fmla="*/ 13847 w 86040"/>
                <a:gd name="connsiteY3" fmla="*/ 5210 h 120684"/>
                <a:gd name="connsiteX4" fmla="*/ 18052 w 86040"/>
                <a:gd name="connsiteY4" fmla="*/ 7264 h 120684"/>
                <a:gd name="connsiteX5" fmla="*/ 26814 w 86040"/>
                <a:gd name="connsiteY5" fmla="*/ 10175 h 120684"/>
                <a:gd name="connsiteX6" fmla="*/ 26288 w 86040"/>
                <a:gd name="connsiteY6" fmla="*/ 13598 h 120684"/>
                <a:gd name="connsiteX7" fmla="*/ 879 w 86040"/>
                <a:gd name="connsiteY7" fmla="*/ 112200 h 120684"/>
                <a:gd name="connsiteX8" fmla="*/ 178 w 86040"/>
                <a:gd name="connsiteY8" fmla="*/ 115966 h 120684"/>
                <a:gd name="connsiteX9" fmla="*/ 5260 w 86040"/>
                <a:gd name="connsiteY9" fmla="*/ 120759 h 120684"/>
                <a:gd name="connsiteX10" fmla="*/ 11744 w 86040"/>
                <a:gd name="connsiteY10" fmla="*/ 116308 h 120684"/>
                <a:gd name="connsiteX11" fmla="*/ 15073 w 86040"/>
                <a:gd name="connsiteY11" fmla="*/ 103298 h 120684"/>
                <a:gd name="connsiteX12" fmla="*/ 18928 w 86040"/>
                <a:gd name="connsiteY12" fmla="*/ 87892 h 120684"/>
                <a:gd name="connsiteX13" fmla="*/ 21907 w 86040"/>
                <a:gd name="connsiteY13" fmla="*/ 76422 h 120684"/>
                <a:gd name="connsiteX14" fmla="*/ 23835 w 86040"/>
                <a:gd name="connsiteY14" fmla="*/ 68719 h 120684"/>
                <a:gd name="connsiteX15" fmla="*/ 35751 w 86040"/>
                <a:gd name="connsiteY15" fmla="*/ 52970 h 120684"/>
                <a:gd name="connsiteX16" fmla="*/ 52574 w 86040"/>
                <a:gd name="connsiteY16" fmla="*/ 46979 h 120684"/>
                <a:gd name="connsiteX17" fmla="*/ 62036 w 86040"/>
                <a:gd name="connsiteY17" fmla="*/ 58962 h 120684"/>
                <a:gd name="connsiteX18" fmla="*/ 51172 w 86040"/>
                <a:gd name="connsiteY18" fmla="*/ 97307 h 120684"/>
                <a:gd name="connsiteX19" fmla="*/ 48894 w 86040"/>
                <a:gd name="connsiteY19" fmla="*/ 106722 h 120684"/>
                <a:gd name="connsiteX20" fmla="*/ 63263 w 86040"/>
                <a:gd name="connsiteY20" fmla="*/ 120759 h 120684"/>
                <a:gd name="connsiteX21" fmla="*/ 86219 w 86040"/>
                <a:gd name="connsiteY21" fmla="*/ 94397 h 120684"/>
                <a:gd name="connsiteX22" fmla="*/ 84116 w 86040"/>
                <a:gd name="connsiteY22" fmla="*/ 92685 h 120684"/>
                <a:gd name="connsiteX23" fmla="*/ 81487 w 86040"/>
                <a:gd name="connsiteY23" fmla="*/ 95766 h 120684"/>
                <a:gd name="connsiteX24" fmla="*/ 63613 w 86040"/>
                <a:gd name="connsiteY24" fmla="*/ 116993 h 120684"/>
                <a:gd name="connsiteX25" fmla="*/ 59408 w 86040"/>
                <a:gd name="connsiteY25" fmla="*/ 111344 h 120684"/>
                <a:gd name="connsiteX26" fmla="*/ 62562 w 86040"/>
                <a:gd name="connsiteY26" fmla="*/ 99190 h 120684"/>
                <a:gd name="connsiteX27" fmla="*/ 73251 w 86040"/>
                <a:gd name="connsiteY27" fmla="*/ 61529 h 120684"/>
                <a:gd name="connsiteX28" fmla="*/ 53099 w 86040"/>
                <a:gd name="connsiteY28" fmla="*/ 43213 h 120684"/>
                <a:gd name="connsiteX29" fmla="*/ 27165 w 86040"/>
                <a:gd name="connsiteY29" fmla="*/ 56394 h 120684"/>
                <a:gd name="connsiteX30" fmla="*/ 40833 w 86040"/>
                <a:gd name="connsiteY30" fmla="*/ 1958 h 120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6040" h="120684">
                  <a:moveTo>
                    <a:pt x="40833" y="1958"/>
                  </a:moveTo>
                  <a:cubicBezTo>
                    <a:pt x="40833" y="1787"/>
                    <a:pt x="40833" y="75"/>
                    <a:pt x="38555" y="75"/>
                  </a:cubicBezTo>
                  <a:cubicBezTo>
                    <a:pt x="34524" y="75"/>
                    <a:pt x="21732" y="1444"/>
                    <a:pt x="17176" y="1787"/>
                  </a:cubicBezTo>
                  <a:cubicBezTo>
                    <a:pt x="15774" y="1958"/>
                    <a:pt x="13847" y="2129"/>
                    <a:pt x="13847" y="5210"/>
                  </a:cubicBezTo>
                  <a:cubicBezTo>
                    <a:pt x="13847" y="7264"/>
                    <a:pt x="15424" y="7264"/>
                    <a:pt x="18052" y="7264"/>
                  </a:cubicBezTo>
                  <a:cubicBezTo>
                    <a:pt x="26464" y="7264"/>
                    <a:pt x="26814" y="8463"/>
                    <a:pt x="26814" y="10175"/>
                  </a:cubicBezTo>
                  <a:lnTo>
                    <a:pt x="26288" y="13598"/>
                  </a:lnTo>
                  <a:lnTo>
                    <a:pt x="879" y="112200"/>
                  </a:lnTo>
                  <a:cubicBezTo>
                    <a:pt x="178" y="114596"/>
                    <a:pt x="178" y="114939"/>
                    <a:pt x="178" y="115966"/>
                  </a:cubicBezTo>
                  <a:cubicBezTo>
                    <a:pt x="178" y="119903"/>
                    <a:pt x="3683" y="120759"/>
                    <a:pt x="5260" y="120759"/>
                  </a:cubicBezTo>
                  <a:cubicBezTo>
                    <a:pt x="8064" y="120759"/>
                    <a:pt x="10868" y="118705"/>
                    <a:pt x="11744" y="116308"/>
                  </a:cubicBezTo>
                  <a:lnTo>
                    <a:pt x="15073" y="103298"/>
                  </a:lnTo>
                  <a:lnTo>
                    <a:pt x="18928" y="87892"/>
                  </a:lnTo>
                  <a:cubicBezTo>
                    <a:pt x="19980" y="84126"/>
                    <a:pt x="21031" y="80360"/>
                    <a:pt x="21907" y="76422"/>
                  </a:cubicBezTo>
                  <a:cubicBezTo>
                    <a:pt x="22258" y="75395"/>
                    <a:pt x="23660" y="69746"/>
                    <a:pt x="23835" y="68719"/>
                  </a:cubicBezTo>
                  <a:cubicBezTo>
                    <a:pt x="24361" y="67178"/>
                    <a:pt x="29793" y="57592"/>
                    <a:pt x="35751" y="52970"/>
                  </a:cubicBezTo>
                  <a:cubicBezTo>
                    <a:pt x="39606" y="50231"/>
                    <a:pt x="45038" y="46979"/>
                    <a:pt x="52574" y="46979"/>
                  </a:cubicBezTo>
                  <a:cubicBezTo>
                    <a:pt x="60109" y="46979"/>
                    <a:pt x="62036" y="52799"/>
                    <a:pt x="62036" y="58962"/>
                  </a:cubicBezTo>
                  <a:cubicBezTo>
                    <a:pt x="62036" y="68206"/>
                    <a:pt x="55377" y="86865"/>
                    <a:pt x="51172" y="97307"/>
                  </a:cubicBezTo>
                  <a:cubicBezTo>
                    <a:pt x="49770" y="101244"/>
                    <a:pt x="48894" y="103298"/>
                    <a:pt x="48894" y="106722"/>
                  </a:cubicBezTo>
                  <a:cubicBezTo>
                    <a:pt x="48894" y="114767"/>
                    <a:pt x="55027" y="120759"/>
                    <a:pt x="63263" y="120759"/>
                  </a:cubicBezTo>
                  <a:cubicBezTo>
                    <a:pt x="79735" y="120759"/>
                    <a:pt x="86219" y="95766"/>
                    <a:pt x="86219" y="94397"/>
                  </a:cubicBezTo>
                  <a:cubicBezTo>
                    <a:pt x="86219" y="92685"/>
                    <a:pt x="84642" y="92685"/>
                    <a:pt x="84116" y="92685"/>
                  </a:cubicBezTo>
                  <a:cubicBezTo>
                    <a:pt x="82364" y="92685"/>
                    <a:pt x="82364" y="93198"/>
                    <a:pt x="81487" y="95766"/>
                  </a:cubicBezTo>
                  <a:cubicBezTo>
                    <a:pt x="78859" y="104839"/>
                    <a:pt x="73251" y="116993"/>
                    <a:pt x="63613" y="116993"/>
                  </a:cubicBezTo>
                  <a:cubicBezTo>
                    <a:pt x="60634" y="116993"/>
                    <a:pt x="59408" y="115281"/>
                    <a:pt x="59408" y="111344"/>
                  </a:cubicBezTo>
                  <a:cubicBezTo>
                    <a:pt x="59408" y="107064"/>
                    <a:pt x="60985" y="102956"/>
                    <a:pt x="62562" y="99190"/>
                  </a:cubicBezTo>
                  <a:cubicBezTo>
                    <a:pt x="65366" y="91829"/>
                    <a:pt x="73251" y="71458"/>
                    <a:pt x="73251" y="61529"/>
                  </a:cubicBezTo>
                  <a:cubicBezTo>
                    <a:pt x="73251" y="50403"/>
                    <a:pt x="66242" y="43213"/>
                    <a:pt x="53099" y="43213"/>
                  </a:cubicBezTo>
                  <a:cubicBezTo>
                    <a:pt x="42059" y="43213"/>
                    <a:pt x="33648" y="48520"/>
                    <a:pt x="27165" y="56394"/>
                  </a:cubicBezTo>
                  <a:lnTo>
                    <a:pt x="40833" y="1958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1E483F1E-FD69-2107-FE52-97D54BDC3C8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9094640" y="3416085"/>
              <a:ext cx="40654" cy="171183"/>
            </a:xfrm>
            <a:custGeom>
              <a:avLst/>
              <a:gdLst>
                <a:gd name="connsiteX0" fmla="*/ 40839 w 40654"/>
                <a:gd name="connsiteY0" fmla="*/ 169546 h 171183"/>
                <a:gd name="connsiteX1" fmla="*/ 37860 w 40654"/>
                <a:gd name="connsiteY1" fmla="*/ 165780 h 171183"/>
                <a:gd name="connsiteX2" fmla="*/ 10348 w 40654"/>
                <a:gd name="connsiteY2" fmla="*/ 85666 h 171183"/>
                <a:gd name="connsiteX3" fmla="*/ 38561 w 40654"/>
                <a:gd name="connsiteY3" fmla="*/ 4697 h 171183"/>
                <a:gd name="connsiteX4" fmla="*/ 40839 w 40654"/>
                <a:gd name="connsiteY4" fmla="*/ 1787 h 171183"/>
                <a:gd name="connsiteX5" fmla="*/ 39086 w 40654"/>
                <a:gd name="connsiteY5" fmla="*/ 75 h 171183"/>
                <a:gd name="connsiteX6" fmla="*/ 11224 w 40654"/>
                <a:gd name="connsiteY6" fmla="*/ 33455 h 171183"/>
                <a:gd name="connsiteX7" fmla="*/ 184 w 40654"/>
                <a:gd name="connsiteY7" fmla="*/ 85666 h 171183"/>
                <a:gd name="connsiteX8" fmla="*/ 11750 w 40654"/>
                <a:gd name="connsiteY8" fmla="*/ 139075 h 171183"/>
                <a:gd name="connsiteX9" fmla="*/ 39086 w 40654"/>
                <a:gd name="connsiteY9" fmla="*/ 171258 h 171183"/>
                <a:gd name="connsiteX10" fmla="*/ 40839 w 40654"/>
                <a:gd name="connsiteY10" fmla="*/ 169546 h 17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654" h="171183">
                  <a:moveTo>
                    <a:pt x="40839" y="169546"/>
                  </a:moveTo>
                  <a:cubicBezTo>
                    <a:pt x="40839" y="169032"/>
                    <a:pt x="40839" y="168690"/>
                    <a:pt x="37860" y="165780"/>
                  </a:cubicBezTo>
                  <a:cubicBezTo>
                    <a:pt x="15955" y="144211"/>
                    <a:pt x="10348" y="111857"/>
                    <a:pt x="10348" y="85666"/>
                  </a:cubicBezTo>
                  <a:cubicBezTo>
                    <a:pt x="10348" y="55880"/>
                    <a:pt x="17007" y="26095"/>
                    <a:pt x="38561" y="4697"/>
                  </a:cubicBezTo>
                  <a:cubicBezTo>
                    <a:pt x="40839" y="2642"/>
                    <a:pt x="40839" y="2300"/>
                    <a:pt x="40839" y="1787"/>
                  </a:cubicBezTo>
                  <a:cubicBezTo>
                    <a:pt x="40839" y="588"/>
                    <a:pt x="40138" y="75"/>
                    <a:pt x="39086" y="75"/>
                  </a:cubicBezTo>
                  <a:cubicBezTo>
                    <a:pt x="37334" y="75"/>
                    <a:pt x="21563" y="11715"/>
                    <a:pt x="11224" y="33455"/>
                  </a:cubicBezTo>
                  <a:cubicBezTo>
                    <a:pt x="2287" y="52286"/>
                    <a:pt x="184" y="71287"/>
                    <a:pt x="184" y="85666"/>
                  </a:cubicBezTo>
                  <a:cubicBezTo>
                    <a:pt x="184" y="99019"/>
                    <a:pt x="2112" y="119732"/>
                    <a:pt x="11750" y="139075"/>
                  </a:cubicBezTo>
                  <a:cubicBezTo>
                    <a:pt x="22264" y="160131"/>
                    <a:pt x="37334" y="171258"/>
                    <a:pt x="39086" y="171258"/>
                  </a:cubicBezTo>
                  <a:cubicBezTo>
                    <a:pt x="40138" y="171258"/>
                    <a:pt x="40839" y="170744"/>
                    <a:pt x="40839" y="169546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C42BC494-1321-2644-9408-23EB85389BD3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9149469" y="3437312"/>
              <a:ext cx="53797" cy="109043"/>
            </a:xfrm>
            <a:custGeom>
              <a:avLst/>
              <a:gdLst>
                <a:gd name="connsiteX0" fmla="*/ 32256 w 53797"/>
                <a:gd name="connsiteY0" fmla="*/ 38762 h 109043"/>
                <a:gd name="connsiteX1" fmla="*/ 48728 w 53797"/>
                <a:gd name="connsiteY1" fmla="*/ 38762 h 109043"/>
                <a:gd name="connsiteX2" fmla="*/ 53985 w 53797"/>
                <a:gd name="connsiteY2" fmla="*/ 35338 h 109043"/>
                <a:gd name="connsiteX3" fmla="*/ 49078 w 53797"/>
                <a:gd name="connsiteY3" fmla="*/ 33455 h 109043"/>
                <a:gd name="connsiteX4" fmla="*/ 33658 w 53797"/>
                <a:gd name="connsiteY4" fmla="*/ 33455 h 109043"/>
                <a:gd name="connsiteX5" fmla="*/ 40842 w 53797"/>
                <a:gd name="connsiteY5" fmla="*/ 4697 h 109043"/>
                <a:gd name="connsiteX6" fmla="*/ 35761 w 53797"/>
                <a:gd name="connsiteY6" fmla="*/ 75 h 109043"/>
                <a:gd name="connsiteX7" fmla="*/ 28751 w 53797"/>
                <a:gd name="connsiteY7" fmla="*/ 6237 h 109043"/>
                <a:gd name="connsiteX8" fmla="*/ 21917 w 53797"/>
                <a:gd name="connsiteY8" fmla="*/ 33455 h 109043"/>
                <a:gd name="connsiteX9" fmla="*/ 5445 w 53797"/>
                <a:gd name="connsiteY9" fmla="*/ 33455 h 109043"/>
                <a:gd name="connsiteX10" fmla="*/ 188 w 53797"/>
                <a:gd name="connsiteY10" fmla="*/ 36708 h 109043"/>
                <a:gd name="connsiteX11" fmla="*/ 5095 w 53797"/>
                <a:gd name="connsiteY11" fmla="*/ 38762 h 109043"/>
                <a:gd name="connsiteX12" fmla="*/ 20515 w 53797"/>
                <a:gd name="connsiteY12" fmla="*/ 38762 h 109043"/>
                <a:gd name="connsiteX13" fmla="*/ 7197 w 53797"/>
                <a:gd name="connsiteY13" fmla="*/ 93369 h 109043"/>
                <a:gd name="connsiteX14" fmla="*/ 23319 w 53797"/>
                <a:gd name="connsiteY14" fmla="*/ 109118 h 109043"/>
                <a:gd name="connsiteX15" fmla="*/ 51181 w 53797"/>
                <a:gd name="connsiteY15" fmla="*/ 82756 h 109043"/>
                <a:gd name="connsiteX16" fmla="*/ 49078 w 53797"/>
                <a:gd name="connsiteY16" fmla="*/ 81044 h 109043"/>
                <a:gd name="connsiteX17" fmla="*/ 46450 w 53797"/>
                <a:gd name="connsiteY17" fmla="*/ 83441 h 109043"/>
                <a:gd name="connsiteX18" fmla="*/ 23669 w 53797"/>
                <a:gd name="connsiteY18" fmla="*/ 105352 h 109043"/>
                <a:gd name="connsiteX19" fmla="*/ 18237 w 53797"/>
                <a:gd name="connsiteY19" fmla="*/ 97478 h 109043"/>
                <a:gd name="connsiteX20" fmla="*/ 19289 w 53797"/>
                <a:gd name="connsiteY20" fmla="*/ 89261 h 109043"/>
                <a:gd name="connsiteX21" fmla="*/ 32256 w 53797"/>
                <a:gd name="connsiteY21" fmla="*/ 38762 h 109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3797" h="109043">
                  <a:moveTo>
                    <a:pt x="32256" y="38762"/>
                  </a:moveTo>
                  <a:lnTo>
                    <a:pt x="48728" y="38762"/>
                  </a:lnTo>
                  <a:cubicBezTo>
                    <a:pt x="52233" y="38762"/>
                    <a:pt x="53985" y="38762"/>
                    <a:pt x="53985" y="35338"/>
                  </a:cubicBezTo>
                  <a:cubicBezTo>
                    <a:pt x="53985" y="33455"/>
                    <a:pt x="52233" y="33455"/>
                    <a:pt x="49078" y="33455"/>
                  </a:cubicBezTo>
                  <a:lnTo>
                    <a:pt x="33658" y="33455"/>
                  </a:lnTo>
                  <a:cubicBezTo>
                    <a:pt x="39966" y="9147"/>
                    <a:pt x="40842" y="5724"/>
                    <a:pt x="40842" y="4697"/>
                  </a:cubicBezTo>
                  <a:cubicBezTo>
                    <a:pt x="40842" y="1787"/>
                    <a:pt x="38740" y="75"/>
                    <a:pt x="35761" y="75"/>
                  </a:cubicBezTo>
                  <a:cubicBezTo>
                    <a:pt x="35235" y="75"/>
                    <a:pt x="30328" y="246"/>
                    <a:pt x="28751" y="6237"/>
                  </a:cubicBezTo>
                  <a:lnTo>
                    <a:pt x="21917" y="33455"/>
                  </a:lnTo>
                  <a:lnTo>
                    <a:pt x="5445" y="33455"/>
                  </a:lnTo>
                  <a:cubicBezTo>
                    <a:pt x="1940" y="33455"/>
                    <a:pt x="188" y="33455"/>
                    <a:pt x="188" y="36708"/>
                  </a:cubicBezTo>
                  <a:cubicBezTo>
                    <a:pt x="188" y="38762"/>
                    <a:pt x="1590" y="38762"/>
                    <a:pt x="5095" y="38762"/>
                  </a:cubicBezTo>
                  <a:lnTo>
                    <a:pt x="20515" y="38762"/>
                  </a:lnTo>
                  <a:cubicBezTo>
                    <a:pt x="7898" y="87378"/>
                    <a:pt x="7197" y="90288"/>
                    <a:pt x="7197" y="93369"/>
                  </a:cubicBezTo>
                  <a:cubicBezTo>
                    <a:pt x="7197" y="102613"/>
                    <a:pt x="13856" y="109118"/>
                    <a:pt x="23319" y="109118"/>
                  </a:cubicBezTo>
                  <a:cubicBezTo>
                    <a:pt x="41193" y="109118"/>
                    <a:pt x="51181" y="84126"/>
                    <a:pt x="51181" y="82756"/>
                  </a:cubicBezTo>
                  <a:cubicBezTo>
                    <a:pt x="51181" y="81044"/>
                    <a:pt x="49779" y="81044"/>
                    <a:pt x="49078" y="81044"/>
                  </a:cubicBezTo>
                  <a:cubicBezTo>
                    <a:pt x="47501" y="81044"/>
                    <a:pt x="47326" y="81558"/>
                    <a:pt x="46450" y="83441"/>
                  </a:cubicBezTo>
                  <a:cubicBezTo>
                    <a:pt x="38915" y="101244"/>
                    <a:pt x="29627" y="105352"/>
                    <a:pt x="23669" y="105352"/>
                  </a:cubicBezTo>
                  <a:cubicBezTo>
                    <a:pt x="19989" y="105352"/>
                    <a:pt x="18237" y="103127"/>
                    <a:pt x="18237" y="97478"/>
                  </a:cubicBezTo>
                  <a:cubicBezTo>
                    <a:pt x="18237" y="93369"/>
                    <a:pt x="18588" y="92171"/>
                    <a:pt x="19289" y="89261"/>
                  </a:cubicBezTo>
                  <a:lnTo>
                    <a:pt x="32256" y="38762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91846293-9164-E6F2-D798-0A368F03BB41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9262203" y="3498253"/>
              <a:ext cx="107068" cy="6847"/>
            </a:xfrm>
            <a:custGeom>
              <a:avLst/>
              <a:gdLst>
                <a:gd name="connsiteX0" fmla="*/ 101129 w 107068"/>
                <a:gd name="connsiteY0" fmla="*/ 6922 h 6847"/>
                <a:gd name="connsiteX1" fmla="*/ 107262 w 107068"/>
                <a:gd name="connsiteY1" fmla="*/ 3498 h 6847"/>
                <a:gd name="connsiteX2" fmla="*/ 101129 w 107068"/>
                <a:gd name="connsiteY2" fmla="*/ 75 h 6847"/>
                <a:gd name="connsiteX3" fmla="*/ 6327 w 107068"/>
                <a:gd name="connsiteY3" fmla="*/ 75 h 6847"/>
                <a:gd name="connsiteX4" fmla="*/ 194 w 107068"/>
                <a:gd name="connsiteY4" fmla="*/ 3498 h 6847"/>
                <a:gd name="connsiteX5" fmla="*/ 6327 w 107068"/>
                <a:gd name="connsiteY5" fmla="*/ 6922 h 6847"/>
                <a:gd name="connsiteX6" fmla="*/ 101129 w 107068"/>
                <a:gd name="connsiteY6" fmla="*/ 6922 h 6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068" h="6847">
                  <a:moveTo>
                    <a:pt x="101129" y="6922"/>
                  </a:moveTo>
                  <a:cubicBezTo>
                    <a:pt x="104108" y="6922"/>
                    <a:pt x="107262" y="6922"/>
                    <a:pt x="107262" y="3498"/>
                  </a:cubicBezTo>
                  <a:cubicBezTo>
                    <a:pt x="107262" y="75"/>
                    <a:pt x="104108" y="75"/>
                    <a:pt x="101129" y="75"/>
                  </a:cubicBezTo>
                  <a:lnTo>
                    <a:pt x="6327" y="75"/>
                  </a:lnTo>
                  <a:cubicBezTo>
                    <a:pt x="3348" y="75"/>
                    <a:pt x="194" y="75"/>
                    <a:pt x="194" y="3498"/>
                  </a:cubicBezTo>
                  <a:cubicBezTo>
                    <a:pt x="194" y="6922"/>
                    <a:pt x="3348" y="6922"/>
                    <a:pt x="6327" y="6922"/>
                  </a:cubicBezTo>
                  <a:lnTo>
                    <a:pt x="101129" y="6922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988AAFD1-3D13-6893-9C7B-30E6C76ACC1F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9426923" y="3437312"/>
              <a:ext cx="53797" cy="109043"/>
            </a:xfrm>
            <a:custGeom>
              <a:avLst/>
              <a:gdLst>
                <a:gd name="connsiteX0" fmla="*/ 32272 w 53797"/>
                <a:gd name="connsiteY0" fmla="*/ 38762 h 109043"/>
                <a:gd name="connsiteX1" fmla="*/ 48744 w 53797"/>
                <a:gd name="connsiteY1" fmla="*/ 38762 h 109043"/>
                <a:gd name="connsiteX2" fmla="*/ 54001 w 53797"/>
                <a:gd name="connsiteY2" fmla="*/ 35338 h 109043"/>
                <a:gd name="connsiteX3" fmla="*/ 49094 w 53797"/>
                <a:gd name="connsiteY3" fmla="*/ 33455 h 109043"/>
                <a:gd name="connsiteX4" fmla="*/ 33674 w 53797"/>
                <a:gd name="connsiteY4" fmla="*/ 33455 h 109043"/>
                <a:gd name="connsiteX5" fmla="*/ 40858 w 53797"/>
                <a:gd name="connsiteY5" fmla="*/ 4697 h 109043"/>
                <a:gd name="connsiteX6" fmla="*/ 35776 w 53797"/>
                <a:gd name="connsiteY6" fmla="*/ 75 h 109043"/>
                <a:gd name="connsiteX7" fmla="*/ 28767 w 53797"/>
                <a:gd name="connsiteY7" fmla="*/ 6237 h 109043"/>
                <a:gd name="connsiteX8" fmla="*/ 21933 w 53797"/>
                <a:gd name="connsiteY8" fmla="*/ 33455 h 109043"/>
                <a:gd name="connsiteX9" fmla="*/ 5461 w 53797"/>
                <a:gd name="connsiteY9" fmla="*/ 33455 h 109043"/>
                <a:gd name="connsiteX10" fmla="*/ 204 w 53797"/>
                <a:gd name="connsiteY10" fmla="*/ 36708 h 109043"/>
                <a:gd name="connsiteX11" fmla="*/ 5110 w 53797"/>
                <a:gd name="connsiteY11" fmla="*/ 38762 h 109043"/>
                <a:gd name="connsiteX12" fmla="*/ 20531 w 53797"/>
                <a:gd name="connsiteY12" fmla="*/ 38762 h 109043"/>
                <a:gd name="connsiteX13" fmla="*/ 7213 w 53797"/>
                <a:gd name="connsiteY13" fmla="*/ 93369 h 109043"/>
                <a:gd name="connsiteX14" fmla="*/ 23335 w 53797"/>
                <a:gd name="connsiteY14" fmla="*/ 109118 h 109043"/>
                <a:gd name="connsiteX15" fmla="*/ 51197 w 53797"/>
                <a:gd name="connsiteY15" fmla="*/ 82756 h 109043"/>
                <a:gd name="connsiteX16" fmla="*/ 49094 w 53797"/>
                <a:gd name="connsiteY16" fmla="*/ 81044 h 109043"/>
                <a:gd name="connsiteX17" fmla="*/ 46466 w 53797"/>
                <a:gd name="connsiteY17" fmla="*/ 83441 h 109043"/>
                <a:gd name="connsiteX18" fmla="*/ 23685 w 53797"/>
                <a:gd name="connsiteY18" fmla="*/ 105352 h 109043"/>
                <a:gd name="connsiteX19" fmla="*/ 18253 w 53797"/>
                <a:gd name="connsiteY19" fmla="*/ 97478 h 109043"/>
                <a:gd name="connsiteX20" fmla="*/ 19304 w 53797"/>
                <a:gd name="connsiteY20" fmla="*/ 89261 h 109043"/>
                <a:gd name="connsiteX21" fmla="*/ 32272 w 53797"/>
                <a:gd name="connsiteY21" fmla="*/ 38762 h 109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3797" h="109043">
                  <a:moveTo>
                    <a:pt x="32272" y="38762"/>
                  </a:moveTo>
                  <a:lnTo>
                    <a:pt x="48744" y="38762"/>
                  </a:lnTo>
                  <a:cubicBezTo>
                    <a:pt x="52248" y="38762"/>
                    <a:pt x="54001" y="38762"/>
                    <a:pt x="54001" y="35338"/>
                  </a:cubicBezTo>
                  <a:cubicBezTo>
                    <a:pt x="54001" y="33455"/>
                    <a:pt x="52248" y="33455"/>
                    <a:pt x="49094" y="33455"/>
                  </a:cubicBezTo>
                  <a:lnTo>
                    <a:pt x="33674" y="33455"/>
                  </a:lnTo>
                  <a:cubicBezTo>
                    <a:pt x="39982" y="9147"/>
                    <a:pt x="40858" y="5724"/>
                    <a:pt x="40858" y="4697"/>
                  </a:cubicBezTo>
                  <a:cubicBezTo>
                    <a:pt x="40858" y="1787"/>
                    <a:pt x="38755" y="75"/>
                    <a:pt x="35776" y="75"/>
                  </a:cubicBezTo>
                  <a:cubicBezTo>
                    <a:pt x="35251" y="75"/>
                    <a:pt x="30344" y="246"/>
                    <a:pt x="28767" y="6237"/>
                  </a:cubicBezTo>
                  <a:lnTo>
                    <a:pt x="21933" y="33455"/>
                  </a:lnTo>
                  <a:lnTo>
                    <a:pt x="5461" y="33455"/>
                  </a:lnTo>
                  <a:cubicBezTo>
                    <a:pt x="1956" y="33455"/>
                    <a:pt x="204" y="33455"/>
                    <a:pt x="204" y="36708"/>
                  </a:cubicBezTo>
                  <a:cubicBezTo>
                    <a:pt x="204" y="38762"/>
                    <a:pt x="1606" y="38762"/>
                    <a:pt x="5110" y="38762"/>
                  </a:cubicBezTo>
                  <a:lnTo>
                    <a:pt x="20531" y="38762"/>
                  </a:lnTo>
                  <a:cubicBezTo>
                    <a:pt x="7914" y="87378"/>
                    <a:pt x="7213" y="90288"/>
                    <a:pt x="7213" y="93369"/>
                  </a:cubicBezTo>
                  <a:cubicBezTo>
                    <a:pt x="7213" y="102613"/>
                    <a:pt x="13872" y="109118"/>
                    <a:pt x="23335" y="109118"/>
                  </a:cubicBezTo>
                  <a:cubicBezTo>
                    <a:pt x="41209" y="109118"/>
                    <a:pt x="51197" y="84126"/>
                    <a:pt x="51197" y="82756"/>
                  </a:cubicBezTo>
                  <a:cubicBezTo>
                    <a:pt x="51197" y="81044"/>
                    <a:pt x="49795" y="81044"/>
                    <a:pt x="49094" y="81044"/>
                  </a:cubicBezTo>
                  <a:cubicBezTo>
                    <a:pt x="47517" y="81044"/>
                    <a:pt x="47342" y="81558"/>
                    <a:pt x="46466" y="83441"/>
                  </a:cubicBezTo>
                  <a:cubicBezTo>
                    <a:pt x="38931" y="101244"/>
                    <a:pt x="29643" y="105352"/>
                    <a:pt x="23685" y="105352"/>
                  </a:cubicBezTo>
                  <a:cubicBezTo>
                    <a:pt x="20005" y="105352"/>
                    <a:pt x="18253" y="103127"/>
                    <a:pt x="18253" y="97478"/>
                  </a:cubicBezTo>
                  <a:cubicBezTo>
                    <a:pt x="18253" y="93369"/>
                    <a:pt x="18603" y="92171"/>
                    <a:pt x="19304" y="89261"/>
                  </a:cubicBezTo>
                  <a:lnTo>
                    <a:pt x="32272" y="38762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E31584A2-A5F7-9495-E2A5-B7BC9EEACC8F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9499543" y="3490584"/>
              <a:ext cx="44649" cy="79565"/>
            </a:xfrm>
            <a:custGeom>
              <a:avLst/>
              <a:gdLst>
                <a:gd name="connsiteX0" fmla="*/ 27929 w 44649"/>
                <a:gd name="connsiteY0" fmla="*/ 3431 h 79565"/>
                <a:gd name="connsiteX1" fmla="*/ 24250 w 44649"/>
                <a:gd name="connsiteY1" fmla="*/ 76 h 79565"/>
                <a:gd name="connsiteX2" fmla="*/ 207 w 44649"/>
                <a:gd name="connsiteY2" fmla="*/ 7745 h 79565"/>
                <a:gd name="connsiteX3" fmla="*/ 207 w 44649"/>
                <a:gd name="connsiteY3" fmla="*/ 12059 h 79565"/>
                <a:gd name="connsiteX4" fmla="*/ 17994 w 44649"/>
                <a:gd name="connsiteY4" fmla="*/ 8704 h 79565"/>
                <a:gd name="connsiteX5" fmla="*/ 17994 w 44649"/>
                <a:gd name="connsiteY5" fmla="*/ 69816 h 79565"/>
                <a:gd name="connsiteX6" fmla="*/ 5727 w 44649"/>
                <a:gd name="connsiteY6" fmla="*/ 75328 h 79565"/>
                <a:gd name="connsiteX7" fmla="*/ 1066 w 44649"/>
                <a:gd name="connsiteY7" fmla="*/ 75328 h 79565"/>
                <a:gd name="connsiteX8" fmla="*/ 1066 w 44649"/>
                <a:gd name="connsiteY8" fmla="*/ 79642 h 79565"/>
                <a:gd name="connsiteX9" fmla="*/ 22900 w 44649"/>
                <a:gd name="connsiteY9" fmla="*/ 79163 h 79565"/>
                <a:gd name="connsiteX10" fmla="*/ 44857 w 44649"/>
                <a:gd name="connsiteY10" fmla="*/ 79642 h 79565"/>
                <a:gd name="connsiteX11" fmla="*/ 44857 w 44649"/>
                <a:gd name="connsiteY11" fmla="*/ 75328 h 79565"/>
                <a:gd name="connsiteX12" fmla="*/ 40196 w 44649"/>
                <a:gd name="connsiteY12" fmla="*/ 75328 h 79565"/>
                <a:gd name="connsiteX13" fmla="*/ 27929 w 44649"/>
                <a:gd name="connsiteY13" fmla="*/ 69816 h 79565"/>
                <a:gd name="connsiteX14" fmla="*/ 27929 w 44649"/>
                <a:gd name="connsiteY14" fmla="*/ 3431 h 7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649" h="79565">
                  <a:moveTo>
                    <a:pt x="27929" y="3431"/>
                  </a:moveTo>
                  <a:cubicBezTo>
                    <a:pt x="27929" y="196"/>
                    <a:pt x="27684" y="76"/>
                    <a:pt x="24250" y="76"/>
                  </a:cubicBezTo>
                  <a:cubicBezTo>
                    <a:pt x="16399" y="7625"/>
                    <a:pt x="5237" y="7745"/>
                    <a:pt x="207" y="7745"/>
                  </a:cubicBezTo>
                  <a:lnTo>
                    <a:pt x="207" y="12059"/>
                  </a:lnTo>
                  <a:cubicBezTo>
                    <a:pt x="3151" y="12059"/>
                    <a:pt x="11247" y="12059"/>
                    <a:pt x="17994" y="8704"/>
                  </a:cubicBezTo>
                  <a:lnTo>
                    <a:pt x="17994" y="69816"/>
                  </a:lnTo>
                  <a:cubicBezTo>
                    <a:pt x="17994" y="73771"/>
                    <a:pt x="17994" y="75328"/>
                    <a:pt x="5727" y="75328"/>
                  </a:cubicBezTo>
                  <a:lnTo>
                    <a:pt x="1066" y="75328"/>
                  </a:lnTo>
                  <a:lnTo>
                    <a:pt x="1066" y="79642"/>
                  </a:lnTo>
                  <a:cubicBezTo>
                    <a:pt x="3274" y="79522"/>
                    <a:pt x="18362" y="79163"/>
                    <a:pt x="22900" y="79163"/>
                  </a:cubicBezTo>
                  <a:cubicBezTo>
                    <a:pt x="26703" y="79163"/>
                    <a:pt x="42159" y="79522"/>
                    <a:pt x="44857" y="79642"/>
                  </a:cubicBezTo>
                  <a:lnTo>
                    <a:pt x="44857" y="75328"/>
                  </a:lnTo>
                  <a:lnTo>
                    <a:pt x="40196" y="75328"/>
                  </a:lnTo>
                  <a:cubicBezTo>
                    <a:pt x="27929" y="75328"/>
                    <a:pt x="27929" y="73771"/>
                    <a:pt x="27929" y="69816"/>
                  </a:cubicBezTo>
                  <a:lnTo>
                    <a:pt x="27929" y="3431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B768C6A0-C25B-39EE-C9C5-2278B9EEED9E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9574774" y="3416085"/>
              <a:ext cx="40654" cy="171183"/>
            </a:xfrm>
            <a:custGeom>
              <a:avLst/>
              <a:gdLst>
                <a:gd name="connsiteX0" fmla="*/ 40866 w 40654"/>
                <a:gd name="connsiteY0" fmla="*/ 85666 h 171183"/>
                <a:gd name="connsiteX1" fmla="*/ 29301 w 40654"/>
                <a:gd name="connsiteY1" fmla="*/ 32257 h 171183"/>
                <a:gd name="connsiteX2" fmla="*/ 1964 w 40654"/>
                <a:gd name="connsiteY2" fmla="*/ 75 h 171183"/>
                <a:gd name="connsiteX3" fmla="*/ 212 w 40654"/>
                <a:gd name="connsiteY3" fmla="*/ 1787 h 171183"/>
                <a:gd name="connsiteX4" fmla="*/ 3541 w 40654"/>
                <a:gd name="connsiteY4" fmla="*/ 5724 h 171183"/>
                <a:gd name="connsiteX5" fmla="*/ 30703 w 40654"/>
                <a:gd name="connsiteY5" fmla="*/ 85666 h 171183"/>
                <a:gd name="connsiteX6" fmla="*/ 2490 w 40654"/>
                <a:gd name="connsiteY6" fmla="*/ 166636 h 171183"/>
                <a:gd name="connsiteX7" fmla="*/ 212 w 40654"/>
                <a:gd name="connsiteY7" fmla="*/ 169546 h 171183"/>
                <a:gd name="connsiteX8" fmla="*/ 1964 w 40654"/>
                <a:gd name="connsiteY8" fmla="*/ 171258 h 171183"/>
                <a:gd name="connsiteX9" fmla="*/ 29826 w 40654"/>
                <a:gd name="connsiteY9" fmla="*/ 137877 h 171183"/>
                <a:gd name="connsiteX10" fmla="*/ 40866 w 40654"/>
                <a:gd name="connsiteY10" fmla="*/ 85666 h 17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654" h="171183">
                  <a:moveTo>
                    <a:pt x="40866" y="85666"/>
                  </a:moveTo>
                  <a:cubicBezTo>
                    <a:pt x="40866" y="72314"/>
                    <a:pt x="38939" y="51601"/>
                    <a:pt x="29301" y="32257"/>
                  </a:cubicBezTo>
                  <a:cubicBezTo>
                    <a:pt x="18787" y="11202"/>
                    <a:pt x="3716" y="75"/>
                    <a:pt x="1964" y="75"/>
                  </a:cubicBezTo>
                  <a:cubicBezTo>
                    <a:pt x="913" y="75"/>
                    <a:pt x="212" y="759"/>
                    <a:pt x="212" y="1787"/>
                  </a:cubicBezTo>
                  <a:cubicBezTo>
                    <a:pt x="212" y="2300"/>
                    <a:pt x="212" y="2642"/>
                    <a:pt x="3541" y="5724"/>
                  </a:cubicBezTo>
                  <a:cubicBezTo>
                    <a:pt x="20714" y="22671"/>
                    <a:pt x="30703" y="49889"/>
                    <a:pt x="30703" y="85666"/>
                  </a:cubicBezTo>
                  <a:cubicBezTo>
                    <a:pt x="30703" y="114939"/>
                    <a:pt x="24219" y="145067"/>
                    <a:pt x="2490" y="166636"/>
                  </a:cubicBezTo>
                  <a:cubicBezTo>
                    <a:pt x="212" y="168690"/>
                    <a:pt x="212" y="169032"/>
                    <a:pt x="212" y="169546"/>
                  </a:cubicBezTo>
                  <a:cubicBezTo>
                    <a:pt x="212" y="170573"/>
                    <a:pt x="913" y="171258"/>
                    <a:pt x="1964" y="171258"/>
                  </a:cubicBezTo>
                  <a:cubicBezTo>
                    <a:pt x="3716" y="171258"/>
                    <a:pt x="19488" y="159617"/>
                    <a:pt x="29826" y="137877"/>
                  </a:cubicBezTo>
                  <a:cubicBezTo>
                    <a:pt x="38763" y="119047"/>
                    <a:pt x="40866" y="100046"/>
                    <a:pt x="40866" y="85666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8DC5CF7E-947F-EA81-F96F-3791C470069F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9681686" y="3444673"/>
              <a:ext cx="116531" cy="114007"/>
            </a:xfrm>
            <a:custGeom>
              <a:avLst/>
              <a:gdLst>
                <a:gd name="connsiteX0" fmla="*/ 62076 w 116531"/>
                <a:gd name="connsiteY0" fmla="*/ 60502 h 114007"/>
                <a:gd name="connsiteX1" fmla="*/ 110966 w 116531"/>
                <a:gd name="connsiteY1" fmla="*/ 60502 h 114007"/>
                <a:gd name="connsiteX2" fmla="*/ 116749 w 116531"/>
                <a:gd name="connsiteY2" fmla="*/ 57079 h 114007"/>
                <a:gd name="connsiteX3" fmla="*/ 110966 w 116531"/>
                <a:gd name="connsiteY3" fmla="*/ 53655 h 114007"/>
                <a:gd name="connsiteX4" fmla="*/ 62076 w 116531"/>
                <a:gd name="connsiteY4" fmla="*/ 53655 h 114007"/>
                <a:gd name="connsiteX5" fmla="*/ 62076 w 116531"/>
                <a:gd name="connsiteY5" fmla="*/ 5724 h 114007"/>
                <a:gd name="connsiteX6" fmla="*/ 58571 w 116531"/>
                <a:gd name="connsiteY6" fmla="*/ 75 h 114007"/>
                <a:gd name="connsiteX7" fmla="*/ 55066 w 116531"/>
                <a:gd name="connsiteY7" fmla="*/ 5724 h 114007"/>
                <a:gd name="connsiteX8" fmla="*/ 55066 w 116531"/>
                <a:gd name="connsiteY8" fmla="*/ 53655 h 114007"/>
                <a:gd name="connsiteX9" fmla="*/ 6001 w 116531"/>
                <a:gd name="connsiteY9" fmla="*/ 53655 h 114007"/>
                <a:gd name="connsiteX10" fmla="*/ 218 w 116531"/>
                <a:gd name="connsiteY10" fmla="*/ 57079 h 114007"/>
                <a:gd name="connsiteX11" fmla="*/ 6001 w 116531"/>
                <a:gd name="connsiteY11" fmla="*/ 60502 h 114007"/>
                <a:gd name="connsiteX12" fmla="*/ 55066 w 116531"/>
                <a:gd name="connsiteY12" fmla="*/ 60502 h 114007"/>
                <a:gd name="connsiteX13" fmla="*/ 55066 w 116531"/>
                <a:gd name="connsiteY13" fmla="*/ 108434 h 114007"/>
                <a:gd name="connsiteX14" fmla="*/ 58571 w 116531"/>
                <a:gd name="connsiteY14" fmla="*/ 114083 h 114007"/>
                <a:gd name="connsiteX15" fmla="*/ 62076 w 116531"/>
                <a:gd name="connsiteY15" fmla="*/ 108434 h 114007"/>
                <a:gd name="connsiteX16" fmla="*/ 62076 w 116531"/>
                <a:gd name="connsiteY16" fmla="*/ 60502 h 114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6531" h="114007">
                  <a:moveTo>
                    <a:pt x="62076" y="60502"/>
                  </a:moveTo>
                  <a:lnTo>
                    <a:pt x="110966" y="60502"/>
                  </a:lnTo>
                  <a:cubicBezTo>
                    <a:pt x="113420" y="60502"/>
                    <a:pt x="116749" y="60502"/>
                    <a:pt x="116749" y="57079"/>
                  </a:cubicBezTo>
                  <a:cubicBezTo>
                    <a:pt x="116749" y="53655"/>
                    <a:pt x="113420" y="53655"/>
                    <a:pt x="110966" y="53655"/>
                  </a:cubicBezTo>
                  <a:lnTo>
                    <a:pt x="62076" y="53655"/>
                  </a:lnTo>
                  <a:lnTo>
                    <a:pt x="62076" y="5724"/>
                  </a:lnTo>
                  <a:cubicBezTo>
                    <a:pt x="62076" y="3327"/>
                    <a:pt x="62076" y="75"/>
                    <a:pt x="58571" y="75"/>
                  </a:cubicBezTo>
                  <a:cubicBezTo>
                    <a:pt x="55066" y="75"/>
                    <a:pt x="55066" y="3327"/>
                    <a:pt x="55066" y="5724"/>
                  </a:cubicBezTo>
                  <a:lnTo>
                    <a:pt x="55066" y="53655"/>
                  </a:lnTo>
                  <a:lnTo>
                    <a:pt x="6001" y="53655"/>
                  </a:lnTo>
                  <a:cubicBezTo>
                    <a:pt x="3547" y="53655"/>
                    <a:pt x="218" y="53655"/>
                    <a:pt x="218" y="57079"/>
                  </a:cubicBezTo>
                  <a:cubicBezTo>
                    <a:pt x="218" y="60502"/>
                    <a:pt x="3547" y="60502"/>
                    <a:pt x="6001" y="60502"/>
                  </a:cubicBezTo>
                  <a:lnTo>
                    <a:pt x="55066" y="60502"/>
                  </a:lnTo>
                  <a:lnTo>
                    <a:pt x="55066" y="108434"/>
                  </a:lnTo>
                  <a:cubicBezTo>
                    <a:pt x="55066" y="110830"/>
                    <a:pt x="55066" y="114083"/>
                    <a:pt x="58571" y="114083"/>
                  </a:cubicBezTo>
                  <a:cubicBezTo>
                    <a:pt x="62076" y="114083"/>
                    <a:pt x="62076" y="110830"/>
                    <a:pt x="62076" y="108434"/>
                  </a:cubicBezTo>
                  <a:lnTo>
                    <a:pt x="62076" y="60502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10C03EF7-6EC7-4B2C-E584-8B1C320F69AF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9854116" y="3468810"/>
              <a:ext cx="80257" cy="77545"/>
            </a:xfrm>
            <a:custGeom>
              <a:avLst/>
              <a:gdLst>
                <a:gd name="connsiteX0" fmla="*/ 58581 w 80257"/>
                <a:gd name="connsiteY0" fmla="*/ 11030 h 77545"/>
                <a:gd name="connsiteX1" fmla="*/ 42459 w 80257"/>
                <a:gd name="connsiteY1" fmla="*/ 75 h 77545"/>
                <a:gd name="connsiteX2" fmla="*/ 228 w 80257"/>
                <a:gd name="connsiteY2" fmla="*/ 50231 h 77545"/>
                <a:gd name="connsiteX3" fmla="*/ 23534 w 80257"/>
                <a:gd name="connsiteY3" fmla="*/ 77621 h 77545"/>
                <a:gd name="connsiteX4" fmla="*/ 46315 w 80257"/>
                <a:gd name="connsiteY4" fmla="*/ 64782 h 77545"/>
                <a:gd name="connsiteX5" fmla="*/ 62261 w 80257"/>
                <a:gd name="connsiteY5" fmla="*/ 77621 h 77545"/>
                <a:gd name="connsiteX6" fmla="*/ 75228 w 80257"/>
                <a:gd name="connsiteY6" fmla="*/ 68206 h 77545"/>
                <a:gd name="connsiteX7" fmla="*/ 80485 w 80257"/>
                <a:gd name="connsiteY7" fmla="*/ 51258 h 77545"/>
                <a:gd name="connsiteX8" fmla="*/ 78383 w 80257"/>
                <a:gd name="connsiteY8" fmla="*/ 49547 h 77545"/>
                <a:gd name="connsiteX9" fmla="*/ 75929 w 80257"/>
                <a:gd name="connsiteY9" fmla="*/ 52628 h 77545"/>
                <a:gd name="connsiteX10" fmla="*/ 62611 w 80257"/>
                <a:gd name="connsiteY10" fmla="*/ 73855 h 77545"/>
                <a:gd name="connsiteX11" fmla="*/ 57354 w 80257"/>
                <a:gd name="connsiteY11" fmla="*/ 65980 h 77545"/>
                <a:gd name="connsiteX12" fmla="*/ 59632 w 80257"/>
                <a:gd name="connsiteY12" fmla="*/ 53313 h 77545"/>
                <a:gd name="connsiteX13" fmla="*/ 63488 w 80257"/>
                <a:gd name="connsiteY13" fmla="*/ 37906 h 77545"/>
                <a:gd name="connsiteX14" fmla="*/ 69796 w 80257"/>
                <a:gd name="connsiteY14" fmla="*/ 13941 h 77545"/>
                <a:gd name="connsiteX15" fmla="*/ 71023 w 80257"/>
                <a:gd name="connsiteY15" fmla="*/ 8120 h 77545"/>
                <a:gd name="connsiteX16" fmla="*/ 65941 w 80257"/>
                <a:gd name="connsiteY16" fmla="*/ 3498 h 77545"/>
                <a:gd name="connsiteX17" fmla="*/ 58581 w 80257"/>
                <a:gd name="connsiteY17" fmla="*/ 11030 h 77545"/>
                <a:gd name="connsiteX18" fmla="*/ 47191 w 80257"/>
                <a:gd name="connsiteY18" fmla="*/ 55367 h 77545"/>
                <a:gd name="connsiteX19" fmla="*/ 43686 w 80257"/>
                <a:gd name="connsiteY19" fmla="*/ 61701 h 77545"/>
                <a:gd name="connsiteX20" fmla="*/ 23885 w 80257"/>
                <a:gd name="connsiteY20" fmla="*/ 73855 h 77545"/>
                <a:gd name="connsiteX21" fmla="*/ 12669 w 80257"/>
                <a:gd name="connsiteY21" fmla="*/ 57763 h 77545"/>
                <a:gd name="connsiteX22" fmla="*/ 22307 w 80257"/>
                <a:gd name="connsiteY22" fmla="*/ 20274 h 77545"/>
                <a:gd name="connsiteX23" fmla="*/ 42635 w 80257"/>
                <a:gd name="connsiteY23" fmla="*/ 3841 h 77545"/>
                <a:gd name="connsiteX24" fmla="*/ 56478 w 80257"/>
                <a:gd name="connsiteY24" fmla="*/ 18905 h 77545"/>
                <a:gd name="connsiteX25" fmla="*/ 55953 w 80257"/>
                <a:gd name="connsiteY25" fmla="*/ 21815 h 77545"/>
                <a:gd name="connsiteX26" fmla="*/ 47191 w 80257"/>
                <a:gd name="connsiteY26" fmla="*/ 55367 h 7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0257" h="77545">
                  <a:moveTo>
                    <a:pt x="58581" y="11030"/>
                  </a:moveTo>
                  <a:cubicBezTo>
                    <a:pt x="55427" y="4697"/>
                    <a:pt x="50345" y="75"/>
                    <a:pt x="42459" y="75"/>
                  </a:cubicBezTo>
                  <a:cubicBezTo>
                    <a:pt x="21957" y="75"/>
                    <a:pt x="228" y="25239"/>
                    <a:pt x="228" y="50231"/>
                  </a:cubicBezTo>
                  <a:cubicBezTo>
                    <a:pt x="228" y="66323"/>
                    <a:pt x="9866" y="77621"/>
                    <a:pt x="23534" y="77621"/>
                  </a:cubicBezTo>
                  <a:cubicBezTo>
                    <a:pt x="27039" y="77621"/>
                    <a:pt x="35801" y="76936"/>
                    <a:pt x="46315" y="64782"/>
                  </a:cubicBezTo>
                  <a:cubicBezTo>
                    <a:pt x="47716" y="71972"/>
                    <a:pt x="53850" y="77621"/>
                    <a:pt x="62261" y="77621"/>
                  </a:cubicBezTo>
                  <a:cubicBezTo>
                    <a:pt x="68394" y="77621"/>
                    <a:pt x="72425" y="73683"/>
                    <a:pt x="75228" y="68206"/>
                  </a:cubicBezTo>
                  <a:cubicBezTo>
                    <a:pt x="78207" y="62043"/>
                    <a:pt x="80485" y="51601"/>
                    <a:pt x="80485" y="51258"/>
                  </a:cubicBezTo>
                  <a:cubicBezTo>
                    <a:pt x="80485" y="49547"/>
                    <a:pt x="78908" y="49547"/>
                    <a:pt x="78383" y="49547"/>
                  </a:cubicBezTo>
                  <a:cubicBezTo>
                    <a:pt x="76630" y="49547"/>
                    <a:pt x="76455" y="50231"/>
                    <a:pt x="75929" y="52628"/>
                  </a:cubicBezTo>
                  <a:cubicBezTo>
                    <a:pt x="72950" y="63755"/>
                    <a:pt x="69796" y="73855"/>
                    <a:pt x="62611" y="73855"/>
                  </a:cubicBezTo>
                  <a:cubicBezTo>
                    <a:pt x="57880" y="73855"/>
                    <a:pt x="57354" y="69404"/>
                    <a:pt x="57354" y="65980"/>
                  </a:cubicBezTo>
                  <a:cubicBezTo>
                    <a:pt x="57354" y="62214"/>
                    <a:pt x="57705" y="60845"/>
                    <a:pt x="59632" y="53313"/>
                  </a:cubicBezTo>
                  <a:cubicBezTo>
                    <a:pt x="61560" y="46123"/>
                    <a:pt x="61911" y="44411"/>
                    <a:pt x="63488" y="37906"/>
                  </a:cubicBezTo>
                  <a:lnTo>
                    <a:pt x="69796" y="13941"/>
                  </a:lnTo>
                  <a:cubicBezTo>
                    <a:pt x="71023" y="9147"/>
                    <a:pt x="71023" y="8805"/>
                    <a:pt x="71023" y="8120"/>
                  </a:cubicBezTo>
                  <a:cubicBezTo>
                    <a:pt x="71023" y="5210"/>
                    <a:pt x="68920" y="3498"/>
                    <a:pt x="65941" y="3498"/>
                  </a:cubicBezTo>
                  <a:cubicBezTo>
                    <a:pt x="61735" y="3498"/>
                    <a:pt x="59107" y="7264"/>
                    <a:pt x="58581" y="11030"/>
                  </a:cubicBezTo>
                  <a:close/>
                  <a:moveTo>
                    <a:pt x="47191" y="55367"/>
                  </a:moveTo>
                  <a:cubicBezTo>
                    <a:pt x="46315" y="58448"/>
                    <a:pt x="46315" y="58791"/>
                    <a:pt x="43686" y="61701"/>
                  </a:cubicBezTo>
                  <a:cubicBezTo>
                    <a:pt x="35976" y="71116"/>
                    <a:pt x="28791" y="73855"/>
                    <a:pt x="23885" y="73855"/>
                  </a:cubicBezTo>
                  <a:cubicBezTo>
                    <a:pt x="15123" y="73855"/>
                    <a:pt x="12669" y="64440"/>
                    <a:pt x="12669" y="57763"/>
                  </a:cubicBezTo>
                  <a:cubicBezTo>
                    <a:pt x="12669" y="49204"/>
                    <a:pt x="18277" y="28149"/>
                    <a:pt x="22307" y="20274"/>
                  </a:cubicBezTo>
                  <a:cubicBezTo>
                    <a:pt x="27740" y="10175"/>
                    <a:pt x="35625" y="3841"/>
                    <a:pt x="42635" y="3841"/>
                  </a:cubicBezTo>
                  <a:cubicBezTo>
                    <a:pt x="54025" y="3841"/>
                    <a:pt x="56478" y="17878"/>
                    <a:pt x="56478" y="18905"/>
                  </a:cubicBezTo>
                  <a:cubicBezTo>
                    <a:pt x="56478" y="19932"/>
                    <a:pt x="56128" y="20959"/>
                    <a:pt x="55953" y="21815"/>
                  </a:cubicBezTo>
                  <a:lnTo>
                    <a:pt x="47191" y="55367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8FB16EDE-C8BD-39B1-1F81-A34B539EFE84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9947462" y="3490584"/>
              <a:ext cx="54217" cy="79565"/>
            </a:xfrm>
            <a:custGeom>
              <a:avLst/>
              <a:gdLst>
                <a:gd name="connsiteX0" fmla="*/ 54451 w 54217"/>
                <a:gd name="connsiteY0" fmla="*/ 57833 h 79565"/>
                <a:gd name="connsiteX1" fmla="*/ 50280 w 54217"/>
                <a:gd name="connsiteY1" fmla="*/ 57833 h 79565"/>
                <a:gd name="connsiteX2" fmla="*/ 47091 w 54217"/>
                <a:gd name="connsiteY2" fmla="*/ 68738 h 79565"/>
                <a:gd name="connsiteX3" fmla="*/ 34947 w 54217"/>
                <a:gd name="connsiteY3" fmla="*/ 69457 h 79565"/>
                <a:gd name="connsiteX4" fmla="*/ 12377 w 54217"/>
                <a:gd name="connsiteY4" fmla="*/ 69457 h 79565"/>
                <a:gd name="connsiteX5" fmla="*/ 36910 w 54217"/>
                <a:gd name="connsiteY5" fmla="*/ 49326 h 79565"/>
                <a:gd name="connsiteX6" fmla="*/ 54451 w 54217"/>
                <a:gd name="connsiteY6" fmla="*/ 23443 h 79565"/>
                <a:gd name="connsiteX7" fmla="*/ 25747 w 54217"/>
                <a:gd name="connsiteY7" fmla="*/ 76 h 79565"/>
                <a:gd name="connsiteX8" fmla="*/ 233 w 54217"/>
                <a:gd name="connsiteY8" fmla="*/ 21525 h 79565"/>
                <a:gd name="connsiteX9" fmla="*/ 6734 w 54217"/>
                <a:gd name="connsiteY9" fmla="*/ 28236 h 79565"/>
                <a:gd name="connsiteX10" fmla="*/ 13236 w 54217"/>
                <a:gd name="connsiteY10" fmla="*/ 21885 h 79565"/>
                <a:gd name="connsiteX11" fmla="*/ 5998 w 54217"/>
                <a:gd name="connsiteY11" fmla="*/ 15534 h 79565"/>
                <a:gd name="connsiteX12" fmla="*/ 23907 w 54217"/>
                <a:gd name="connsiteY12" fmla="*/ 4390 h 79565"/>
                <a:gd name="connsiteX13" fmla="*/ 42552 w 54217"/>
                <a:gd name="connsiteY13" fmla="*/ 23443 h 79565"/>
                <a:gd name="connsiteX14" fmla="*/ 31022 w 54217"/>
                <a:gd name="connsiteY14" fmla="*/ 46450 h 79565"/>
                <a:gd name="connsiteX15" fmla="*/ 1460 w 54217"/>
                <a:gd name="connsiteY15" fmla="*/ 74969 h 79565"/>
                <a:gd name="connsiteX16" fmla="*/ 233 w 54217"/>
                <a:gd name="connsiteY16" fmla="*/ 79642 h 79565"/>
                <a:gd name="connsiteX17" fmla="*/ 50771 w 54217"/>
                <a:gd name="connsiteY17" fmla="*/ 79642 h 79565"/>
                <a:gd name="connsiteX18" fmla="*/ 54451 w 54217"/>
                <a:gd name="connsiteY18" fmla="*/ 57833 h 7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4217" h="79565">
                  <a:moveTo>
                    <a:pt x="54451" y="57833"/>
                  </a:moveTo>
                  <a:lnTo>
                    <a:pt x="50280" y="57833"/>
                  </a:lnTo>
                  <a:cubicBezTo>
                    <a:pt x="49912" y="60470"/>
                    <a:pt x="48686" y="67539"/>
                    <a:pt x="47091" y="68738"/>
                  </a:cubicBezTo>
                  <a:cubicBezTo>
                    <a:pt x="46110" y="69457"/>
                    <a:pt x="36664" y="69457"/>
                    <a:pt x="34947" y="69457"/>
                  </a:cubicBezTo>
                  <a:lnTo>
                    <a:pt x="12377" y="69457"/>
                  </a:lnTo>
                  <a:cubicBezTo>
                    <a:pt x="25257" y="58313"/>
                    <a:pt x="29550" y="54957"/>
                    <a:pt x="36910" y="49326"/>
                  </a:cubicBezTo>
                  <a:cubicBezTo>
                    <a:pt x="45987" y="42256"/>
                    <a:pt x="54451" y="34826"/>
                    <a:pt x="54451" y="23443"/>
                  </a:cubicBezTo>
                  <a:cubicBezTo>
                    <a:pt x="54451" y="8943"/>
                    <a:pt x="41448" y="76"/>
                    <a:pt x="25747" y="76"/>
                  </a:cubicBezTo>
                  <a:cubicBezTo>
                    <a:pt x="10537" y="76"/>
                    <a:pt x="233" y="10501"/>
                    <a:pt x="233" y="21525"/>
                  </a:cubicBezTo>
                  <a:cubicBezTo>
                    <a:pt x="233" y="27637"/>
                    <a:pt x="5508" y="28236"/>
                    <a:pt x="6734" y="28236"/>
                  </a:cubicBezTo>
                  <a:cubicBezTo>
                    <a:pt x="9678" y="28236"/>
                    <a:pt x="13236" y="26199"/>
                    <a:pt x="13236" y="21885"/>
                  </a:cubicBezTo>
                  <a:cubicBezTo>
                    <a:pt x="13236" y="19728"/>
                    <a:pt x="12377" y="15534"/>
                    <a:pt x="5998" y="15534"/>
                  </a:cubicBezTo>
                  <a:cubicBezTo>
                    <a:pt x="9801" y="7026"/>
                    <a:pt x="18142" y="4390"/>
                    <a:pt x="23907" y="4390"/>
                  </a:cubicBezTo>
                  <a:cubicBezTo>
                    <a:pt x="36174" y="4390"/>
                    <a:pt x="42552" y="13737"/>
                    <a:pt x="42552" y="23443"/>
                  </a:cubicBezTo>
                  <a:cubicBezTo>
                    <a:pt x="42552" y="33868"/>
                    <a:pt x="34947" y="42136"/>
                    <a:pt x="31022" y="46450"/>
                  </a:cubicBezTo>
                  <a:lnTo>
                    <a:pt x="1460" y="74969"/>
                  </a:lnTo>
                  <a:cubicBezTo>
                    <a:pt x="233" y="76047"/>
                    <a:pt x="233" y="76287"/>
                    <a:pt x="233" y="79642"/>
                  </a:cubicBezTo>
                  <a:lnTo>
                    <a:pt x="50771" y="79642"/>
                  </a:lnTo>
                  <a:lnTo>
                    <a:pt x="54451" y="57833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118E8046-2E81-09E6-F0E1-E004421EBE75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10027985" y="3425671"/>
              <a:ext cx="86040" cy="120684"/>
            </a:xfrm>
            <a:custGeom>
              <a:avLst/>
              <a:gdLst>
                <a:gd name="connsiteX0" fmla="*/ 40892 w 86040"/>
                <a:gd name="connsiteY0" fmla="*/ 1958 h 120684"/>
                <a:gd name="connsiteX1" fmla="*/ 38614 w 86040"/>
                <a:gd name="connsiteY1" fmla="*/ 75 h 120684"/>
                <a:gd name="connsiteX2" fmla="*/ 17235 w 86040"/>
                <a:gd name="connsiteY2" fmla="*/ 1787 h 120684"/>
                <a:gd name="connsiteX3" fmla="*/ 13906 w 86040"/>
                <a:gd name="connsiteY3" fmla="*/ 5210 h 120684"/>
                <a:gd name="connsiteX4" fmla="*/ 18112 w 86040"/>
                <a:gd name="connsiteY4" fmla="*/ 7264 h 120684"/>
                <a:gd name="connsiteX5" fmla="*/ 26873 w 86040"/>
                <a:gd name="connsiteY5" fmla="*/ 10175 h 120684"/>
                <a:gd name="connsiteX6" fmla="*/ 26348 w 86040"/>
                <a:gd name="connsiteY6" fmla="*/ 13598 h 120684"/>
                <a:gd name="connsiteX7" fmla="*/ 938 w 86040"/>
                <a:gd name="connsiteY7" fmla="*/ 112200 h 120684"/>
                <a:gd name="connsiteX8" fmla="*/ 238 w 86040"/>
                <a:gd name="connsiteY8" fmla="*/ 115966 h 120684"/>
                <a:gd name="connsiteX9" fmla="*/ 5319 w 86040"/>
                <a:gd name="connsiteY9" fmla="*/ 120759 h 120684"/>
                <a:gd name="connsiteX10" fmla="*/ 11803 w 86040"/>
                <a:gd name="connsiteY10" fmla="*/ 116308 h 120684"/>
                <a:gd name="connsiteX11" fmla="*/ 15133 w 86040"/>
                <a:gd name="connsiteY11" fmla="*/ 103298 h 120684"/>
                <a:gd name="connsiteX12" fmla="*/ 18988 w 86040"/>
                <a:gd name="connsiteY12" fmla="*/ 87892 h 120684"/>
                <a:gd name="connsiteX13" fmla="*/ 21967 w 86040"/>
                <a:gd name="connsiteY13" fmla="*/ 76422 h 120684"/>
                <a:gd name="connsiteX14" fmla="*/ 23894 w 86040"/>
                <a:gd name="connsiteY14" fmla="*/ 68719 h 120684"/>
                <a:gd name="connsiteX15" fmla="*/ 35810 w 86040"/>
                <a:gd name="connsiteY15" fmla="*/ 52970 h 120684"/>
                <a:gd name="connsiteX16" fmla="*/ 52633 w 86040"/>
                <a:gd name="connsiteY16" fmla="*/ 46979 h 120684"/>
                <a:gd name="connsiteX17" fmla="*/ 62096 w 86040"/>
                <a:gd name="connsiteY17" fmla="*/ 58962 h 120684"/>
                <a:gd name="connsiteX18" fmla="*/ 51231 w 86040"/>
                <a:gd name="connsiteY18" fmla="*/ 97307 h 120684"/>
                <a:gd name="connsiteX19" fmla="*/ 48953 w 86040"/>
                <a:gd name="connsiteY19" fmla="*/ 106722 h 120684"/>
                <a:gd name="connsiteX20" fmla="*/ 63322 w 86040"/>
                <a:gd name="connsiteY20" fmla="*/ 120759 h 120684"/>
                <a:gd name="connsiteX21" fmla="*/ 86278 w 86040"/>
                <a:gd name="connsiteY21" fmla="*/ 94397 h 120684"/>
                <a:gd name="connsiteX22" fmla="*/ 84175 w 86040"/>
                <a:gd name="connsiteY22" fmla="*/ 92685 h 120684"/>
                <a:gd name="connsiteX23" fmla="*/ 81547 w 86040"/>
                <a:gd name="connsiteY23" fmla="*/ 95766 h 120684"/>
                <a:gd name="connsiteX24" fmla="*/ 63673 w 86040"/>
                <a:gd name="connsiteY24" fmla="*/ 116993 h 120684"/>
                <a:gd name="connsiteX25" fmla="*/ 59467 w 86040"/>
                <a:gd name="connsiteY25" fmla="*/ 111344 h 120684"/>
                <a:gd name="connsiteX26" fmla="*/ 62621 w 86040"/>
                <a:gd name="connsiteY26" fmla="*/ 99190 h 120684"/>
                <a:gd name="connsiteX27" fmla="*/ 73311 w 86040"/>
                <a:gd name="connsiteY27" fmla="*/ 61529 h 120684"/>
                <a:gd name="connsiteX28" fmla="*/ 53159 w 86040"/>
                <a:gd name="connsiteY28" fmla="*/ 43213 h 120684"/>
                <a:gd name="connsiteX29" fmla="*/ 27224 w 86040"/>
                <a:gd name="connsiteY29" fmla="*/ 56394 h 120684"/>
                <a:gd name="connsiteX30" fmla="*/ 40892 w 86040"/>
                <a:gd name="connsiteY30" fmla="*/ 1958 h 120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6040" h="120684">
                  <a:moveTo>
                    <a:pt x="40892" y="1958"/>
                  </a:moveTo>
                  <a:cubicBezTo>
                    <a:pt x="40892" y="1787"/>
                    <a:pt x="40892" y="75"/>
                    <a:pt x="38614" y="75"/>
                  </a:cubicBezTo>
                  <a:cubicBezTo>
                    <a:pt x="34584" y="75"/>
                    <a:pt x="21791" y="1444"/>
                    <a:pt x="17235" y="1787"/>
                  </a:cubicBezTo>
                  <a:cubicBezTo>
                    <a:pt x="15833" y="1958"/>
                    <a:pt x="13906" y="2129"/>
                    <a:pt x="13906" y="5210"/>
                  </a:cubicBezTo>
                  <a:cubicBezTo>
                    <a:pt x="13906" y="7264"/>
                    <a:pt x="15483" y="7264"/>
                    <a:pt x="18112" y="7264"/>
                  </a:cubicBezTo>
                  <a:cubicBezTo>
                    <a:pt x="26523" y="7264"/>
                    <a:pt x="26873" y="8463"/>
                    <a:pt x="26873" y="10175"/>
                  </a:cubicBezTo>
                  <a:lnTo>
                    <a:pt x="26348" y="13598"/>
                  </a:lnTo>
                  <a:lnTo>
                    <a:pt x="938" y="112200"/>
                  </a:lnTo>
                  <a:cubicBezTo>
                    <a:pt x="238" y="114596"/>
                    <a:pt x="238" y="114939"/>
                    <a:pt x="238" y="115966"/>
                  </a:cubicBezTo>
                  <a:cubicBezTo>
                    <a:pt x="238" y="119903"/>
                    <a:pt x="3742" y="120759"/>
                    <a:pt x="5319" y="120759"/>
                  </a:cubicBezTo>
                  <a:cubicBezTo>
                    <a:pt x="8123" y="120759"/>
                    <a:pt x="10927" y="118705"/>
                    <a:pt x="11803" y="116308"/>
                  </a:cubicBezTo>
                  <a:lnTo>
                    <a:pt x="15133" y="103298"/>
                  </a:lnTo>
                  <a:lnTo>
                    <a:pt x="18988" y="87892"/>
                  </a:lnTo>
                  <a:cubicBezTo>
                    <a:pt x="20039" y="84126"/>
                    <a:pt x="21091" y="80360"/>
                    <a:pt x="21967" y="76422"/>
                  </a:cubicBezTo>
                  <a:cubicBezTo>
                    <a:pt x="22317" y="75395"/>
                    <a:pt x="23719" y="69746"/>
                    <a:pt x="23894" y="68719"/>
                  </a:cubicBezTo>
                  <a:cubicBezTo>
                    <a:pt x="24420" y="67178"/>
                    <a:pt x="29852" y="57592"/>
                    <a:pt x="35810" y="52970"/>
                  </a:cubicBezTo>
                  <a:cubicBezTo>
                    <a:pt x="39665" y="50231"/>
                    <a:pt x="45098" y="46979"/>
                    <a:pt x="52633" y="46979"/>
                  </a:cubicBezTo>
                  <a:cubicBezTo>
                    <a:pt x="60168" y="46979"/>
                    <a:pt x="62096" y="52799"/>
                    <a:pt x="62096" y="58962"/>
                  </a:cubicBezTo>
                  <a:cubicBezTo>
                    <a:pt x="62096" y="68206"/>
                    <a:pt x="55437" y="86865"/>
                    <a:pt x="51231" y="97307"/>
                  </a:cubicBezTo>
                  <a:cubicBezTo>
                    <a:pt x="49829" y="101244"/>
                    <a:pt x="48953" y="103298"/>
                    <a:pt x="48953" y="106722"/>
                  </a:cubicBezTo>
                  <a:cubicBezTo>
                    <a:pt x="48953" y="114767"/>
                    <a:pt x="55086" y="120759"/>
                    <a:pt x="63322" y="120759"/>
                  </a:cubicBezTo>
                  <a:cubicBezTo>
                    <a:pt x="79794" y="120759"/>
                    <a:pt x="86278" y="95766"/>
                    <a:pt x="86278" y="94397"/>
                  </a:cubicBezTo>
                  <a:cubicBezTo>
                    <a:pt x="86278" y="92685"/>
                    <a:pt x="84701" y="92685"/>
                    <a:pt x="84175" y="92685"/>
                  </a:cubicBezTo>
                  <a:cubicBezTo>
                    <a:pt x="82423" y="92685"/>
                    <a:pt x="82423" y="93198"/>
                    <a:pt x="81547" y="95766"/>
                  </a:cubicBezTo>
                  <a:cubicBezTo>
                    <a:pt x="78918" y="104839"/>
                    <a:pt x="73311" y="116993"/>
                    <a:pt x="63673" y="116993"/>
                  </a:cubicBezTo>
                  <a:cubicBezTo>
                    <a:pt x="60694" y="116993"/>
                    <a:pt x="59467" y="115281"/>
                    <a:pt x="59467" y="111344"/>
                  </a:cubicBezTo>
                  <a:cubicBezTo>
                    <a:pt x="59467" y="107064"/>
                    <a:pt x="61044" y="102956"/>
                    <a:pt x="62621" y="99190"/>
                  </a:cubicBezTo>
                  <a:cubicBezTo>
                    <a:pt x="65425" y="91829"/>
                    <a:pt x="73311" y="71458"/>
                    <a:pt x="73311" y="61529"/>
                  </a:cubicBezTo>
                  <a:cubicBezTo>
                    <a:pt x="73311" y="50403"/>
                    <a:pt x="66301" y="43213"/>
                    <a:pt x="53159" y="43213"/>
                  </a:cubicBezTo>
                  <a:cubicBezTo>
                    <a:pt x="42119" y="43213"/>
                    <a:pt x="33707" y="48520"/>
                    <a:pt x="27224" y="56394"/>
                  </a:cubicBezTo>
                  <a:lnTo>
                    <a:pt x="40892" y="1958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F4BD0E4A-D736-598F-29D3-494AA0596D45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10136659" y="3416085"/>
              <a:ext cx="40654" cy="171183"/>
            </a:xfrm>
            <a:custGeom>
              <a:avLst/>
              <a:gdLst>
                <a:gd name="connsiteX0" fmla="*/ 40898 w 40654"/>
                <a:gd name="connsiteY0" fmla="*/ 169546 h 171183"/>
                <a:gd name="connsiteX1" fmla="*/ 37919 w 40654"/>
                <a:gd name="connsiteY1" fmla="*/ 165780 h 171183"/>
                <a:gd name="connsiteX2" fmla="*/ 10407 w 40654"/>
                <a:gd name="connsiteY2" fmla="*/ 85666 h 171183"/>
                <a:gd name="connsiteX3" fmla="*/ 38620 w 40654"/>
                <a:gd name="connsiteY3" fmla="*/ 4697 h 171183"/>
                <a:gd name="connsiteX4" fmla="*/ 40898 w 40654"/>
                <a:gd name="connsiteY4" fmla="*/ 1787 h 171183"/>
                <a:gd name="connsiteX5" fmla="*/ 39145 w 40654"/>
                <a:gd name="connsiteY5" fmla="*/ 75 h 171183"/>
                <a:gd name="connsiteX6" fmla="*/ 11283 w 40654"/>
                <a:gd name="connsiteY6" fmla="*/ 33455 h 171183"/>
                <a:gd name="connsiteX7" fmla="*/ 243 w 40654"/>
                <a:gd name="connsiteY7" fmla="*/ 85666 h 171183"/>
                <a:gd name="connsiteX8" fmla="*/ 11809 w 40654"/>
                <a:gd name="connsiteY8" fmla="*/ 139075 h 171183"/>
                <a:gd name="connsiteX9" fmla="*/ 39145 w 40654"/>
                <a:gd name="connsiteY9" fmla="*/ 171258 h 171183"/>
                <a:gd name="connsiteX10" fmla="*/ 40898 w 40654"/>
                <a:gd name="connsiteY10" fmla="*/ 169546 h 17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654" h="171183">
                  <a:moveTo>
                    <a:pt x="40898" y="169546"/>
                  </a:moveTo>
                  <a:cubicBezTo>
                    <a:pt x="40898" y="169032"/>
                    <a:pt x="40898" y="168690"/>
                    <a:pt x="37919" y="165780"/>
                  </a:cubicBezTo>
                  <a:cubicBezTo>
                    <a:pt x="16014" y="144211"/>
                    <a:pt x="10407" y="111857"/>
                    <a:pt x="10407" y="85666"/>
                  </a:cubicBezTo>
                  <a:cubicBezTo>
                    <a:pt x="10407" y="55880"/>
                    <a:pt x="17066" y="26095"/>
                    <a:pt x="38620" y="4697"/>
                  </a:cubicBezTo>
                  <a:cubicBezTo>
                    <a:pt x="40898" y="2642"/>
                    <a:pt x="40898" y="2300"/>
                    <a:pt x="40898" y="1787"/>
                  </a:cubicBezTo>
                  <a:cubicBezTo>
                    <a:pt x="40898" y="588"/>
                    <a:pt x="40197" y="75"/>
                    <a:pt x="39145" y="75"/>
                  </a:cubicBezTo>
                  <a:cubicBezTo>
                    <a:pt x="37393" y="75"/>
                    <a:pt x="21622" y="11715"/>
                    <a:pt x="11283" y="33455"/>
                  </a:cubicBezTo>
                  <a:cubicBezTo>
                    <a:pt x="2346" y="52286"/>
                    <a:pt x="243" y="71287"/>
                    <a:pt x="243" y="85666"/>
                  </a:cubicBezTo>
                  <a:cubicBezTo>
                    <a:pt x="243" y="99019"/>
                    <a:pt x="2171" y="119732"/>
                    <a:pt x="11809" y="139075"/>
                  </a:cubicBezTo>
                  <a:cubicBezTo>
                    <a:pt x="22323" y="160131"/>
                    <a:pt x="37393" y="171258"/>
                    <a:pt x="39145" y="171258"/>
                  </a:cubicBezTo>
                  <a:cubicBezTo>
                    <a:pt x="40197" y="171258"/>
                    <a:pt x="40898" y="170744"/>
                    <a:pt x="40898" y="169546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CEF05036-DFA6-60AF-4545-7303745CF3FB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10191488" y="3437312"/>
              <a:ext cx="53797" cy="109043"/>
            </a:xfrm>
            <a:custGeom>
              <a:avLst/>
              <a:gdLst>
                <a:gd name="connsiteX0" fmla="*/ 32315 w 53797"/>
                <a:gd name="connsiteY0" fmla="*/ 38762 h 109043"/>
                <a:gd name="connsiteX1" fmla="*/ 48787 w 53797"/>
                <a:gd name="connsiteY1" fmla="*/ 38762 h 109043"/>
                <a:gd name="connsiteX2" fmla="*/ 54044 w 53797"/>
                <a:gd name="connsiteY2" fmla="*/ 35338 h 109043"/>
                <a:gd name="connsiteX3" fmla="*/ 49138 w 53797"/>
                <a:gd name="connsiteY3" fmla="*/ 33455 h 109043"/>
                <a:gd name="connsiteX4" fmla="*/ 33717 w 53797"/>
                <a:gd name="connsiteY4" fmla="*/ 33455 h 109043"/>
                <a:gd name="connsiteX5" fmla="*/ 40902 w 53797"/>
                <a:gd name="connsiteY5" fmla="*/ 4697 h 109043"/>
                <a:gd name="connsiteX6" fmla="*/ 35820 w 53797"/>
                <a:gd name="connsiteY6" fmla="*/ 75 h 109043"/>
                <a:gd name="connsiteX7" fmla="*/ 28810 w 53797"/>
                <a:gd name="connsiteY7" fmla="*/ 6237 h 109043"/>
                <a:gd name="connsiteX8" fmla="*/ 21976 w 53797"/>
                <a:gd name="connsiteY8" fmla="*/ 33455 h 109043"/>
                <a:gd name="connsiteX9" fmla="*/ 5504 w 53797"/>
                <a:gd name="connsiteY9" fmla="*/ 33455 h 109043"/>
                <a:gd name="connsiteX10" fmla="*/ 247 w 53797"/>
                <a:gd name="connsiteY10" fmla="*/ 36708 h 109043"/>
                <a:gd name="connsiteX11" fmla="*/ 5154 w 53797"/>
                <a:gd name="connsiteY11" fmla="*/ 38762 h 109043"/>
                <a:gd name="connsiteX12" fmla="*/ 20574 w 53797"/>
                <a:gd name="connsiteY12" fmla="*/ 38762 h 109043"/>
                <a:gd name="connsiteX13" fmla="*/ 7257 w 53797"/>
                <a:gd name="connsiteY13" fmla="*/ 93369 h 109043"/>
                <a:gd name="connsiteX14" fmla="*/ 23378 w 53797"/>
                <a:gd name="connsiteY14" fmla="*/ 109118 h 109043"/>
                <a:gd name="connsiteX15" fmla="*/ 51241 w 53797"/>
                <a:gd name="connsiteY15" fmla="*/ 82756 h 109043"/>
                <a:gd name="connsiteX16" fmla="*/ 49138 w 53797"/>
                <a:gd name="connsiteY16" fmla="*/ 81044 h 109043"/>
                <a:gd name="connsiteX17" fmla="*/ 46509 w 53797"/>
                <a:gd name="connsiteY17" fmla="*/ 83441 h 109043"/>
                <a:gd name="connsiteX18" fmla="*/ 23729 w 53797"/>
                <a:gd name="connsiteY18" fmla="*/ 105352 h 109043"/>
                <a:gd name="connsiteX19" fmla="*/ 18296 w 53797"/>
                <a:gd name="connsiteY19" fmla="*/ 97478 h 109043"/>
                <a:gd name="connsiteX20" fmla="*/ 19348 w 53797"/>
                <a:gd name="connsiteY20" fmla="*/ 89261 h 109043"/>
                <a:gd name="connsiteX21" fmla="*/ 32315 w 53797"/>
                <a:gd name="connsiteY21" fmla="*/ 38762 h 109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3797" h="109043">
                  <a:moveTo>
                    <a:pt x="32315" y="38762"/>
                  </a:moveTo>
                  <a:lnTo>
                    <a:pt x="48787" y="38762"/>
                  </a:lnTo>
                  <a:cubicBezTo>
                    <a:pt x="52292" y="38762"/>
                    <a:pt x="54044" y="38762"/>
                    <a:pt x="54044" y="35338"/>
                  </a:cubicBezTo>
                  <a:cubicBezTo>
                    <a:pt x="54044" y="33455"/>
                    <a:pt x="52292" y="33455"/>
                    <a:pt x="49138" y="33455"/>
                  </a:cubicBezTo>
                  <a:lnTo>
                    <a:pt x="33717" y="33455"/>
                  </a:lnTo>
                  <a:cubicBezTo>
                    <a:pt x="40026" y="9147"/>
                    <a:pt x="40902" y="5724"/>
                    <a:pt x="40902" y="4697"/>
                  </a:cubicBezTo>
                  <a:cubicBezTo>
                    <a:pt x="40902" y="1787"/>
                    <a:pt x="38799" y="75"/>
                    <a:pt x="35820" y="75"/>
                  </a:cubicBezTo>
                  <a:cubicBezTo>
                    <a:pt x="35294" y="75"/>
                    <a:pt x="30388" y="246"/>
                    <a:pt x="28810" y="6237"/>
                  </a:cubicBezTo>
                  <a:lnTo>
                    <a:pt x="21976" y="33455"/>
                  </a:lnTo>
                  <a:lnTo>
                    <a:pt x="5504" y="33455"/>
                  </a:lnTo>
                  <a:cubicBezTo>
                    <a:pt x="2000" y="33455"/>
                    <a:pt x="247" y="33455"/>
                    <a:pt x="247" y="36708"/>
                  </a:cubicBezTo>
                  <a:cubicBezTo>
                    <a:pt x="247" y="38762"/>
                    <a:pt x="1649" y="38762"/>
                    <a:pt x="5154" y="38762"/>
                  </a:cubicBezTo>
                  <a:lnTo>
                    <a:pt x="20574" y="38762"/>
                  </a:lnTo>
                  <a:cubicBezTo>
                    <a:pt x="7958" y="87378"/>
                    <a:pt x="7257" y="90288"/>
                    <a:pt x="7257" y="93369"/>
                  </a:cubicBezTo>
                  <a:cubicBezTo>
                    <a:pt x="7257" y="102613"/>
                    <a:pt x="13915" y="109118"/>
                    <a:pt x="23378" y="109118"/>
                  </a:cubicBezTo>
                  <a:cubicBezTo>
                    <a:pt x="41252" y="109118"/>
                    <a:pt x="51241" y="84126"/>
                    <a:pt x="51241" y="82756"/>
                  </a:cubicBezTo>
                  <a:cubicBezTo>
                    <a:pt x="51241" y="81044"/>
                    <a:pt x="49839" y="81044"/>
                    <a:pt x="49138" y="81044"/>
                  </a:cubicBezTo>
                  <a:cubicBezTo>
                    <a:pt x="47561" y="81044"/>
                    <a:pt x="47385" y="81558"/>
                    <a:pt x="46509" y="83441"/>
                  </a:cubicBezTo>
                  <a:cubicBezTo>
                    <a:pt x="38974" y="101244"/>
                    <a:pt x="29687" y="105352"/>
                    <a:pt x="23729" y="105352"/>
                  </a:cubicBezTo>
                  <a:cubicBezTo>
                    <a:pt x="20049" y="105352"/>
                    <a:pt x="18296" y="103127"/>
                    <a:pt x="18296" y="97478"/>
                  </a:cubicBezTo>
                  <a:cubicBezTo>
                    <a:pt x="18296" y="93369"/>
                    <a:pt x="18647" y="92171"/>
                    <a:pt x="19348" y="89261"/>
                  </a:cubicBezTo>
                  <a:lnTo>
                    <a:pt x="32315" y="38762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C5B4C20C-DC0C-BAC3-7908-00D2AF3A7DA3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0304222" y="3498253"/>
              <a:ext cx="107068" cy="6847"/>
            </a:xfrm>
            <a:custGeom>
              <a:avLst/>
              <a:gdLst>
                <a:gd name="connsiteX0" fmla="*/ 101188 w 107068"/>
                <a:gd name="connsiteY0" fmla="*/ 6922 h 6847"/>
                <a:gd name="connsiteX1" fmla="*/ 107322 w 107068"/>
                <a:gd name="connsiteY1" fmla="*/ 3498 h 6847"/>
                <a:gd name="connsiteX2" fmla="*/ 101188 w 107068"/>
                <a:gd name="connsiteY2" fmla="*/ 75 h 6847"/>
                <a:gd name="connsiteX3" fmla="*/ 6386 w 107068"/>
                <a:gd name="connsiteY3" fmla="*/ 75 h 6847"/>
                <a:gd name="connsiteX4" fmla="*/ 253 w 107068"/>
                <a:gd name="connsiteY4" fmla="*/ 3498 h 6847"/>
                <a:gd name="connsiteX5" fmla="*/ 6386 w 107068"/>
                <a:gd name="connsiteY5" fmla="*/ 6922 h 6847"/>
                <a:gd name="connsiteX6" fmla="*/ 101188 w 107068"/>
                <a:gd name="connsiteY6" fmla="*/ 6922 h 6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068" h="6847">
                  <a:moveTo>
                    <a:pt x="101188" y="6922"/>
                  </a:moveTo>
                  <a:cubicBezTo>
                    <a:pt x="104167" y="6922"/>
                    <a:pt x="107322" y="6922"/>
                    <a:pt x="107322" y="3498"/>
                  </a:cubicBezTo>
                  <a:cubicBezTo>
                    <a:pt x="107322" y="75"/>
                    <a:pt x="104167" y="75"/>
                    <a:pt x="101188" y="75"/>
                  </a:cubicBezTo>
                  <a:lnTo>
                    <a:pt x="6386" y="75"/>
                  </a:lnTo>
                  <a:cubicBezTo>
                    <a:pt x="3407" y="75"/>
                    <a:pt x="253" y="75"/>
                    <a:pt x="253" y="3498"/>
                  </a:cubicBezTo>
                  <a:cubicBezTo>
                    <a:pt x="253" y="6922"/>
                    <a:pt x="3407" y="6922"/>
                    <a:pt x="6386" y="6922"/>
                  </a:cubicBezTo>
                  <a:lnTo>
                    <a:pt x="101188" y="6922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0EC1828B-07A2-F0FE-0E38-19B8251DE587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10468942" y="3437312"/>
              <a:ext cx="53797" cy="109043"/>
            </a:xfrm>
            <a:custGeom>
              <a:avLst/>
              <a:gdLst>
                <a:gd name="connsiteX0" fmla="*/ 32331 w 53797"/>
                <a:gd name="connsiteY0" fmla="*/ 38762 h 109043"/>
                <a:gd name="connsiteX1" fmla="*/ 48803 w 53797"/>
                <a:gd name="connsiteY1" fmla="*/ 38762 h 109043"/>
                <a:gd name="connsiteX2" fmla="*/ 54060 w 53797"/>
                <a:gd name="connsiteY2" fmla="*/ 35338 h 109043"/>
                <a:gd name="connsiteX3" fmla="*/ 49154 w 53797"/>
                <a:gd name="connsiteY3" fmla="*/ 33455 h 109043"/>
                <a:gd name="connsiteX4" fmla="*/ 33733 w 53797"/>
                <a:gd name="connsiteY4" fmla="*/ 33455 h 109043"/>
                <a:gd name="connsiteX5" fmla="*/ 40917 w 53797"/>
                <a:gd name="connsiteY5" fmla="*/ 4697 h 109043"/>
                <a:gd name="connsiteX6" fmla="*/ 35836 w 53797"/>
                <a:gd name="connsiteY6" fmla="*/ 75 h 109043"/>
                <a:gd name="connsiteX7" fmla="*/ 28826 w 53797"/>
                <a:gd name="connsiteY7" fmla="*/ 6237 h 109043"/>
                <a:gd name="connsiteX8" fmla="*/ 21992 w 53797"/>
                <a:gd name="connsiteY8" fmla="*/ 33455 h 109043"/>
                <a:gd name="connsiteX9" fmla="*/ 5520 w 53797"/>
                <a:gd name="connsiteY9" fmla="*/ 33455 h 109043"/>
                <a:gd name="connsiteX10" fmla="*/ 263 w 53797"/>
                <a:gd name="connsiteY10" fmla="*/ 36708 h 109043"/>
                <a:gd name="connsiteX11" fmla="*/ 5170 w 53797"/>
                <a:gd name="connsiteY11" fmla="*/ 38762 h 109043"/>
                <a:gd name="connsiteX12" fmla="*/ 20590 w 53797"/>
                <a:gd name="connsiteY12" fmla="*/ 38762 h 109043"/>
                <a:gd name="connsiteX13" fmla="*/ 7272 w 53797"/>
                <a:gd name="connsiteY13" fmla="*/ 93369 h 109043"/>
                <a:gd name="connsiteX14" fmla="*/ 23394 w 53797"/>
                <a:gd name="connsiteY14" fmla="*/ 109118 h 109043"/>
                <a:gd name="connsiteX15" fmla="*/ 51256 w 53797"/>
                <a:gd name="connsiteY15" fmla="*/ 82756 h 109043"/>
                <a:gd name="connsiteX16" fmla="*/ 49154 w 53797"/>
                <a:gd name="connsiteY16" fmla="*/ 81044 h 109043"/>
                <a:gd name="connsiteX17" fmla="*/ 46525 w 53797"/>
                <a:gd name="connsiteY17" fmla="*/ 83441 h 109043"/>
                <a:gd name="connsiteX18" fmla="*/ 23744 w 53797"/>
                <a:gd name="connsiteY18" fmla="*/ 105352 h 109043"/>
                <a:gd name="connsiteX19" fmla="*/ 18312 w 53797"/>
                <a:gd name="connsiteY19" fmla="*/ 97478 h 109043"/>
                <a:gd name="connsiteX20" fmla="*/ 19364 w 53797"/>
                <a:gd name="connsiteY20" fmla="*/ 89261 h 109043"/>
                <a:gd name="connsiteX21" fmla="*/ 32331 w 53797"/>
                <a:gd name="connsiteY21" fmla="*/ 38762 h 109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3797" h="109043">
                  <a:moveTo>
                    <a:pt x="32331" y="38762"/>
                  </a:moveTo>
                  <a:lnTo>
                    <a:pt x="48803" y="38762"/>
                  </a:lnTo>
                  <a:cubicBezTo>
                    <a:pt x="52308" y="38762"/>
                    <a:pt x="54060" y="38762"/>
                    <a:pt x="54060" y="35338"/>
                  </a:cubicBezTo>
                  <a:cubicBezTo>
                    <a:pt x="54060" y="33455"/>
                    <a:pt x="52308" y="33455"/>
                    <a:pt x="49154" y="33455"/>
                  </a:cubicBezTo>
                  <a:lnTo>
                    <a:pt x="33733" y="33455"/>
                  </a:lnTo>
                  <a:cubicBezTo>
                    <a:pt x="40041" y="9147"/>
                    <a:pt x="40917" y="5724"/>
                    <a:pt x="40917" y="4697"/>
                  </a:cubicBezTo>
                  <a:cubicBezTo>
                    <a:pt x="40917" y="1787"/>
                    <a:pt x="38815" y="75"/>
                    <a:pt x="35836" y="75"/>
                  </a:cubicBezTo>
                  <a:cubicBezTo>
                    <a:pt x="35310" y="75"/>
                    <a:pt x="30403" y="246"/>
                    <a:pt x="28826" y="6237"/>
                  </a:cubicBezTo>
                  <a:lnTo>
                    <a:pt x="21992" y="33455"/>
                  </a:lnTo>
                  <a:lnTo>
                    <a:pt x="5520" y="33455"/>
                  </a:lnTo>
                  <a:cubicBezTo>
                    <a:pt x="2015" y="33455"/>
                    <a:pt x="263" y="33455"/>
                    <a:pt x="263" y="36708"/>
                  </a:cubicBezTo>
                  <a:cubicBezTo>
                    <a:pt x="263" y="38762"/>
                    <a:pt x="1665" y="38762"/>
                    <a:pt x="5170" y="38762"/>
                  </a:cubicBezTo>
                  <a:lnTo>
                    <a:pt x="20590" y="38762"/>
                  </a:lnTo>
                  <a:cubicBezTo>
                    <a:pt x="7973" y="87378"/>
                    <a:pt x="7272" y="90288"/>
                    <a:pt x="7272" y="93369"/>
                  </a:cubicBezTo>
                  <a:cubicBezTo>
                    <a:pt x="7272" y="102613"/>
                    <a:pt x="13931" y="109118"/>
                    <a:pt x="23394" y="109118"/>
                  </a:cubicBezTo>
                  <a:cubicBezTo>
                    <a:pt x="41268" y="109118"/>
                    <a:pt x="51256" y="84126"/>
                    <a:pt x="51256" y="82756"/>
                  </a:cubicBezTo>
                  <a:cubicBezTo>
                    <a:pt x="51256" y="81044"/>
                    <a:pt x="49854" y="81044"/>
                    <a:pt x="49154" y="81044"/>
                  </a:cubicBezTo>
                  <a:cubicBezTo>
                    <a:pt x="47576" y="81044"/>
                    <a:pt x="47401" y="81558"/>
                    <a:pt x="46525" y="83441"/>
                  </a:cubicBezTo>
                  <a:cubicBezTo>
                    <a:pt x="38990" y="101244"/>
                    <a:pt x="29702" y="105352"/>
                    <a:pt x="23744" y="105352"/>
                  </a:cubicBezTo>
                  <a:cubicBezTo>
                    <a:pt x="20064" y="105352"/>
                    <a:pt x="18312" y="103127"/>
                    <a:pt x="18312" y="97478"/>
                  </a:cubicBezTo>
                  <a:cubicBezTo>
                    <a:pt x="18312" y="93369"/>
                    <a:pt x="18663" y="92171"/>
                    <a:pt x="19364" y="89261"/>
                  </a:cubicBezTo>
                  <a:lnTo>
                    <a:pt x="32331" y="38762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6E610925-06F3-5950-B4AF-500DD8F91CA7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10535919" y="3490584"/>
              <a:ext cx="54217" cy="79565"/>
            </a:xfrm>
            <a:custGeom>
              <a:avLst/>
              <a:gdLst>
                <a:gd name="connsiteX0" fmla="*/ 54484 w 54217"/>
                <a:gd name="connsiteY0" fmla="*/ 57833 h 79565"/>
                <a:gd name="connsiteX1" fmla="*/ 50314 w 54217"/>
                <a:gd name="connsiteY1" fmla="*/ 57833 h 79565"/>
                <a:gd name="connsiteX2" fmla="*/ 47124 w 54217"/>
                <a:gd name="connsiteY2" fmla="*/ 68738 h 79565"/>
                <a:gd name="connsiteX3" fmla="*/ 34981 w 54217"/>
                <a:gd name="connsiteY3" fmla="*/ 69457 h 79565"/>
                <a:gd name="connsiteX4" fmla="*/ 12410 w 54217"/>
                <a:gd name="connsiteY4" fmla="*/ 69457 h 79565"/>
                <a:gd name="connsiteX5" fmla="*/ 36943 w 54217"/>
                <a:gd name="connsiteY5" fmla="*/ 49326 h 79565"/>
                <a:gd name="connsiteX6" fmla="*/ 54484 w 54217"/>
                <a:gd name="connsiteY6" fmla="*/ 23443 h 79565"/>
                <a:gd name="connsiteX7" fmla="*/ 25781 w 54217"/>
                <a:gd name="connsiteY7" fmla="*/ 76 h 79565"/>
                <a:gd name="connsiteX8" fmla="*/ 267 w 54217"/>
                <a:gd name="connsiteY8" fmla="*/ 21525 h 79565"/>
                <a:gd name="connsiteX9" fmla="*/ 6768 w 54217"/>
                <a:gd name="connsiteY9" fmla="*/ 28236 h 79565"/>
                <a:gd name="connsiteX10" fmla="*/ 13269 w 54217"/>
                <a:gd name="connsiteY10" fmla="*/ 21885 h 79565"/>
                <a:gd name="connsiteX11" fmla="*/ 6032 w 54217"/>
                <a:gd name="connsiteY11" fmla="*/ 15534 h 79565"/>
                <a:gd name="connsiteX12" fmla="*/ 23941 w 54217"/>
                <a:gd name="connsiteY12" fmla="*/ 4390 h 79565"/>
                <a:gd name="connsiteX13" fmla="*/ 42586 w 54217"/>
                <a:gd name="connsiteY13" fmla="*/ 23443 h 79565"/>
                <a:gd name="connsiteX14" fmla="*/ 31055 w 54217"/>
                <a:gd name="connsiteY14" fmla="*/ 46450 h 79565"/>
                <a:gd name="connsiteX15" fmla="*/ 1493 w 54217"/>
                <a:gd name="connsiteY15" fmla="*/ 74969 h 79565"/>
                <a:gd name="connsiteX16" fmla="*/ 267 w 54217"/>
                <a:gd name="connsiteY16" fmla="*/ 79642 h 79565"/>
                <a:gd name="connsiteX17" fmla="*/ 50804 w 54217"/>
                <a:gd name="connsiteY17" fmla="*/ 79642 h 79565"/>
                <a:gd name="connsiteX18" fmla="*/ 54484 w 54217"/>
                <a:gd name="connsiteY18" fmla="*/ 57833 h 7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4217" h="79565">
                  <a:moveTo>
                    <a:pt x="54484" y="57833"/>
                  </a:moveTo>
                  <a:lnTo>
                    <a:pt x="50314" y="57833"/>
                  </a:lnTo>
                  <a:cubicBezTo>
                    <a:pt x="49946" y="60470"/>
                    <a:pt x="48719" y="67539"/>
                    <a:pt x="47124" y="68738"/>
                  </a:cubicBezTo>
                  <a:cubicBezTo>
                    <a:pt x="46143" y="69457"/>
                    <a:pt x="36698" y="69457"/>
                    <a:pt x="34981" y="69457"/>
                  </a:cubicBezTo>
                  <a:lnTo>
                    <a:pt x="12410" y="69457"/>
                  </a:lnTo>
                  <a:cubicBezTo>
                    <a:pt x="25290" y="58313"/>
                    <a:pt x="29583" y="54957"/>
                    <a:pt x="36943" y="49326"/>
                  </a:cubicBezTo>
                  <a:cubicBezTo>
                    <a:pt x="46020" y="42256"/>
                    <a:pt x="54484" y="34826"/>
                    <a:pt x="54484" y="23443"/>
                  </a:cubicBezTo>
                  <a:cubicBezTo>
                    <a:pt x="54484" y="8943"/>
                    <a:pt x="41482" y="76"/>
                    <a:pt x="25781" y="76"/>
                  </a:cubicBezTo>
                  <a:cubicBezTo>
                    <a:pt x="10570" y="76"/>
                    <a:pt x="267" y="10501"/>
                    <a:pt x="267" y="21525"/>
                  </a:cubicBezTo>
                  <a:cubicBezTo>
                    <a:pt x="267" y="27637"/>
                    <a:pt x="5541" y="28236"/>
                    <a:pt x="6768" y="28236"/>
                  </a:cubicBezTo>
                  <a:cubicBezTo>
                    <a:pt x="9712" y="28236"/>
                    <a:pt x="13269" y="26199"/>
                    <a:pt x="13269" y="21885"/>
                  </a:cubicBezTo>
                  <a:cubicBezTo>
                    <a:pt x="13269" y="19728"/>
                    <a:pt x="12410" y="15534"/>
                    <a:pt x="6032" y="15534"/>
                  </a:cubicBezTo>
                  <a:cubicBezTo>
                    <a:pt x="9834" y="7026"/>
                    <a:pt x="18176" y="4390"/>
                    <a:pt x="23941" y="4390"/>
                  </a:cubicBezTo>
                  <a:cubicBezTo>
                    <a:pt x="36207" y="4390"/>
                    <a:pt x="42586" y="13737"/>
                    <a:pt x="42586" y="23443"/>
                  </a:cubicBezTo>
                  <a:cubicBezTo>
                    <a:pt x="42586" y="33868"/>
                    <a:pt x="34981" y="42136"/>
                    <a:pt x="31055" y="46450"/>
                  </a:cubicBezTo>
                  <a:lnTo>
                    <a:pt x="1493" y="74969"/>
                  </a:lnTo>
                  <a:cubicBezTo>
                    <a:pt x="267" y="76047"/>
                    <a:pt x="267" y="76287"/>
                    <a:pt x="267" y="79642"/>
                  </a:cubicBezTo>
                  <a:lnTo>
                    <a:pt x="50804" y="79642"/>
                  </a:lnTo>
                  <a:lnTo>
                    <a:pt x="54484" y="57833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675BB1F3-9031-3C29-9D10-02544EBEDDD3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10616793" y="3416085"/>
              <a:ext cx="40654" cy="171183"/>
            </a:xfrm>
            <a:custGeom>
              <a:avLst/>
              <a:gdLst>
                <a:gd name="connsiteX0" fmla="*/ 40926 w 40654"/>
                <a:gd name="connsiteY0" fmla="*/ 85666 h 171183"/>
                <a:gd name="connsiteX1" fmla="*/ 29360 w 40654"/>
                <a:gd name="connsiteY1" fmla="*/ 32257 h 171183"/>
                <a:gd name="connsiteX2" fmla="*/ 2023 w 40654"/>
                <a:gd name="connsiteY2" fmla="*/ 75 h 171183"/>
                <a:gd name="connsiteX3" fmla="*/ 271 w 40654"/>
                <a:gd name="connsiteY3" fmla="*/ 1787 h 171183"/>
                <a:gd name="connsiteX4" fmla="*/ 3600 w 40654"/>
                <a:gd name="connsiteY4" fmla="*/ 5724 h 171183"/>
                <a:gd name="connsiteX5" fmla="*/ 30762 w 40654"/>
                <a:gd name="connsiteY5" fmla="*/ 85666 h 171183"/>
                <a:gd name="connsiteX6" fmla="*/ 2549 w 40654"/>
                <a:gd name="connsiteY6" fmla="*/ 166636 h 171183"/>
                <a:gd name="connsiteX7" fmla="*/ 271 w 40654"/>
                <a:gd name="connsiteY7" fmla="*/ 169546 h 171183"/>
                <a:gd name="connsiteX8" fmla="*/ 2023 w 40654"/>
                <a:gd name="connsiteY8" fmla="*/ 171258 h 171183"/>
                <a:gd name="connsiteX9" fmla="*/ 29886 w 40654"/>
                <a:gd name="connsiteY9" fmla="*/ 137877 h 171183"/>
                <a:gd name="connsiteX10" fmla="*/ 40926 w 40654"/>
                <a:gd name="connsiteY10" fmla="*/ 85666 h 17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654" h="171183">
                  <a:moveTo>
                    <a:pt x="40926" y="85666"/>
                  </a:moveTo>
                  <a:cubicBezTo>
                    <a:pt x="40926" y="72314"/>
                    <a:pt x="38998" y="51601"/>
                    <a:pt x="29360" y="32257"/>
                  </a:cubicBezTo>
                  <a:cubicBezTo>
                    <a:pt x="18846" y="11202"/>
                    <a:pt x="3776" y="75"/>
                    <a:pt x="2023" y="75"/>
                  </a:cubicBezTo>
                  <a:cubicBezTo>
                    <a:pt x="972" y="75"/>
                    <a:pt x="271" y="759"/>
                    <a:pt x="271" y="1787"/>
                  </a:cubicBezTo>
                  <a:cubicBezTo>
                    <a:pt x="271" y="2300"/>
                    <a:pt x="271" y="2642"/>
                    <a:pt x="3600" y="5724"/>
                  </a:cubicBezTo>
                  <a:cubicBezTo>
                    <a:pt x="20774" y="22671"/>
                    <a:pt x="30762" y="49889"/>
                    <a:pt x="30762" y="85666"/>
                  </a:cubicBezTo>
                  <a:cubicBezTo>
                    <a:pt x="30762" y="114939"/>
                    <a:pt x="24278" y="145067"/>
                    <a:pt x="2549" y="166636"/>
                  </a:cubicBezTo>
                  <a:cubicBezTo>
                    <a:pt x="271" y="168690"/>
                    <a:pt x="271" y="169032"/>
                    <a:pt x="271" y="169546"/>
                  </a:cubicBezTo>
                  <a:cubicBezTo>
                    <a:pt x="271" y="170573"/>
                    <a:pt x="972" y="171258"/>
                    <a:pt x="2023" y="171258"/>
                  </a:cubicBezTo>
                  <a:cubicBezTo>
                    <a:pt x="3776" y="171258"/>
                    <a:pt x="19547" y="159617"/>
                    <a:pt x="29886" y="137877"/>
                  </a:cubicBezTo>
                  <a:cubicBezTo>
                    <a:pt x="38823" y="119047"/>
                    <a:pt x="40926" y="100046"/>
                    <a:pt x="40926" y="85666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A790DFFB-71E9-3FA0-F80A-6CC01F2F8835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10723705" y="3444673"/>
              <a:ext cx="116531" cy="114007"/>
            </a:xfrm>
            <a:custGeom>
              <a:avLst/>
              <a:gdLst>
                <a:gd name="connsiteX0" fmla="*/ 62135 w 116531"/>
                <a:gd name="connsiteY0" fmla="*/ 60502 h 114007"/>
                <a:gd name="connsiteX1" fmla="*/ 111026 w 116531"/>
                <a:gd name="connsiteY1" fmla="*/ 60502 h 114007"/>
                <a:gd name="connsiteX2" fmla="*/ 116808 w 116531"/>
                <a:gd name="connsiteY2" fmla="*/ 57079 h 114007"/>
                <a:gd name="connsiteX3" fmla="*/ 111026 w 116531"/>
                <a:gd name="connsiteY3" fmla="*/ 53655 h 114007"/>
                <a:gd name="connsiteX4" fmla="*/ 62135 w 116531"/>
                <a:gd name="connsiteY4" fmla="*/ 53655 h 114007"/>
                <a:gd name="connsiteX5" fmla="*/ 62135 w 116531"/>
                <a:gd name="connsiteY5" fmla="*/ 5724 h 114007"/>
                <a:gd name="connsiteX6" fmla="*/ 58630 w 116531"/>
                <a:gd name="connsiteY6" fmla="*/ 75 h 114007"/>
                <a:gd name="connsiteX7" fmla="*/ 55126 w 116531"/>
                <a:gd name="connsiteY7" fmla="*/ 5724 h 114007"/>
                <a:gd name="connsiteX8" fmla="*/ 55126 w 116531"/>
                <a:gd name="connsiteY8" fmla="*/ 53655 h 114007"/>
                <a:gd name="connsiteX9" fmla="*/ 6060 w 116531"/>
                <a:gd name="connsiteY9" fmla="*/ 53655 h 114007"/>
                <a:gd name="connsiteX10" fmla="*/ 277 w 116531"/>
                <a:gd name="connsiteY10" fmla="*/ 57079 h 114007"/>
                <a:gd name="connsiteX11" fmla="*/ 6060 w 116531"/>
                <a:gd name="connsiteY11" fmla="*/ 60502 h 114007"/>
                <a:gd name="connsiteX12" fmla="*/ 55126 w 116531"/>
                <a:gd name="connsiteY12" fmla="*/ 60502 h 114007"/>
                <a:gd name="connsiteX13" fmla="*/ 55126 w 116531"/>
                <a:gd name="connsiteY13" fmla="*/ 108434 h 114007"/>
                <a:gd name="connsiteX14" fmla="*/ 58630 w 116531"/>
                <a:gd name="connsiteY14" fmla="*/ 114083 h 114007"/>
                <a:gd name="connsiteX15" fmla="*/ 62135 w 116531"/>
                <a:gd name="connsiteY15" fmla="*/ 108434 h 114007"/>
                <a:gd name="connsiteX16" fmla="*/ 62135 w 116531"/>
                <a:gd name="connsiteY16" fmla="*/ 60502 h 114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6531" h="114007">
                  <a:moveTo>
                    <a:pt x="62135" y="60502"/>
                  </a:moveTo>
                  <a:lnTo>
                    <a:pt x="111026" y="60502"/>
                  </a:lnTo>
                  <a:cubicBezTo>
                    <a:pt x="113479" y="60502"/>
                    <a:pt x="116808" y="60502"/>
                    <a:pt x="116808" y="57079"/>
                  </a:cubicBezTo>
                  <a:cubicBezTo>
                    <a:pt x="116808" y="53655"/>
                    <a:pt x="113479" y="53655"/>
                    <a:pt x="111026" y="53655"/>
                  </a:cubicBezTo>
                  <a:lnTo>
                    <a:pt x="62135" y="53655"/>
                  </a:lnTo>
                  <a:lnTo>
                    <a:pt x="62135" y="5724"/>
                  </a:lnTo>
                  <a:cubicBezTo>
                    <a:pt x="62135" y="3327"/>
                    <a:pt x="62135" y="75"/>
                    <a:pt x="58630" y="75"/>
                  </a:cubicBezTo>
                  <a:cubicBezTo>
                    <a:pt x="55126" y="75"/>
                    <a:pt x="55126" y="3327"/>
                    <a:pt x="55126" y="5724"/>
                  </a:cubicBezTo>
                  <a:lnTo>
                    <a:pt x="55126" y="53655"/>
                  </a:lnTo>
                  <a:lnTo>
                    <a:pt x="6060" y="53655"/>
                  </a:lnTo>
                  <a:cubicBezTo>
                    <a:pt x="3607" y="53655"/>
                    <a:pt x="277" y="53655"/>
                    <a:pt x="277" y="57079"/>
                  </a:cubicBezTo>
                  <a:cubicBezTo>
                    <a:pt x="277" y="60502"/>
                    <a:pt x="3607" y="60502"/>
                    <a:pt x="6060" y="60502"/>
                  </a:cubicBezTo>
                  <a:lnTo>
                    <a:pt x="55126" y="60502"/>
                  </a:lnTo>
                  <a:lnTo>
                    <a:pt x="55126" y="108434"/>
                  </a:lnTo>
                  <a:cubicBezTo>
                    <a:pt x="55126" y="110830"/>
                    <a:pt x="55126" y="114083"/>
                    <a:pt x="58630" y="114083"/>
                  </a:cubicBezTo>
                  <a:cubicBezTo>
                    <a:pt x="62135" y="114083"/>
                    <a:pt x="62135" y="110830"/>
                    <a:pt x="62135" y="108434"/>
                  </a:cubicBezTo>
                  <a:lnTo>
                    <a:pt x="62135" y="60502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ED06A331-DA5F-2434-A35B-A96CA2A20495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10904196" y="3526327"/>
              <a:ext cx="18574" cy="18145"/>
            </a:xfrm>
            <a:custGeom>
              <a:avLst/>
              <a:gdLst>
                <a:gd name="connsiteX0" fmla="*/ 18862 w 18574"/>
                <a:gd name="connsiteY0" fmla="*/ 9147 h 18145"/>
                <a:gd name="connsiteX1" fmla="*/ 9575 w 18574"/>
                <a:gd name="connsiteY1" fmla="*/ 75 h 18145"/>
                <a:gd name="connsiteX2" fmla="*/ 287 w 18574"/>
                <a:gd name="connsiteY2" fmla="*/ 9147 h 18145"/>
                <a:gd name="connsiteX3" fmla="*/ 9575 w 18574"/>
                <a:gd name="connsiteY3" fmla="*/ 18220 h 18145"/>
                <a:gd name="connsiteX4" fmla="*/ 18862 w 18574"/>
                <a:gd name="connsiteY4" fmla="*/ 9147 h 18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74" h="18145">
                  <a:moveTo>
                    <a:pt x="18862" y="9147"/>
                  </a:moveTo>
                  <a:cubicBezTo>
                    <a:pt x="18862" y="4183"/>
                    <a:pt x="14656" y="75"/>
                    <a:pt x="9575" y="75"/>
                  </a:cubicBezTo>
                  <a:cubicBezTo>
                    <a:pt x="4493" y="75"/>
                    <a:pt x="287" y="4183"/>
                    <a:pt x="287" y="9147"/>
                  </a:cubicBezTo>
                  <a:cubicBezTo>
                    <a:pt x="287" y="14112"/>
                    <a:pt x="4493" y="18220"/>
                    <a:pt x="9575" y="18220"/>
                  </a:cubicBezTo>
                  <a:cubicBezTo>
                    <a:pt x="14656" y="18220"/>
                    <a:pt x="18862" y="14112"/>
                    <a:pt x="18862" y="9147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AF06B6CE-5BF0-DE96-AD88-D0FB467BD40C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10982078" y="3526327"/>
              <a:ext cx="18574" cy="18145"/>
            </a:xfrm>
            <a:custGeom>
              <a:avLst/>
              <a:gdLst>
                <a:gd name="connsiteX0" fmla="*/ 18866 w 18574"/>
                <a:gd name="connsiteY0" fmla="*/ 9147 h 18145"/>
                <a:gd name="connsiteX1" fmla="*/ 9579 w 18574"/>
                <a:gd name="connsiteY1" fmla="*/ 75 h 18145"/>
                <a:gd name="connsiteX2" fmla="*/ 291 w 18574"/>
                <a:gd name="connsiteY2" fmla="*/ 9147 h 18145"/>
                <a:gd name="connsiteX3" fmla="*/ 9579 w 18574"/>
                <a:gd name="connsiteY3" fmla="*/ 18220 h 18145"/>
                <a:gd name="connsiteX4" fmla="*/ 18866 w 18574"/>
                <a:gd name="connsiteY4" fmla="*/ 9147 h 18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74" h="18145">
                  <a:moveTo>
                    <a:pt x="18866" y="9147"/>
                  </a:moveTo>
                  <a:cubicBezTo>
                    <a:pt x="18866" y="4183"/>
                    <a:pt x="14661" y="75"/>
                    <a:pt x="9579" y="75"/>
                  </a:cubicBezTo>
                  <a:cubicBezTo>
                    <a:pt x="4497" y="75"/>
                    <a:pt x="291" y="4183"/>
                    <a:pt x="291" y="9147"/>
                  </a:cubicBezTo>
                  <a:cubicBezTo>
                    <a:pt x="291" y="14112"/>
                    <a:pt x="4497" y="18220"/>
                    <a:pt x="9579" y="18220"/>
                  </a:cubicBezTo>
                  <a:cubicBezTo>
                    <a:pt x="14661" y="18220"/>
                    <a:pt x="18866" y="14112"/>
                    <a:pt x="18866" y="9147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B549599D-3CA8-F089-BE58-18891AA6A9EC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11059960" y="3526327"/>
              <a:ext cx="18574" cy="18145"/>
            </a:xfrm>
            <a:custGeom>
              <a:avLst/>
              <a:gdLst>
                <a:gd name="connsiteX0" fmla="*/ 18871 w 18574"/>
                <a:gd name="connsiteY0" fmla="*/ 9147 h 18145"/>
                <a:gd name="connsiteX1" fmla="*/ 9583 w 18574"/>
                <a:gd name="connsiteY1" fmla="*/ 75 h 18145"/>
                <a:gd name="connsiteX2" fmla="*/ 296 w 18574"/>
                <a:gd name="connsiteY2" fmla="*/ 9147 h 18145"/>
                <a:gd name="connsiteX3" fmla="*/ 9583 w 18574"/>
                <a:gd name="connsiteY3" fmla="*/ 18220 h 18145"/>
                <a:gd name="connsiteX4" fmla="*/ 18871 w 18574"/>
                <a:gd name="connsiteY4" fmla="*/ 9147 h 18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74" h="18145">
                  <a:moveTo>
                    <a:pt x="18871" y="9147"/>
                  </a:moveTo>
                  <a:cubicBezTo>
                    <a:pt x="18871" y="4183"/>
                    <a:pt x="14665" y="75"/>
                    <a:pt x="9583" y="75"/>
                  </a:cubicBezTo>
                  <a:cubicBezTo>
                    <a:pt x="4502" y="75"/>
                    <a:pt x="296" y="4183"/>
                    <a:pt x="296" y="9147"/>
                  </a:cubicBezTo>
                  <a:cubicBezTo>
                    <a:pt x="296" y="14112"/>
                    <a:pt x="4502" y="18220"/>
                    <a:pt x="9583" y="18220"/>
                  </a:cubicBezTo>
                  <a:cubicBezTo>
                    <a:pt x="14665" y="18220"/>
                    <a:pt x="18871" y="14112"/>
                    <a:pt x="18871" y="9147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1492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03" grpId="0"/>
      <p:bldP spid="206" grpId="0"/>
      <p:bldP spid="207" grpId="0"/>
      <p:bldP spid="2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88150-33CA-4A61-98C5-7D31CABBD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Convolution Integral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575BA-8693-46B0-B355-4E01F3ABC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So if our input signal can be represented as an infinite accumulation (integral) of scaled, shifted delta functions…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Then by linearity, our output signal can be represented as an infinite accumulation (integral) of scaled, shifted impulse responses!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This result is called the </a:t>
            </a:r>
            <a:r>
              <a:rPr lang="en-US" sz="2000" b="1" dirty="0"/>
              <a:t>convolution integral</a:t>
            </a:r>
          </a:p>
          <a:p>
            <a:r>
              <a:rPr lang="en-US" sz="2000" dirty="0"/>
              <a:t>Convolution is defined as:</a:t>
            </a:r>
          </a:p>
        </p:txBody>
      </p:sp>
      <p:grpSp>
        <p:nvGrpSpPr>
          <p:cNvPr id="106" name="Group 105" descr="\documentclass{article}&#10;\usepackage{amsmath}&#10;\usepackage{circuitikz}&#10;\pagestyle{empty}&#10;\begin{document}&#10;&#10;\begin{equation*}&#10;x(t)=\int_{-\infty}^{\infty}x(\tau)\delta(t-\tau)d\tau&#10;\end{equation*}&#10;&#10;\end{document}" title="IguanaTex Vector Display">
            <a:extLst>
              <a:ext uri="{FF2B5EF4-FFF2-40B4-BE49-F238E27FC236}">
                <a16:creationId xmlns:a16="http://schemas.microsoft.com/office/drawing/2014/main" id="{15003DBC-1952-41DA-AD91-97EB59DAA522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476402" y="1656968"/>
            <a:ext cx="2191195" cy="446606"/>
            <a:chOff x="6761950" y="2972313"/>
            <a:chExt cx="2191195" cy="446606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55ACE84D-7968-439C-A1BB-FB80F963618F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6761950" y="3159411"/>
              <a:ext cx="94607" cy="86431"/>
            </a:xfrm>
            <a:custGeom>
              <a:avLst/>
              <a:gdLst>
                <a:gd name="connsiteX0" fmla="*/ 58118 w 94607"/>
                <a:gd name="connsiteY0" fmla="*/ 26790 h 86431"/>
                <a:gd name="connsiteX1" fmla="*/ 76926 w 94607"/>
                <a:gd name="connsiteY1" fmla="*/ 4275 h 86431"/>
                <a:gd name="connsiteX2" fmla="*/ 86425 w 94607"/>
                <a:gd name="connsiteY2" fmla="*/ 6756 h 86431"/>
                <a:gd name="connsiteX3" fmla="*/ 77306 w 94607"/>
                <a:gd name="connsiteY3" fmla="*/ 17059 h 86431"/>
                <a:gd name="connsiteX4" fmla="*/ 84525 w 94607"/>
                <a:gd name="connsiteY4" fmla="*/ 23737 h 86431"/>
                <a:gd name="connsiteX5" fmla="*/ 94784 w 94607"/>
                <a:gd name="connsiteY5" fmla="*/ 12671 h 86431"/>
                <a:gd name="connsiteX6" fmla="*/ 77116 w 94607"/>
                <a:gd name="connsiteY6" fmla="*/ 78 h 86431"/>
                <a:gd name="connsiteX7" fmla="*/ 57169 w 94607"/>
                <a:gd name="connsiteY7" fmla="*/ 14579 h 86431"/>
                <a:gd name="connsiteX8" fmla="*/ 36651 w 94607"/>
                <a:gd name="connsiteY8" fmla="*/ 78 h 86431"/>
                <a:gd name="connsiteX9" fmla="*/ 6065 w 94607"/>
                <a:gd name="connsiteY9" fmla="*/ 29461 h 86431"/>
                <a:gd name="connsiteX10" fmla="*/ 8345 w 94607"/>
                <a:gd name="connsiteY10" fmla="*/ 31369 h 86431"/>
                <a:gd name="connsiteX11" fmla="*/ 10814 w 94607"/>
                <a:gd name="connsiteY11" fmla="*/ 29270 h 86431"/>
                <a:gd name="connsiteX12" fmla="*/ 36271 w 94607"/>
                <a:gd name="connsiteY12" fmla="*/ 4275 h 86431"/>
                <a:gd name="connsiteX13" fmla="*/ 46530 w 94607"/>
                <a:gd name="connsiteY13" fmla="*/ 17059 h 86431"/>
                <a:gd name="connsiteX14" fmla="*/ 36271 w 94607"/>
                <a:gd name="connsiteY14" fmla="*/ 62469 h 86431"/>
                <a:gd name="connsiteX15" fmla="*/ 18224 w 94607"/>
                <a:gd name="connsiteY15" fmla="*/ 82312 h 86431"/>
                <a:gd name="connsiteX16" fmla="*/ 8725 w 94607"/>
                <a:gd name="connsiteY16" fmla="*/ 79832 h 86431"/>
                <a:gd name="connsiteX17" fmla="*/ 17654 w 94607"/>
                <a:gd name="connsiteY17" fmla="*/ 69528 h 86431"/>
                <a:gd name="connsiteX18" fmla="*/ 10624 w 94607"/>
                <a:gd name="connsiteY18" fmla="*/ 62851 h 86431"/>
                <a:gd name="connsiteX19" fmla="*/ 176 w 94607"/>
                <a:gd name="connsiteY19" fmla="*/ 73917 h 86431"/>
                <a:gd name="connsiteX20" fmla="*/ 18034 w 94607"/>
                <a:gd name="connsiteY20" fmla="*/ 86509 h 86431"/>
                <a:gd name="connsiteX21" fmla="*/ 37981 w 94607"/>
                <a:gd name="connsiteY21" fmla="*/ 72009 h 86431"/>
                <a:gd name="connsiteX22" fmla="*/ 58498 w 94607"/>
                <a:gd name="connsiteY22" fmla="*/ 86509 h 86431"/>
                <a:gd name="connsiteX23" fmla="*/ 88894 w 94607"/>
                <a:gd name="connsiteY23" fmla="*/ 57127 h 86431"/>
                <a:gd name="connsiteX24" fmla="*/ 86615 w 94607"/>
                <a:gd name="connsiteY24" fmla="*/ 55219 h 86431"/>
                <a:gd name="connsiteX25" fmla="*/ 84145 w 94607"/>
                <a:gd name="connsiteY25" fmla="*/ 57317 h 86431"/>
                <a:gd name="connsiteX26" fmla="*/ 58878 w 94607"/>
                <a:gd name="connsiteY26" fmla="*/ 82312 h 86431"/>
                <a:gd name="connsiteX27" fmla="*/ 48430 w 94607"/>
                <a:gd name="connsiteY27" fmla="*/ 69719 h 86431"/>
                <a:gd name="connsiteX28" fmla="*/ 51659 w 94607"/>
                <a:gd name="connsiteY28" fmla="*/ 52929 h 86431"/>
                <a:gd name="connsiteX29" fmla="*/ 58118 w 94607"/>
                <a:gd name="connsiteY29" fmla="*/ 26790 h 86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4607" h="86431">
                  <a:moveTo>
                    <a:pt x="58118" y="26790"/>
                  </a:moveTo>
                  <a:cubicBezTo>
                    <a:pt x="59258" y="21829"/>
                    <a:pt x="63628" y="4275"/>
                    <a:pt x="76926" y="4275"/>
                  </a:cubicBezTo>
                  <a:cubicBezTo>
                    <a:pt x="77876" y="4275"/>
                    <a:pt x="82435" y="4275"/>
                    <a:pt x="86425" y="6756"/>
                  </a:cubicBezTo>
                  <a:cubicBezTo>
                    <a:pt x="81105" y="7710"/>
                    <a:pt x="77306" y="12480"/>
                    <a:pt x="77306" y="17059"/>
                  </a:cubicBezTo>
                  <a:cubicBezTo>
                    <a:pt x="77306" y="20112"/>
                    <a:pt x="79396" y="23737"/>
                    <a:pt x="84525" y="23737"/>
                  </a:cubicBezTo>
                  <a:cubicBezTo>
                    <a:pt x="88705" y="23737"/>
                    <a:pt x="94784" y="20302"/>
                    <a:pt x="94784" y="12671"/>
                  </a:cubicBezTo>
                  <a:cubicBezTo>
                    <a:pt x="94784" y="2749"/>
                    <a:pt x="83575" y="78"/>
                    <a:pt x="77116" y="78"/>
                  </a:cubicBezTo>
                  <a:cubicBezTo>
                    <a:pt x="66097" y="78"/>
                    <a:pt x="59448" y="10190"/>
                    <a:pt x="57169" y="14579"/>
                  </a:cubicBezTo>
                  <a:cubicBezTo>
                    <a:pt x="52419" y="1986"/>
                    <a:pt x="42160" y="78"/>
                    <a:pt x="36651" y="78"/>
                  </a:cubicBezTo>
                  <a:cubicBezTo>
                    <a:pt x="16894" y="78"/>
                    <a:pt x="6065" y="24691"/>
                    <a:pt x="6065" y="29461"/>
                  </a:cubicBezTo>
                  <a:cubicBezTo>
                    <a:pt x="6065" y="31369"/>
                    <a:pt x="7965" y="31369"/>
                    <a:pt x="8345" y="31369"/>
                  </a:cubicBezTo>
                  <a:cubicBezTo>
                    <a:pt x="9865" y="31369"/>
                    <a:pt x="10435" y="30987"/>
                    <a:pt x="10814" y="29270"/>
                  </a:cubicBezTo>
                  <a:cubicBezTo>
                    <a:pt x="17274" y="9045"/>
                    <a:pt x="29812" y="4275"/>
                    <a:pt x="36271" y="4275"/>
                  </a:cubicBezTo>
                  <a:cubicBezTo>
                    <a:pt x="39881" y="4275"/>
                    <a:pt x="46530" y="5993"/>
                    <a:pt x="46530" y="17059"/>
                  </a:cubicBezTo>
                  <a:cubicBezTo>
                    <a:pt x="46530" y="22974"/>
                    <a:pt x="43300" y="35757"/>
                    <a:pt x="36271" y="62469"/>
                  </a:cubicBezTo>
                  <a:cubicBezTo>
                    <a:pt x="33232" y="74298"/>
                    <a:pt x="26582" y="82312"/>
                    <a:pt x="18224" y="82312"/>
                  </a:cubicBezTo>
                  <a:cubicBezTo>
                    <a:pt x="17084" y="82312"/>
                    <a:pt x="12714" y="82312"/>
                    <a:pt x="8725" y="79832"/>
                  </a:cubicBezTo>
                  <a:cubicBezTo>
                    <a:pt x="13474" y="78878"/>
                    <a:pt x="17654" y="74871"/>
                    <a:pt x="17654" y="69528"/>
                  </a:cubicBezTo>
                  <a:cubicBezTo>
                    <a:pt x="17654" y="64377"/>
                    <a:pt x="13474" y="62851"/>
                    <a:pt x="10624" y="62851"/>
                  </a:cubicBezTo>
                  <a:cubicBezTo>
                    <a:pt x="4925" y="62851"/>
                    <a:pt x="176" y="67811"/>
                    <a:pt x="176" y="73917"/>
                  </a:cubicBezTo>
                  <a:cubicBezTo>
                    <a:pt x="176" y="82694"/>
                    <a:pt x="9675" y="86509"/>
                    <a:pt x="18034" y="86509"/>
                  </a:cubicBezTo>
                  <a:cubicBezTo>
                    <a:pt x="30572" y="86509"/>
                    <a:pt x="37411" y="73154"/>
                    <a:pt x="37981" y="72009"/>
                  </a:cubicBezTo>
                  <a:cubicBezTo>
                    <a:pt x="40261" y="79068"/>
                    <a:pt x="47100" y="86509"/>
                    <a:pt x="58498" y="86509"/>
                  </a:cubicBezTo>
                  <a:cubicBezTo>
                    <a:pt x="78066" y="86509"/>
                    <a:pt x="88894" y="61896"/>
                    <a:pt x="88894" y="57127"/>
                  </a:cubicBezTo>
                  <a:cubicBezTo>
                    <a:pt x="88894" y="55219"/>
                    <a:pt x="87185" y="55219"/>
                    <a:pt x="86615" y="55219"/>
                  </a:cubicBezTo>
                  <a:cubicBezTo>
                    <a:pt x="84905" y="55219"/>
                    <a:pt x="84525" y="55982"/>
                    <a:pt x="84145" y="57317"/>
                  </a:cubicBezTo>
                  <a:cubicBezTo>
                    <a:pt x="77876" y="77733"/>
                    <a:pt x="64958" y="82312"/>
                    <a:pt x="58878" y="82312"/>
                  </a:cubicBezTo>
                  <a:cubicBezTo>
                    <a:pt x="51469" y="82312"/>
                    <a:pt x="48430" y="76206"/>
                    <a:pt x="48430" y="69719"/>
                  </a:cubicBezTo>
                  <a:cubicBezTo>
                    <a:pt x="48430" y="65522"/>
                    <a:pt x="49570" y="61324"/>
                    <a:pt x="51659" y="52929"/>
                  </a:cubicBezTo>
                  <a:lnTo>
                    <a:pt x="58118" y="26790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6F2645F-5A27-448C-8455-ED79C2DC2288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6883825" y="3100645"/>
              <a:ext cx="44074" cy="190798"/>
            </a:xfrm>
            <a:custGeom>
              <a:avLst/>
              <a:gdLst>
                <a:gd name="connsiteX0" fmla="*/ 44256 w 44074"/>
                <a:gd name="connsiteY0" fmla="*/ 188968 h 190798"/>
                <a:gd name="connsiteX1" fmla="*/ 41026 w 44074"/>
                <a:gd name="connsiteY1" fmla="*/ 184771 h 190798"/>
                <a:gd name="connsiteX2" fmla="*/ 11200 w 44074"/>
                <a:gd name="connsiteY2" fmla="*/ 95477 h 190798"/>
                <a:gd name="connsiteX3" fmla="*/ 41786 w 44074"/>
                <a:gd name="connsiteY3" fmla="*/ 5229 h 190798"/>
                <a:gd name="connsiteX4" fmla="*/ 44256 w 44074"/>
                <a:gd name="connsiteY4" fmla="*/ 1986 h 190798"/>
                <a:gd name="connsiteX5" fmla="*/ 42356 w 44074"/>
                <a:gd name="connsiteY5" fmla="*/ 78 h 190798"/>
                <a:gd name="connsiteX6" fmla="*/ 12150 w 44074"/>
                <a:gd name="connsiteY6" fmla="*/ 37284 h 190798"/>
                <a:gd name="connsiteX7" fmla="*/ 182 w 44074"/>
                <a:gd name="connsiteY7" fmla="*/ 95477 h 190798"/>
                <a:gd name="connsiteX8" fmla="*/ 12720 w 44074"/>
                <a:gd name="connsiteY8" fmla="*/ 155006 h 190798"/>
                <a:gd name="connsiteX9" fmla="*/ 42356 w 44074"/>
                <a:gd name="connsiteY9" fmla="*/ 190876 h 190798"/>
                <a:gd name="connsiteX10" fmla="*/ 44256 w 44074"/>
                <a:gd name="connsiteY10" fmla="*/ 188968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074" h="190798">
                  <a:moveTo>
                    <a:pt x="44256" y="188968"/>
                  </a:moveTo>
                  <a:cubicBezTo>
                    <a:pt x="44256" y="188396"/>
                    <a:pt x="44256" y="188014"/>
                    <a:pt x="41026" y="184771"/>
                  </a:cubicBezTo>
                  <a:cubicBezTo>
                    <a:pt x="17279" y="160730"/>
                    <a:pt x="11200" y="124669"/>
                    <a:pt x="11200" y="95477"/>
                  </a:cubicBezTo>
                  <a:cubicBezTo>
                    <a:pt x="11200" y="62278"/>
                    <a:pt x="18419" y="29079"/>
                    <a:pt x="41786" y="5229"/>
                  </a:cubicBezTo>
                  <a:cubicBezTo>
                    <a:pt x="44256" y="2940"/>
                    <a:pt x="44256" y="2558"/>
                    <a:pt x="44256" y="1986"/>
                  </a:cubicBezTo>
                  <a:cubicBezTo>
                    <a:pt x="44256" y="650"/>
                    <a:pt x="43496" y="78"/>
                    <a:pt x="42356" y="78"/>
                  </a:cubicBezTo>
                  <a:cubicBezTo>
                    <a:pt x="40456" y="78"/>
                    <a:pt x="23359" y="13052"/>
                    <a:pt x="12150" y="37284"/>
                  </a:cubicBezTo>
                  <a:cubicBezTo>
                    <a:pt x="2461" y="58271"/>
                    <a:pt x="182" y="79450"/>
                    <a:pt x="182" y="95477"/>
                  </a:cubicBezTo>
                  <a:cubicBezTo>
                    <a:pt x="182" y="110359"/>
                    <a:pt x="2271" y="133446"/>
                    <a:pt x="12720" y="155006"/>
                  </a:cubicBezTo>
                  <a:cubicBezTo>
                    <a:pt x="24118" y="178474"/>
                    <a:pt x="40456" y="190876"/>
                    <a:pt x="42356" y="190876"/>
                  </a:cubicBezTo>
                  <a:cubicBezTo>
                    <a:pt x="43496" y="190876"/>
                    <a:pt x="44256" y="190304"/>
                    <a:pt x="44256" y="188968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B236B81-B667-479F-87E2-D31AA53CADB0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6943266" y="3124304"/>
              <a:ext cx="58322" cy="121538"/>
            </a:xfrm>
            <a:custGeom>
              <a:avLst/>
              <a:gdLst>
                <a:gd name="connsiteX0" fmla="*/ 34951 w 58322"/>
                <a:gd name="connsiteY0" fmla="*/ 43198 h 121538"/>
                <a:gd name="connsiteX1" fmla="*/ 52809 w 58322"/>
                <a:gd name="connsiteY1" fmla="*/ 43198 h 121538"/>
                <a:gd name="connsiteX2" fmla="*/ 58508 w 58322"/>
                <a:gd name="connsiteY2" fmla="*/ 39382 h 121538"/>
                <a:gd name="connsiteX3" fmla="*/ 53189 w 58322"/>
                <a:gd name="connsiteY3" fmla="*/ 37284 h 121538"/>
                <a:gd name="connsiteX4" fmla="*/ 36471 w 58322"/>
                <a:gd name="connsiteY4" fmla="*/ 37284 h 121538"/>
                <a:gd name="connsiteX5" fmla="*/ 44260 w 58322"/>
                <a:gd name="connsiteY5" fmla="*/ 5229 h 121538"/>
                <a:gd name="connsiteX6" fmla="*/ 38750 w 58322"/>
                <a:gd name="connsiteY6" fmla="*/ 78 h 121538"/>
                <a:gd name="connsiteX7" fmla="*/ 31151 w 58322"/>
                <a:gd name="connsiteY7" fmla="*/ 6947 h 121538"/>
                <a:gd name="connsiteX8" fmla="*/ 23742 w 58322"/>
                <a:gd name="connsiteY8" fmla="*/ 37284 h 121538"/>
                <a:gd name="connsiteX9" fmla="*/ 5885 w 58322"/>
                <a:gd name="connsiteY9" fmla="*/ 37284 h 121538"/>
                <a:gd name="connsiteX10" fmla="*/ 185 w 58322"/>
                <a:gd name="connsiteY10" fmla="*/ 40909 h 121538"/>
                <a:gd name="connsiteX11" fmla="*/ 5505 w 58322"/>
                <a:gd name="connsiteY11" fmla="*/ 43198 h 121538"/>
                <a:gd name="connsiteX12" fmla="*/ 22223 w 58322"/>
                <a:gd name="connsiteY12" fmla="*/ 43198 h 121538"/>
                <a:gd name="connsiteX13" fmla="*/ 7784 w 58322"/>
                <a:gd name="connsiteY13" fmla="*/ 104063 h 121538"/>
                <a:gd name="connsiteX14" fmla="*/ 25262 w 58322"/>
                <a:gd name="connsiteY14" fmla="*/ 121616 h 121538"/>
                <a:gd name="connsiteX15" fmla="*/ 55468 w 58322"/>
                <a:gd name="connsiteY15" fmla="*/ 92233 h 121538"/>
                <a:gd name="connsiteX16" fmla="*/ 53189 w 58322"/>
                <a:gd name="connsiteY16" fmla="*/ 90325 h 121538"/>
                <a:gd name="connsiteX17" fmla="*/ 50339 w 58322"/>
                <a:gd name="connsiteY17" fmla="*/ 92997 h 121538"/>
                <a:gd name="connsiteX18" fmla="*/ 25642 w 58322"/>
                <a:gd name="connsiteY18" fmla="*/ 117419 h 121538"/>
                <a:gd name="connsiteX19" fmla="*/ 19753 w 58322"/>
                <a:gd name="connsiteY19" fmla="*/ 108642 h 121538"/>
                <a:gd name="connsiteX20" fmla="*/ 20893 w 58322"/>
                <a:gd name="connsiteY20" fmla="*/ 99484 h 121538"/>
                <a:gd name="connsiteX21" fmla="*/ 34951 w 58322"/>
                <a:gd name="connsiteY21" fmla="*/ 43198 h 12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322" h="121538">
                  <a:moveTo>
                    <a:pt x="34951" y="43198"/>
                  </a:moveTo>
                  <a:lnTo>
                    <a:pt x="52809" y="43198"/>
                  </a:lnTo>
                  <a:cubicBezTo>
                    <a:pt x="56608" y="43198"/>
                    <a:pt x="58508" y="43198"/>
                    <a:pt x="58508" y="39382"/>
                  </a:cubicBezTo>
                  <a:cubicBezTo>
                    <a:pt x="58508" y="37284"/>
                    <a:pt x="56608" y="37284"/>
                    <a:pt x="53189" y="37284"/>
                  </a:cubicBezTo>
                  <a:lnTo>
                    <a:pt x="36471" y="37284"/>
                  </a:lnTo>
                  <a:cubicBezTo>
                    <a:pt x="43310" y="10190"/>
                    <a:pt x="44260" y="6374"/>
                    <a:pt x="44260" y="5229"/>
                  </a:cubicBezTo>
                  <a:cubicBezTo>
                    <a:pt x="44260" y="1986"/>
                    <a:pt x="41980" y="78"/>
                    <a:pt x="38750" y="78"/>
                  </a:cubicBezTo>
                  <a:cubicBezTo>
                    <a:pt x="38181" y="78"/>
                    <a:pt x="32861" y="269"/>
                    <a:pt x="31151" y="6947"/>
                  </a:cubicBezTo>
                  <a:lnTo>
                    <a:pt x="23742" y="37284"/>
                  </a:lnTo>
                  <a:lnTo>
                    <a:pt x="5885" y="37284"/>
                  </a:lnTo>
                  <a:cubicBezTo>
                    <a:pt x="2085" y="37284"/>
                    <a:pt x="185" y="37284"/>
                    <a:pt x="185" y="40909"/>
                  </a:cubicBezTo>
                  <a:cubicBezTo>
                    <a:pt x="185" y="43198"/>
                    <a:pt x="1705" y="43198"/>
                    <a:pt x="5505" y="43198"/>
                  </a:cubicBezTo>
                  <a:lnTo>
                    <a:pt x="22223" y="43198"/>
                  </a:lnTo>
                  <a:cubicBezTo>
                    <a:pt x="8544" y="97385"/>
                    <a:pt x="7784" y="100629"/>
                    <a:pt x="7784" y="104063"/>
                  </a:cubicBezTo>
                  <a:cubicBezTo>
                    <a:pt x="7784" y="114366"/>
                    <a:pt x="15004" y="121616"/>
                    <a:pt x="25262" y="121616"/>
                  </a:cubicBezTo>
                  <a:cubicBezTo>
                    <a:pt x="44640" y="121616"/>
                    <a:pt x="55468" y="93760"/>
                    <a:pt x="55468" y="92233"/>
                  </a:cubicBezTo>
                  <a:cubicBezTo>
                    <a:pt x="55468" y="90325"/>
                    <a:pt x="53949" y="90325"/>
                    <a:pt x="53189" y="90325"/>
                  </a:cubicBezTo>
                  <a:cubicBezTo>
                    <a:pt x="51479" y="90325"/>
                    <a:pt x="51289" y="90898"/>
                    <a:pt x="50339" y="92997"/>
                  </a:cubicBezTo>
                  <a:cubicBezTo>
                    <a:pt x="42170" y="112840"/>
                    <a:pt x="32101" y="117419"/>
                    <a:pt x="25642" y="117419"/>
                  </a:cubicBezTo>
                  <a:cubicBezTo>
                    <a:pt x="21653" y="117419"/>
                    <a:pt x="19753" y="114938"/>
                    <a:pt x="19753" y="108642"/>
                  </a:cubicBezTo>
                  <a:cubicBezTo>
                    <a:pt x="19753" y="104063"/>
                    <a:pt x="20133" y="102727"/>
                    <a:pt x="20893" y="99484"/>
                  </a:cubicBezTo>
                  <a:lnTo>
                    <a:pt x="34951" y="43198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B1D53FFA-8B47-47E1-B098-2A50F9BC7275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7018328" y="3100645"/>
              <a:ext cx="44074" cy="190798"/>
            </a:xfrm>
            <a:custGeom>
              <a:avLst/>
              <a:gdLst>
                <a:gd name="connsiteX0" fmla="*/ 44263 w 44074"/>
                <a:gd name="connsiteY0" fmla="*/ 95477 h 190798"/>
                <a:gd name="connsiteX1" fmla="*/ 31725 w 44074"/>
                <a:gd name="connsiteY1" fmla="*/ 35948 h 190798"/>
                <a:gd name="connsiteX2" fmla="*/ 2089 w 44074"/>
                <a:gd name="connsiteY2" fmla="*/ 78 h 190798"/>
                <a:gd name="connsiteX3" fmla="*/ 189 w 44074"/>
                <a:gd name="connsiteY3" fmla="*/ 1986 h 190798"/>
                <a:gd name="connsiteX4" fmla="*/ 3799 w 44074"/>
                <a:gd name="connsiteY4" fmla="*/ 6374 h 190798"/>
                <a:gd name="connsiteX5" fmla="*/ 33245 w 44074"/>
                <a:gd name="connsiteY5" fmla="*/ 95477 h 190798"/>
                <a:gd name="connsiteX6" fmla="*/ 2659 w 44074"/>
                <a:gd name="connsiteY6" fmla="*/ 185725 h 190798"/>
                <a:gd name="connsiteX7" fmla="*/ 189 w 44074"/>
                <a:gd name="connsiteY7" fmla="*/ 188968 h 190798"/>
                <a:gd name="connsiteX8" fmla="*/ 2089 w 44074"/>
                <a:gd name="connsiteY8" fmla="*/ 190876 h 190798"/>
                <a:gd name="connsiteX9" fmla="*/ 32295 w 44074"/>
                <a:gd name="connsiteY9" fmla="*/ 153670 h 190798"/>
                <a:gd name="connsiteX10" fmla="*/ 44263 w 44074"/>
                <a:gd name="connsiteY10" fmla="*/ 95477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074" h="190798">
                  <a:moveTo>
                    <a:pt x="44263" y="95477"/>
                  </a:moveTo>
                  <a:cubicBezTo>
                    <a:pt x="44263" y="80595"/>
                    <a:pt x="42174" y="57508"/>
                    <a:pt x="31725" y="35948"/>
                  </a:cubicBezTo>
                  <a:cubicBezTo>
                    <a:pt x="20326" y="12480"/>
                    <a:pt x="3989" y="78"/>
                    <a:pt x="2089" y="78"/>
                  </a:cubicBezTo>
                  <a:cubicBezTo>
                    <a:pt x="949" y="78"/>
                    <a:pt x="189" y="841"/>
                    <a:pt x="189" y="1986"/>
                  </a:cubicBezTo>
                  <a:cubicBezTo>
                    <a:pt x="189" y="2558"/>
                    <a:pt x="189" y="2940"/>
                    <a:pt x="3799" y="6374"/>
                  </a:cubicBezTo>
                  <a:cubicBezTo>
                    <a:pt x="22416" y="25263"/>
                    <a:pt x="33245" y="55600"/>
                    <a:pt x="33245" y="95477"/>
                  </a:cubicBezTo>
                  <a:cubicBezTo>
                    <a:pt x="33245" y="128103"/>
                    <a:pt x="26216" y="161684"/>
                    <a:pt x="2659" y="185725"/>
                  </a:cubicBezTo>
                  <a:cubicBezTo>
                    <a:pt x="189" y="188014"/>
                    <a:pt x="189" y="188396"/>
                    <a:pt x="189" y="188968"/>
                  </a:cubicBezTo>
                  <a:cubicBezTo>
                    <a:pt x="189" y="190113"/>
                    <a:pt x="949" y="190876"/>
                    <a:pt x="2089" y="190876"/>
                  </a:cubicBezTo>
                  <a:cubicBezTo>
                    <a:pt x="3989" y="190876"/>
                    <a:pt x="21086" y="177902"/>
                    <a:pt x="32295" y="153670"/>
                  </a:cubicBezTo>
                  <a:cubicBezTo>
                    <a:pt x="41984" y="132683"/>
                    <a:pt x="44263" y="111504"/>
                    <a:pt x="44263" y="95477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69FB938D-CE0C-48D6-BF86-E151ACD40C72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7144788" y="3173720"/>
              <a:ext cx="126333" cy="44646"/>
            </a:xfrm>
            <a:custGeom>
              <a:avLst/>
              <a:gdLst>
                <a:gd name="connsiteX0" fmla="*/ 120070 w 126333"/>
                <a:gd name="connsiteY0" fmla="*/ 7710 h 44646"/>
                <a:gd name="connsiteX1" fmla="*/ 126529 w 126333"/>
                <a:gd name="connsiteY1" fmla="*/ 3894 h 44646"/>
                <a:gd name="connsiteX2" fmla="*/ 120260 w 126333"/>
                <a:gd name="connsiteY2" fmla="*/ 78 h 44646"/>
                <a:gd name="connsiteX3" fmla="*/ 6465 w 126333"/>
                <a:gd name="connsiteY3" fmla="*/ 78 h 44646"/>
                <a:gd name="connsiteX4" fmla="*/ 196 w 126333"/>
                <a:gd name="connsiteY4" fmla="*/ 3894 h 44646"/>
                <a:gd name="connsiteX5" fmla="*/ 6655 w 126333"/>
                <a:gd name="connsiteY5" fmla="*/ 7710 h 44646"/>
                <a:gd name="connsiteX6" fmla="*/ 120070 w 126333"/>
                <a:gd name="connsiteY6" fmla="*/ 7710 h 44646"/>
                <a:gd name="connsiteX7" fmla="*/ 120260 w 126333"/>
                <a:gd name="connsiteY7" fmla="*/ 44725 h 44646"/>
                <a:gd name="connsiteX8" fmla="*/ 126529 w 126333"/>
                <a:gd name="connsiteY8" fmla="*/ 40909 h 44646"/>
                <a:gd name="connsiteX9" fmla="*/ 120070 w 126333"/>
                <a:gd name="connsiteY9" fmla="*/ 37093 h 44646"/>
                <a:gd name="connsiteX10" fmla="*/ 6655 w 126333"/>
                <a:gd name="connsiteY10" fmla="*/ 37093 h 44646"/>
                <a:gd name="connsiteX11" fmla="*/ 196 w 126333"/>
                <a:gd name="connsiteY11" fmla="*/ 40909 h 44646"/>
                <a:gd name="connsiteX12" fmla="*/ 6465 w 126333"/>
                <a:gd name="connsiteY12" fmla="*/ 44725 h 44646"/>
                <a:gd name="connsiteX13" fmla="*/ 120260 w 126333"/>
                <a:gd name="connsiteY13" fmla="*/ 44725 h 44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333" h="44646">
                  <a:moveTo>
                    <a:pt x="120070" y="7710"/>
                  </a:moveTo>
                  <a:cubicBezTo>
                    <a:pt x="122920" y="7710"/>
                    <a:pt x="126529" y="7710"/>
                    <a:pt x="126529" y="3894"/>
                  </a:cubicBezTo>
                  <a:cubicBezTo>
                    <a:pt x="126529" y="78"/>
                    <a:pt x="122920" y="78"/>
                    <a:pt x="120260" y="78"/>
                  </a:cubicBezTo>
                  <a:lnTo>
                    <a:pt x="6465" y="78"/>
                  </a:lnTo>
                  <a:cubicBezTo>
                    <a:pt x="3805" y="78"/>
                    <a:pt x="196" y="78"/>
                    <a:pt x="196" y="3894"/>
                  </a:cubicBezTo>
                  <a:cubicBezTo>
                    <a:pt x="196" y="7710"/>
                    <a:pt x="3805" y="7710"/>
                    <a:pt x="6655" y="7710"/>
                  </a:cubicBezTo>
                  <a:lnTo>
                    <a:pt x="120070" y="7710"/>
                  </a:lnTo>
                  <a:close/>
                  <a:moveTo>
                    <a:pt x="120260" y="44725"/>
                  </a:moveTo>
                  <a:cubicBezTo>
                    <a:pt x="122920" y="44725"/>
                    <a:pt x="126529" y="44725"/>
                    <a:pt x="126529" y="40909"/>
                  </a:cubicBezTo>
                  <a:cubicBezTo>
                    <a:pt x="126529" y="37093"/>
                    <a:pt x="122920" y="37093"/>
                    <a:pt x="120070" y="37093"/>
                  </a:cubicBezTo>
                  <a:lnTo>
                    <a:pt x="6655" y="37093"/>
                  </a:lnTo>
                  <a:cubicBezTo>
                    <a:pt x="3805" y="37093"/>
                    <a:pt x="196" y="37093"/>
                    <a:pt x="196" y="40909"/>
                  </a:cubicBezTo>
                  <a:cubicBezTo>
                    <a:pt x="196" y="44725"/>
                    <a:pt x="3805" y="44725"/>
                    <a:pt x="6465" y="44725"/>
                  </a:cubicBezTo>
                  <a:lnTo>
                    <a:pt x="120260" y="44725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F4A7D63C-11E9-4FE4-B951-953C5D550338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7345317" y="2984044"/>
              <a:ext cx="168508" cy="423953"/>
            </a:xfrm>
            <a:custGeom>
              <a:avLst/>
              <a:gdLst>
                <a:gd name="connsiteX0" fmla="*/ 9325 w 168508"/>
                <a:gd name="connsiteY0" fmla="*/ 415432 h 423953"/>
                <a:gd name="connsiteX1" fmla="*/ 18634 w 168508"/>
                <a:gd name="connsiteY1" fmla="*/ 406083 h 423953"/>
                <a:gd name="connsiteX2" fmla="*/ 9515 w 168508"/>
                <a:gd name="connsiteY2" fmla="*/ 396734 h 423953"/>
                <a:gd name="connsiteX3" fmla="*/ 206 w 168508"/>
                <a:gd name="connsiteY3" fmla="*/ 406274 h 423953"/>
                <a:gd name="connsiteX4" fmla="*/ 21293 w 168508"/>
                <a:gd name="connsiteY4" fmla="*/ 424018 h 423953"/>
                <a:gd name="connsiteX5" fmla="*/ 74487 w 168508"/>
                <a:gd name="connsiteY5" fmla="*/ 324040 h 423953"/>
                <a:gd name="connsiteX6" fmla="*/ 111722 w 168508"/>
                <a:gd name="connsiteY6" fmla="*/ 141637 h 423953"/>
                <a:gd name="connsiteX7" fmla="*/ 132239 w 168508"/>
                <a:gd name="connsiteY7" fmla="*/ 38224 h 423953"/>
                <a:gd name="connsiteX8" fmla="*/ 148387 w 168508"/>
                <a:gd name="connsiteY8" fmla="*/ 4262 h 423953"/>
                <a:gd name="connsiteX9" fmla="*/ 159786 w 168508"/>
                <a:gd name="connsiteY9" fmla="*/ 8650 h 423953"/>
                <a:gd name="connsiteX10" fmla="*/ 150287 w 168508"/>
                <a:gd name="connsiteY10" fmla="*/ 17999 h 423953"/>
                <a:gd name="connsiteX11" fmla="*/ 159406 w 168508"/>
                <a:gd name="connsiteY11" fmla="*/ 27348 h 423953"/>
                <a:gd name="connsiteX12" fmla="*/ 168715 w 168508"/>
                <a:gd name="connsiteY12" fmla="*/ 17809 h 423953"/>
                <a:gd name="connsiteX13" fmla="*/ 148007 w 168508"/>
                <a:gd name="connsiteY13" fmla="*/ 64 h 423953"/>
                <a:gd name="connsiteX14" fmla="*/ 112482 w 168508"/>
                <a:gd name="connsiteY14" fmla="*/ 59784 h 423953"/>
                <a:gd name="connsiteX15" fmla="*/ 65178 w 168508"/>
                <a:gd name="connsiteY15" fmla="*/ 282446 h 423953"/>
                <a:gd name="connsiteX16" fmla="*/ 48460 w 168508"/>
                <a:gd name="connsiteY16" fmla="*/ 370022 h 423953"/>
                <a:gd name="connsiteX17" fmla="*/ 20914 w 168508"/>
                <a:gd name="connsiteY17" fmla="*/ 419820 h 423953"/>
                <a:gd name="connsiteX18" fmla="*/ 9325 w 168508"/>
                <a:gd name="connsiteY18" fmla="*/ 415432 h 423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8508" h="423953">
                  <a:moveTo>
                    <a:pt x="9325" y="415432"/>
                  </a:moveTo>
                  <a:cubicBezTo>
                    <a:pt x="15404" y="415051"/>
                    <a:pt x="18634" y="410853"/>
                    <a:pt x="18634" y="406083"/>
                  </a:cubicBezTo>
                  <a:cubicBezTo>
                    <a:pt x="18634" y="399787"/>
                    <a:pt x="13884" y="396734"/>
                    <a:pt x="9515" y="396734"/>
                  </a:cubicBezTo>
                  <a:cubicBezTo>
                    <a:pt x="4956" y="396734"/>
                    <a:pt x="206" y="399596"/>
                    <a:pt x="206" y="406274"/>
                  </a:cubicBezTo>
                  <a:cubicBezTo>
                    <a:pt x="206" y="416005"/>
                    <a:pt x="9705" y="424018"/>
                    <a:pt x="21293" y="424018"/>
                  </a:cubicBezTo>
                  <a:cubicBezTo>
                    <a:pt x="50170" y="424018"/>
                    <a:pt x="60998" y="379371"/>
                    <a:pt x="74487" y="324040"/>
                  </a:cubicBezTo>
                  <a:cubicBezTo>
                    <a:pt x="89115" y="263748"/>
                    <a:pt x="101463" y="202883"/>
                    <a:pt x="111722" y="141637"/>
                  </a:cubicBezTo>
                  <a:cubicBezTo>
                    <a:pt x="118751" y="100997"/>
                    <a:pt x="125780" y="62837"/>
                    <a:pt x="132239" y="38224"/>
                  </a:cubicBezTo>
                  <a:cubicBezTo>
                    <a:pt x="134519" y="28875"/>
                    <a:pt x="140978" y="4262"/>
                    <a:pt x="148387" y="4262"/>
                  </a:cubicBezTo>
                  <a:cubicBezTo>
                    <a:pt x="154276" y="4262"/>
                    <a:pt x="159026" y="7887"/>
                    <a:pt x="159786" y="8650"/>
                  </a:cubicBezTo>
                  <a:cubicBezTo>
                    <a:pt x="153517" y="9032"/>
                    <a:pt x="150287" y="13229"/>
                    <a:pt x="150287" y="17999"/>
                  </a:cubicBezTo>
                  <a:cubicBezTo>
                    <a:pt x="150287" y="24296"/>
                    <a:pt x="155036" y="27348"/>
                    <a:pt x="159406" y="27348"/>
                  </a:cubicBezTo>
                  <a:cubicBezTo>
                    <a:pt x="163965" y="27348"/>
                    <a:pt x="168715" y="24486"/>
                    <a:pt x="168715" y="17809"/>
                  </a:cubicBezTo>
                  <a:cubicBezTo>
                    <a:pt x="168715" y="7505"/>
                    <a:pt x="158456" y="64"/>
                    <a:pt x="148007" y="64"/>
                  </a:cubicBezTo>
                  <a:cubicBezTo>
                    <a:pt x="133569" y="64"/>
                    <a:pt x="122930" y="20861"/>
                    <a:pt x="112482" y="59784"/>
                  </a:cubicBezTo>
                  <a:cubicBezTo>
                    <a:pt x="111912" y="61883"/>
                    <a:pt x="86075" y="157664"/>
                    <a:pt x="65178" y="282446"/>
                  </a:cubicBezTo>
                  <a:cubicBezTo>
                    <a:pt x="60238" y="311638"/>
                    <a:pt x="54729" y="343501"/>
                    <a:pt x="48460" y="370022"/>
                  </a:cubicBezTo>
                  <a:cubicBezTo>
                    <a:pt x="45040" y="383950"/>
                    <a:pt x="36302" y="419820"/>
                    <a:pt x="20914" y="419820"/>
                  </a:cubicBezTo>
                  <a:cubicBezTo>
                    <a:pt x="14074" y="419820"/>
                    <a:pt x="9515" y="415432"/>
                    <a:pt x="9325" y="415432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42EE0349-7A3D-4144-88C4-A2EC50858E22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7534894" y="2972313"/>
              <a:ext cx="130855" cy="60235"/>
            </a:xfrm>
            <a:custGeom>
              <a:avLst/>
              <a:gdLst>
                <a:gd name="connsiteX0" fmla="*/ 66841 w 130855"/>
                <a:gd name="connsiteY0" fmla="*/ 22371 h 60235"/>
                <a:gd name="connsiteX1" fmla="*/ 52611 w 130855"/>
                <a:gd name="connsiteY1" fmla="*/ 8214 h 60235"/>
                <a:gd name="connsiteX2" fmla="*/ 28674 w 130855"/>
                <a:gd name="connsiteY2" fmla="*/ 67 h 60235"/>
                <a:gd name="connsiteX3" fmla="*/ 216 w 130855"/>
                <a:gd name="connsiteY3" fmla="*/ 30251 h 60235"/>
                <a:gd name="connsiteX4" fmla="*/ 28276 w 130855"/>
                <a:gd name="connsiteY4" fmla="*/ 60302 h 60235"/>
                <a:gd name="connsiteX5" fmla="*/ 64447 w 130855"/>
                <a:gd name="connsiteY5" fmla="*/ 37997 h 60235"/>
                <a:gd name="connsiteX6" fmla="*/ 78676 w 130855"/>
                <a:gd name="connsiteY6" fmla="*/ 52155 h 60235"/>
                <a:gd name="connsiteX7" fmla="*/ 102613 w 130855"/>
                <a:gd name="connsiteY7" fmla="*/ 60302 h 60235"/>
                <a:gd name="connsiteX8" fmla="*/ 131071 w 130855"/>
                <a:gd name="connsiteY8" fmla="*/ 30117 h 60235"/>
                <a:gd name="connsiteX9" fmla="*/ 103012 w 130855"/>
                <a:gd name="connsiteY9" fmla="*/ 67 h 60235"/>
                <a:gd name="connsiteX10" fmla="*/ 66841 w 130855"/>
                <a:gd name="connsiteY10" fmla="*/ 22371 h 60235"/>
                <a:gd name="connsiteX11" fmla="*/ 71096 w 130855"/>
                <a:gd name="connsiteY11" fmla="*/ 27313 h 60235"/>
                <a:gd name="connsiteX12" fmla="*/ 104209 w 130855"/>
                <a:gd name="connsiteY12" fmla="*/ 5142 h 60235"/>
                <a:gd name="connsiteX13" fmla="*/ 127348 w 130855"/>
                <a:gd name="connsiteY13" fmla="*/ 30117 h 60235"/>
                <a:gd name="connsiteX14" fmla="*/ 104741 w 130855"/>
                <a:gd name="connsiteY14" fmla="*/ 52956 h 60235"/>
                <a:gd name="connsiteX15" fmla="*/ 71096 w 130855"/>
                <a:gd name="connsiteY15" fmla="*/ 27313 h 60235"/>
                <a:gd name="connsiteX16" fmla="*/ 60191 w 130855"/>
                <a:gd name="connsiteY16" fmla="*/ 33056 h 60235"/>
                <a:gd name="connsiteX17" fmla="*/ 27079 w 130855"/>
                <a:gd name="connsiteY17" fmla="*/ 55227 h 60235"/>
                <a:gd name="connsiteX18" fmla="*/ 3940 w 130855"/>
                <a:gd name="connsiteY18" fmla="*/ 30251 h 60235"/>
                <a:gd name="connsiteX19" fmla="*/ 26547 w 130855"/>
                <a:gd name="connsiteY19" fmla="*/ 7413 h 60235"/>
                <a:gd name="connsiteX20" fmla="*/ 60191 w 130855"/>
                <a:gd name="connsiteY20" fmla="*/ 33056 h 6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0855" h="60235">
                  <a:moveTo>
                    <a:pt x="66841" y="22371"/>
                  </a:moveTo>
                  <a:cubicBezTo>
                    <a:pt x="59792" y="14090"/>
                    <a:pt x="57665" y="11820"/>
                    <a:pt x="52611" y="8214"/>
                  </a:cubicBezTo>
                  <a:cubicBezTo>
                    <a:pt x="44499" y="2337"/>
                    <a:pt x="35989" y="67"/>
                    <a:pt x="28674" y="67"/>
                  </a:cubicBezTo>
                  <a:cubicBezTo>
                    <a:pt x="12185" y="67"/>
                    <a:pt x="216" y="14224"/>
                    <a:pt x="216" y="30251"/>
                  </a:cubicBezTo>
                  <a:cubicBezTo>
                    <a:pt x="216" y="45877"/>
                    <a:pt x="11653" y="60302"/>
                    <a:pt x="28276" y="60302"/>
                  </a:cubicBezTo>
                  <a:cubicBezTo>
                    <a:pt x="46760" y="60302"/>
                    <a:pt x="59660" y="45076"/>
                    <a:pt x="64447" y="37997"/>
                  </a:cubicBezTo>
                  <a:cubicBezTo>
                    <a:pt x="71495" y="46278"/>
                    <a:pt x="73623" y="48549"/>
                    <a:pt x="78676" y="52155"/>
                  </a:cubicBezTo>
                  <a:cubicBezTo>
                    <a:pt x="86788" y="58031"/>
                    <a:pt x="95299" y="60302"/>
                    <a:pt x="102613" y="60302"/>
                  </a:cubicBezTo>
                  <a:cubicBezTo>
                    <a:pt x="119103" y="60302"/>
                    <a:pt x="131071" y="46145"/>
                    <a:pt x="131071" y="30117"/>
                  </a:cubicBezTo>
                  <a:cubicBezTo>
                    <a:pt x="131071" y="14491"/>
                    <a:pt x="119635" y="67"/>
                    <a:pt x="103012" y="67"/>
                  </a:cubicBezTo>
                  <a:cubicBezTo>
                    <a:pt x="84527" y="67"/>
                    <a:pt x="71628" y="15292"/>
                    <a:pt x="66841" y="22371"/>
                  </a:cubicBezTo>
                  <a:close/>
                  <a:moveTo>
                    <a:pt x="71096" y="27313"/>
                  </a:moveTo>
                  <a:cubicBezTo>
                    <a:pt x="76415" y="18631"/>
                    <a:pt x="87985" y="5142"/>
                    <a:pt x="104209" y="5142"/>
                  </a:cubicBezTo>
                  <a:cubicBezTo>
                    <a:pt x="117906" y="5142"/>
                    <a:pt x="127348" y="17296"/>
                    <a:pt x="127348" y="30117"/>
                  </a:cubicBezTo>
                  <a:cubicBezTo>
                    <a:pt x="127348" y="42939"/>
                    <a:pt x="116975" y="52956"/>
                    <a:pt x="104741" y="52956"/>
                  </a:cubicBezTo>
                  <a:cubicBezTo>
                    <a:pt x="92373" y="52956"/>
                    <a:pt x="83862" y="42806"/>
                    <a:pt x="71096" y="27313"/>
                  </a:cubicBezTo>
                  <a:close/>
                  <a:moveTo>
                    <a:pt x="60191" y="33056"/>
                  </a:moveTo>
                  <a:cubicBezTo>
                    <a:pt x="54872" y="41737"/>
                    <a:pt x="43303" y="55227"/>
                    <a:pt x="27079" y="55227"/>
                  </a:cubicBezTo>
                  <a:cubicBezTo>
                    <a:pt x="13381" y="55227"/>
                    <a:pt x="3940" y="43073"/>
                    <a:pt x="3940" y="30251"/>
                  </a:cubicBezTo>
                  <a:cubicBezTo>
                    <a:pt x="3940" y="17429"/>
                    <a:pt x="14312" y="7413"/>
                    <a:pt x="26547" y="7413"/>
                  </a:cubicBezTo>
                  <a:cubicBezTo>
                    <a:pt x="38914" y="7413"/>
                    <a:pt x="47425" y="17563"/>
                    <a:pt x="60191" y="33056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8BFFAF4-6FDA-4B9F-BDD7-963BB27DBC59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7454583" y="3380855"/>
              <a:ext cx="89896" cy="6544"/>
            </a:xfrm>
            <a:custGeom>
              <a:avLst/>
              <a:gdLst>
                <a:gd name="connsiteX0" fmla="*/ 84789 w 89896"/>
                <a:gd name="connsiteY0" fmla="*/ 6631 h 6544"/>
                <a:gd name="connsiteX1" fmla="*/ 90108 w 89896"/>
                <a:gd name="connsiteY1" fmla="*/ 3426 h 6544"/>
                <a:gd name="connsiteX2" fmla="*/ 84789 w 89896"/>
                <a:gd name="connsiteY2" fmla="*/ 87 h 6544"/>
                <a:gd name="connsiteX3" fmla="*/ 5531 w 89896"/>
                <a:gd name="connsiteY3" fmla="*/ 87 h 6544"/>
                <a:gd name="connsiteX4" fmla="*/ 212 w 89896"/>
                <a:gd name="connsiteY4" fmla="*/ 3292 h 6544"/>
                <a:gd name="connsiteX5" fmla="*/ 5531 w 89896"/>
                <a:gd name="connsiteY5" fmla="*/ 6631 h 6544"/>
                <a:gd name="connsiteX6" fmla="*/ 84789 w 89896"/>
                <a:gd name="connsiteY6" fmla="*/ 6631 h 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896" h="6544">
                  <a:moveTo>
                    <a:pt x="84789" y="6631"/>
                  </a:moveTo>
                  <a:cubicBezTo>
                    <a:pt x="86917" y="6631"/>
                    <a:pt x="90108" y="6631"/>
                    <a:pt x="90108" y="3426"/>
                  </a:cubicBezTo>
                  <a:cubicBezTo>
                    <a:pt x="90108" y="87"/>
                    <a:pt x="87050" y="87"/>
                    <a:pt x="84789" y="87"/>
                  </a:cubicBezTo>
                  <a:lnTo>
                    <a:pt x="5531" y="87"/>
                  </a:lnTo>
                  <a:cubicBezTo>
                    <a:pt x="3403" y="87"/>
                    <a:pt x="212" y="87"/>
                    <a:pt x="212" y="3292"/>
                  </a:cubicBezTo>
                  <a:cubicBezTo>
                    <a:pt x="212" y="6631"/>
                    <a:pt x="3270" y="6631"/>
                    <a:pt x="5531" y="6631"/>
                  </a:cubicBezTo>
                  <a:lnTo>
                    <a:pt x="84789" y="6631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3B3CF448-5594-4113-9476-771F15919E11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7569195" y="3358684"/>
              <a:ext cx="130855" cy="60235"/>
            </a:xfrm>
            <a:custGeom>
              <a:avLst/>
              <a:gdLst>
                <a:gd name="connsiteX0" fmla="*/ 66842 w 130855"/>
                <a:gd name="connsiteY0" fmla="*/ 22391 h 60235"/>
                <a:gd name="connsiteX1" fmla="*/ 52613 w 130855"/>
                <a:gd name="connsiteY1" fmla="*/ 8234 h 60235"/>
                <a:gd name="connsiteX2" fmla="*/ 28676 w 130855"/>
                <a:gd name="connsiteY2" fmla="*/ 87 h 60235"/>
                <a:gd name="connsiteX3" fmla="*/ 218 w 130855"/>
                <a:gd name="connsiteY3" fmla="*/ 30271 h 60235"/>
                <a:gd name="connsiteX4" fmla="*/ 28277 w 130855"/>
                <a:gd name="connsiteY4" fmla="*/ 60322 h 60235"/>
                <a:gd name="connsiteX5" fmla="*/ 64449 w 130855"/>
                <a:gd name="connsiteY5" fmla="*/ 38018 h 60235"/>
                <a:gd name="connsiteX6" fmla="*/ 78678 w 130855"/>
                <a:gd name="connsiteY6" fmla="*/ 52175 h 60235"/>
                <a:gd name="connsiteX7" fmla="*/ 102615 w 130855"/>
                <a:gd name="connsiteY7" fmla="*/ 60322 h 60235"/>
                <a:gd name="connsiteX8" fmla="*/ 131073 w 130855"/>
                <a:gd name="connsiteY8" fmla="*/ 30138 h 60235"/>
                <a:gd name="connsiteX9" fmla="*/ 103014 w 130855"/>
                <a:gd name="connsiteY9" fmla="*/ 87 h 60235"/>
                <a:gd name="connsiteX10" fmla="*/ 66842 w 130855"/>
                <a:gd name="connsiteY10" fmla="*/ 22391 h 60235"/>
                <a:gd name="connsiteX11" fmla="*/ 71098 w 130855"/>
                <a:gd name="connsiteY11" fmla="*/ 27333 h 60235"/>
                <a:gd name="connsiteX12" fmla="*/ 104211 w 130855"/>
                <a:gd name="connsiteY12" fmla="*/ 5162 h 60235"/>
                <a:gd name="connsiteX13" fmla="*/ 127350 w 130855"/>
                <a:gd name="connsiteY13" fmla="*/ 30138 h 60235"/>
                <a:gd name="connsiteX14" fmla="*/ 104743 w 130855"/>
                <a:gd name="connsiteY14" fmla="*/ 52976 h 60235"/>
                <a:gd name="connsiteX15" fmla="*/ 71098 w 130855"/>
                <a:gd name="connsiteY15" fmla="*/ 27333 h 60235"/>
                <a:gd name="connsiteX16" fmla="*/ 60193 w 130855"/>
                <a:gd name="connsiteY16" fmla="*/ 33076 h 60235"/>
                <a:gd name="connsiteX17" fmla="*/ 27080 w 130855"/>
                <a:gd name="connsiteY17" fmla="*/ 55247 h 60235"/>
                <a:gd name="connsiteX18" fmla="*/ 3941 w 130855"/>
                <a:gd name="connsiteY18" fmla="*/ 30271 h 60235"/>
                <a:gd name="connsiteX19" fmla="*/ 26549 w 130855"/>
                <a:gd name="connsiteY19" fmla="*/ 7433 h 60235"/>
                <a:gd name="connsiteX20" fmla="*/ 60193 w 130855"/>
                <a:gd name="connsiteY20" fmla="*/ 33076 h 6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0855" h="60235">
                  <a:moveTo>
                    <a:pt x="66842" y="22391"/>
                  </a:moveTo>
                  <a:cubicBezTo>
                    <a:pt x="59794" y="14111"/>
                    <a:pt x="57667" y="11840"/>
                    <a:pt x="52613" y="8234"/>
                  </a:cubicBezTo>
                  <a:cubicBezTo>
                    <a:pt x="44501" y="2357"/>
                    <a:pt x="35990" y="87"/>
                    <a:pt x="28676" y="87"/>
                  </a:cubicBezTo>
                  <a:cubicBezTo>
                    <a:pt x="12186" y="87"/>
                    <a:pt x="218" y="14244"/>
                    <a:pt x="218" y="30271"/>
                  </a:cubicBezTo>
                  <a:cubicBezTo>
                    <a:pt x="218" y="45898"/>
                    <a:pt x="11654" y="60322"/>
                    <a:pt x="28277" y="60322"/>
                  </a:cubicBezTo>
                  <a:cubicBezTo>
                    <a:pt x="46762" y="60322"/>
                    <a:pt x="59661" y="45096"/>
                    <a:pt x="64449" y="38018"/>
                  </a:cubicBezTo>
                  <a:cubicBezTo>
                    <a:pt x="71497" y="46298"/>
                    <a:pt x="73625" y="48569"/>
                    <a:pt x="78678" y="52175"/>
                  </a:cubicBezTo>
                  <a:cubicBezTo>
                    <a:pt x="86790" y="58051"/>
                    <a:pt x="95301" y="60322"/>
                    <a:pt x="102615" y="60322"/>
                  </a:cubicBezTo>
                  <a:cubicBezTo>
                    <a:pt x="119105" y="60322"/>
                    <a:pt x="131073" y="46165"/>
                    <a:pt x="131073" y="30138"/>
                  </a:cubicBezTo>
                  <a:cubicBezTo>
                    <a:pt x="131073" y="14511"/>
                    <a:pt x="119637" y="87"/>
                    <a:pt x="103014" y="87"/>
                  </a:cubicBezTo>
                  <a:cubicBezTo>
                    <a:pt x="84529" y="87"/>
                    <a:pt x="71630" y="15313"/>
                    <a:pt x="66842" y="22391"/>
                  </a:cubicBezTo>
                  <a:close/>
                  <a:moveTo>
                    <a:pt x="71098" y="27333"/>
                  </a:moveTo>
                  <a:cubicBezTo>
                    <a:pt x="76417" y="18652"/>
                    <a:pt x="87987" y="5162"/>
                    <a:pt x="104211" y="5162"/>
                  </a:cubicBezTo>
                  <a:cubicBezTo>
                    <a:pt x="117908" y="5162"/>
                    <a:pt x="127350" y="17316"/>
                    <a:pt x="127350" y="30138"/>
                  </a:cubicBezTo>
                  <a:cubicBezTo>
                    <a:pt x="127350" y="42959"/>
                    <a:pt x="116977" y="52976"/>
                    <a:pt x="104743" y="52976"/>
                  </a:cubicBezTo>
                  <a:cubicBezTo>
                    <a:pt x="92375" y="52976"/>
                    <a:pt x="83864" y="42826"/>
                    <a:pt x="71098" y="27333"/>
                  </a:cubicBezTo>
                  <a:close/>
                  <a:moveTo>
                    <a:pt x="60193" y="33076"/>
                  </a:moveTo>
                  <a:cubicBezTo>
                    <a:pt x="54874" y="41757"/>
                    <a:pt x="43304" y="55247"/>
                    <a:pt x="27080" y="55247"/>
                  </a:cubicBezTo>
                  <a:cubicBezTo>
                    <a:pt x="13383" y="55247"/>
                    <a:pt x="3941" y="43093"/>
                    <a:pt x="3941" y="30271"/>
                  </a:cubicBezTo>
                  <a:cubicBezTo>
                    <a:pt x="3941" y="17450"/>
                    <a:pt x="14314" y="7433"/>
                    <a:pt x="26549" y="7433"/>
                  </a:cubicBezTo>
                  <a:cubicBezTo>
                    <a:pt x="38916" y="7433"/>
                    <a:pt x="47427" y="17583"/>
                    <a:pt x="60193" y="33076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DD27906-0D7A-41C0-BA73-6887D8DFD9AB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7757079" y="3159411"/>
              <a:ext cx="94607" cy="86431"/>
            </a:xfrm>
            <a:custGeom>
              <a:avLst/>
              <a:gdLst>
                <a:gd name="connsiteX0" fmla="*/ 58171 w 94607"/>
                <a:gd name="connsiteY0" fmla="*/ 26790 h 86431"/>
                <a:gd name="connsiteX1" fmla="*/ 76978 w 94607"/>
                <a:gd name="connsiteY1" fmla="*/ 4275 h 86431"/>
                <a:gd name="connsiteX2" fmla="*/ 86477 w 94607"/>
                <a:gd name="connsiteY2" fmla="*/ 6756 h 86431"/>
                <a:gd name="connsiteX3" fmla="*/ 77358 w 94607"/>
                <a:gd name="connsiteY3" fmla="*/ 17059 h 86431"/>
                <a:gd name="connsiteX4" fmla="*/ 84577 w 94607"/>
                <a:gd name="connsiteY4" fmla="*/ 23737 h 86431"/>
                <a:gd name="connsiteX5" fmla="*/ 94836 w 94607"/>
                <a:gd name="connsiteY5" fmla="*/ 12671 h 86431"/>
                <a:gd name="connsiteX6" fmla="*/ 77168 w 94607"/>
                <a:gd name="connsiteY6" fmla="*/ 78 h 86431"/>
                <a:gd name="connsiteX7" fmla="*/ 57221 w 94607"/>
                <a:gd name="connsiteY7" fmla="*/ 14579 h 86431"/>
                <a:gd name="connsiteX8" fmla="*/ 36703 w 94607"/>
                <a:gd name="connsiteY8" fmla="*/ 78 h 86431"/>
                <a:gd name="connsiteX9" fmla="*/ 6117 w 94607"/>
                <a:gd name="connsiteY9" fmla="*/ 29461 h 86431"/>
                <a:gd name="connsiteX10" fmla="*/ 8397 w 94607"/>
                <a:gd name="connsiteY10" fmla="*/ 31369 h 86431"/>
                <a:gd name="connsiteX11" fmla="*/ 10867 w 94607"/>
                <a:gd name="connsiteY11" fmla="*/ 29270 h 86431"/>
                <a:gd name="connsiteX12" fmla="*/ 36323 w 94607"/>
                <a:gd name="connsiteY12" fmla="*/ 4275 h 86431"/>
                <a:gd name="connsiteX13" fmla="*/ 46582 w 94607"/>
                <a:gd name="connsiteY13" fmla="*/ 17059 h 86431"/>
                <a:gd name="connsiteX14" fmla="*/ 36323 w 94607"/>
                <a:gd name="connsiteY14" fmla="*/ 62469 h 86431"/>
                <a:gd name="connsiteX15" fmla="*/ 18276 w 94607"/>
                <a:gd name="connsiteY15" fmla="*/ 82312 h 86431"/>
                <a:gd name="connsiteX16" fmla="*/ 8777 w 94607"/>
                <a:gd name="connsiteY16" fmla="*/ 79832 h 86431"/>
                <a:gd name="connsiteX17" fmla="*/ 17706 w 94607"/>
                <a:gd name="connsiteY17" fmla="*/ 69528 h 86431"/>
                <a:gd name="connsiteX18" fmla="*/ 10677 w 94607"/>
                <a:gd name="connsiteY18" fmla="*/ 62851 h 86431"/>
                <a:gd name="connsiteX19" fmla="*/ 228 w 94607"/>
                <a:gd name="connsiteY19" fmla="*/ 73917 h 86431"/>
                <a:gd name="connsiteX20" fmla="*/ 18086 w 94607"/>
                <a:gd name="connsiteY20" fmla="*/ 86509 h 86431"/>
                <a:gd name="connsiteX21" fmla="*/ 38033 w 94607"/>
                <a:gd name="connsiteY21" fmla="*/ 72009 h 86431"/>
                <a:gd name="connsiteX22" fmla="*/ 58551 w 94607"/>
                <a:gd name="connsiteY22" fmla="*/ 86509 h 86431"/>
                <a:gd name="connsiteX23" fmla="*/ 88947 w 94607"/>
                <a:gd name="connsiteY23" fmla="*/ 57127 h 86431"/>
                <a:gd name="connsiteX24" fmla="*/ 86667 w 94607"/>
                <a:gd name="connsiteY24" fmla="*/ 55219 h 86431"/>
                <a:gd name="connsiteX25" fmla="*/ 84197 w 94607"/>
                <a:gd name="connsiteY25" fmla="*/ 57317 h 86431"/>
                <a:gd name="connsiteX26" fmla="*/ 58930 w 94607"/>
                <a:gd name="connsiteY26" fmla="*/ 82312 h 86431"/>
                <a:gd name="connsiteX27" fmla="*/ 48482 w 94607"/>
                <a:gd name="connsiteY27" fmla="*/ 69719 h 86431"/>
                <a:gd name="connsiteX28" fmla="*/ 51711 w 94607"/>
                <a:gd name="connsiteY28" fmla="*/ 52929 h 86431"/>
                <a:gd name="connsiteX29" fmla="*/ 58171 w 94607"/>
                <a:gd name="connsiteY29" fmla="*/ 26790 h 86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4607" h="86431">
                  <a:moveTo>
                    <a:pt x="58171" y="26790"/>
                  </a:moveTo>
                  <a:cubicBezTo>
                    <a:pt x="59310" y="21829"/>
                    <a:pt x="63680" y="4275"/>
                    <a:pt x="76978" y="4275"/>
                  </a:cubicBezTo>
                  <a:cubicBezTo>
                    <a:pt x="77928" y="4275"/>
                    <a:pt x="82487" y="4275"/>
                    <a:pt x="86477" y="6756"/>
                  </a:cubicBezTo>
                  <a:cubicBezTo>
                    <a:pt x="81158" y="7710"/>
                    <a:pt x="77358" y="12480"/>
                    <a:pt x="77358" y="17059"/>
                  </a:cubicBezTo>
                  <a:cubicBezTo>
                    <a:pt x="77358" y="20112"/>
                    <a:pt x="79448" y="23737"/>
                    <a:pt x="84577" y="23737"/>
                  </a:cubicBezTo>
                  <a:cubicBezTo>
                    <a:pt x="88757" y="23737"/>
                    <a:pt x="94836" y="20302"/>
                    <a:pt x="94836" y="12671"/>
                  </a:cubicBezTo>
                  <a:cubicBezTo>
                    <a:pt x="94836" y="2749"/>
                    <a:pt x="83627" y="78"/>
                    <a:pt x="77168" y="78"/>
                  </a:cubicBezTo>
                  <a:cubicBezTo>
                    <a:pt x="66150" y="78"/>
                    <a:pt x="59500" y="10190"/>
                    <a:pt x="57221" y="14579"/>
                  </a:cubicBezTo>
                  <a:cubicBezTo>
                    <a:pt x="52471" y="1986"/>
                    <a:pt x="42213" y="78"/>
                    <a:pt x="36703" y="78"/>
                  </a:cubicBezTo>
                  <a:cubicBezTo>
                    <a:pt x="16946" y="78"/>
                    <a:pt x="6117" y="24691"/>
                    <a:pt x="6117" y="29461"/>
                  </a:cubicBezTo>
                  <a:cubicBezTo>
                    <a:pt x="6117" y="31369"/>
                    <a:pt x="8017" y="31369"/>
                    <a:pt x="8397" y="31369"/>
                  </a:cubicBezTo>
                  <a:cubicBezTo>
                    <a:pt x="9917" y="31369"/>
                    <a:pt x="10487" y="30987"/>
                    <a:pt x="10867" y="29270"/>
                  </a:cubicBezTo>
                  <a:cubicBezTo>
                    <a:pt x="17326" y="9045"/>
                    <a:pt x="29864" y="4275"/>
                    <a:pt x="36323" y="4275"/>
                  </a:cubicBezTo>
                  <a:cubicBezTo>
                    <a:pt x="39933" y="4275"/>
                    <a:pt x="46582" y="5993"/>
                    <a:pt x="46582" y="17059"/>
                  </a:cubicBezTo>
                  <a:cubicBezTo>
                    <a:pt x="46582" y="22974"/>
                    <a:pt x="43352" y="35757"/>
                    <a:pt x="36323" y="62469"/>
                  </a:cubicBezTo>
                  <a:cubicBezTo>
                    <a:pt x="33284" y="74298"/>
                    <a:pt x="26635" y="82312"/>
                    <a:pt x="18276" y="82312"/>
                  </a:cubicBezTo>
                  <a:cubicBezTo>
                    <a:pt x="17136" y="82312"/>
                    <a:pt x="12766" y="82312"/>
                    <a:pt x="8777" y="79832"/>
                  </a:cubicBezTo>
                  <a:cubicBezTo>
                    <a:pt x="13526" y="78878"/>
                    <a:pt x="17706" y="74871"/>
                    <a:pt x="17706" y="69528"/>
                  </a:cubicBezTo>
                  <a:cubicBezTo>
                    <a:pt x="17706" y="64377"/>
                    <a:pt x="13526" y="62851"/>
                    <a:pt x="10677" y="62851"/>
                  </a:cubicBezTo>
                  <a:cubicBezTo>
                    <a:pt x="4977" y="62851"/>
                    <a:pt x="228" y="67811"/>
                    <a:pt x="228" y="73917"/>
                  </a:cubicBezTo>
                  <a:cubicBezTo>
                    <a:pt x="228" y="82694"/>
                    <a:pt x="9727" y="86509"/>
                    <a:pt x="18086" y="86509"/>
                  </a:cubicBezTo>
                  <a:cubicBezTo>
                    <a:pt x="30624" y="86509"/>
                    <a:pt x="37463" y="73154"/>
                    <a:pt x="38033" y="72009"/>
                  </a:cubicBezTo>
                  <a:cubicBezTo>
                    <a:pt x="40313" y="79068"/>
                    <a:pt x="47152" y="86509"/>
                    <a:pt x="58551" y="86509"/>
                  </a:cubicBezTo>
                  <a:cubicBezTo>
                    <a:pt x="78118" y="86509"/>
                    <a:pt x="88947" y="61896"/>
                    <a:pt x="88947" y="57127"/>
                  </a:cubicBezTo>
                  <a:cubicBezTo>
                    <a:pt x="88947" y="55219"/>
                    <a:pt x="87237" y="55219"/>
                    <a:pt x="86667" y="55219"/>
                  </a:cubicBezTo>
                  <a:cubicBezTo>
                    <a:pt x="84957" y="55219"/>
                    <a:pt x="84577" y="55982"/>
                    <a:pt x="84197" y="57317"/>
                  </a:cubicBezTo>
                  <a:cubicBezTo>
                    <a:pt x="77928" y="77733"/>
                    <a:pt x="65010" y="82312"/>
                    <a:pt x="58930" y="82312"/>
                  </a:cubicBezTo>
                  <a:cubicBezTo>
                    <a:pt x="51521" y="82312"/>
                    <a:pt x="48482" y="76206"/>
                    <a:pt x="48482" y="69719"/>
                  </a:cubicBezTo>
                  <a:cubicBezTo>
                    <a:pt x="48482" y="65522"/>
                    <a:pt x="49622" y="61324"/>
                    <a:pt x="51711" y="52929"/>
                  </a:cubicBezTo>
                  <a:lnTo>
                    <a:pt x="58171" y="26790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5D027763-F78F-44DE-A314-00FD58557D54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7878953" y="3100645"/>
              <a:ext cx="44074" cy="190798"/>
            </a:xfrm>
            <a:custGeom>
              <a:avLst/>
              <a:gdLst>
                <a:gd name="connsiteX0" fmla="*/ 44308 w 44074"/>
                <a:gd name="connsiteY0" fmla="*/ 188968 h 190798"/>
                <a:gd name="connsiteX1" fmla="*/ 41078 w 44074"/>
                <a:gd name="connsiteY1" fmla="*/ 184771 h 190798"/>
                <a:gd name="connsiteX2" fmla="*/ 11252 w 44074"/>
                <a:gd name="connsiteY2" fmla="*/ 95477 h 190798"/>
                <a:gd name="connsiteX3" fmla="*/ 41838 w 44074"/>
                <a:gd name="connsiteY3" fmla="*/ 5229 h 190798"/>
                <a:gd name="connsiteX4" fmla="*/ 44308 w 44074"/>
                <a:gd name="connsiteY4" fmla="*/ 1986 h 190798"/>
                <a:gd name="connsiteX5" fmla="*/ 42408 w 44074"/>
                <a:gd name="connsiteY5" fmla="*/ 78 h 190798"/>
                <a:gd name="connsiteX6" fmla="*/ 12202 w 44074"/>
                <a:gd name="connsiteY6" fmla="*/ 37284 h 190798"/>
                <a:gd name="connsiteX7" fmla="*/ 234 w 44074"/>
                <a:gd name="connsiteY7" fmla="*/ 95477 h 190798"/>
                <a:gd name="connsiteX8" fmla="*/ 12772 w 44074"/>
                <a:gd name="connsiteY8" fmla="*/ 155006 h 190798"/>
                <a:gd name="connsiteX9" fmla="*/ 42408 w 44074"/>
                <a:gd name="connsiteY9" fmla="*/ 190876 h 190798"/>
                <a:gd name="connsiteX10" fmla="*/ 44308 w 44074"/>
                <a:gd name="connsiteY10" fmla="*/ 188968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074" h="190798">
                  <a:moveTo>
                    <a:pt x="44308" y="188968"/>
                  </a:moveTo>
                  <a:cubicBezTo>
                    <a:pt x="44308" y="188396"/>
                    <a:pt x="44308" y="188014"/>
                    <a:pt x="41078" y="184771"/>
                  </a:cubicBezTo>
                  <a:cubicBezTo>
                    <a:pt x="17332" y="160730"/>
                    <a:pt x="11252" y="124669"/>
                    <a:pt x="11252" y="95477"/>
                  </a:cubicBezTo>
                  <a:cubicBezTo>
                    <a:pt x="11252" y="62278"/>
                    <a:pt x="18471" y="29079"/>
                    <a:pt x="41838" y="5229"/>
                  </a:cubicBezTo>
                  <a:cubicBezTo>
                    <a:pt x="44308" y="2940"/>
                    <a:pt x="44308" y="2558"/>
                    <a:pt x="44308" y="1986"/>
                  </a:cubicBezTo>
                  <a:cubicBezTo>
                    <a:pt x="44308" y="650"/>
                    <a:pt x="43548" y="78"/>
                    <a:pt x="42408" y="78"/>
                  </a:cubicBezTo>
                  <a:cubicBezTo>
                    <a:pt x="40509" y="78"/>
                    <a:pt x="23411" y="13052"/>
                    <a:pt x="12202" y="37284"/>
                  </a:cubicBezTo>
                  <a:cubicBezTo>
                    <a:pt x="2513" y="58271"/>
                    <a:pt x="234" y="79450"/>
                    <a:pt x="234" y="95477"/>
                  </a:cubicBezTo>
                  <a:cubicBezTo>
                    <a:pt x="234" y="110359"/>
                    <a:pt x="2323" y="133446"/>
                    <a:pt x="12772" y="155006"/>
                  </a:cubicBezTo>
                  <a:cubicBezTo>
                    <a:pt x="24171" y="178474"/>
                    <a:pt x="40509" y="190876"/>
                    <a:pt x="42408" y="190876"/>
                  </a:cubicBezTo>
                  <a:cubicBezTo>
                    <a:pt x="43548" y="190876"/>
                    <a:pt x="44308" y="190304"/>
                    <a:pt x="44308" y="188968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247A679E-8AD3-4B89-BC53-4C1A0B6E676D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7939155" y="3161509"/>
              <a:ext cx="91948" cy="84523"/>
            </a:xfrm>
            <a:custGeom>
              <a:avLst/>
              <a:gdLst>
                <a:gd name="connsiteX0" fmla="*/ 50961 w 91948"/>
                <a:gd name="connsiteY0" fmla="*/ 11144 h 84523"/>
                <a:gd name="connsiteX1" fmla="*/ 82877 w 91948"/>
                <a:gd name="connsiteY1" fmla="*/ 11144 h 84523"/>
                <a:gd name="connsiteX2" fmla="*/ 92186 w 91948"/>
                <a:gd name="connsiteY2" fmla="*/ 4657 h 84523"/>
                <a:gd name="connsiteX3" fmla="*/ 84587 w 91948"/>
                <a:gd name="connsiteY3" fmla="*/ 78 h 84523"/>
                <a:gd name="connsiteX4" fmla="*/ 31394 w 91948"/>
                <a:gd name="connsiteY4" fmla="*/ 78 h 84523"/>
                <a:gd name="connsiteX5" fmla="*/ 11826 w 91948"/>
                <a:gd name="connsiteY5" fmla="*/ 9045 h 84523"/>
                <a:gd name="connsiteX6" fmla="*/ 238 w 91948"/>
                <a:gd name="connsiteY6" fmla="*/ 26217 h 84523"/>
                <a:gd name="connsiteX7" fmla="*/ 2517 w 91948"/>
                <a:gd name="connsiteY7" fmla="*/ 28125 h 84523"/>
                <a:gd name="connsiteX8" fmla="*/ 5557 w 91948"/>
                <a:gd name="connsiteY8" fmla="*/ 25836 h 84523"/>
                <a:gd name="connsiteX9" fmla="*/ 29684 w 91948"/>
                <a:gd name="connsiteY9" fmla="*/ 11144 h 84523"/>
                <a:gd name="connsiteX10" fmla="*/ 45452 w 91948"/>
                <a:gd name="connsiteY10" fmla="*/ 11144 h 84523"/>
                <a:gd name="connsiteX11" fmla="*/ 26834 w 91948"/>
                <a:gd name="connsiteY11" fmla="*/ 72390 h 84523"/>
                <a:gd name="connsiteX12" fmla="*/ 24934 w 91948"/>
                <a:gd name="connsiteY12" fmla="*/ 79450 h 84523"/>
                <a:gd name="connsiteX13" fmla="*/ 30444 w 91948"/>
                <a:gd name="connsiteY13" fmla="*/ 84602 h 84523"/>
                <a:gd name="connsiteX14" fmla="*/ 38233 w 91948"/>
                <a:gd name="connsiteY14" fmla="*/ 76397 h 84523"/>
                <a:gd name="connsiteX15" fmla="*/ 50961 w 91948"/>
                <a:gd name="connsiteY15" fmla="*/ 11144 h 84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1948" h="84523">
                  <a:moveTo>
                    <a:pt x="50961" y="11144"/>
                  </a:moveTo>
                  <a:lnTo>
                    <a:pt x="82877" y="11144"/>
                  </a:lnTo>
                  <a:cubicBezTo>
                    <a:pt x="85347" y="11144"/>
                    <a:pt x="92186" y="11144"/>
                    <a:pt x="92186" y="4657"/>
                  </a:cubicBezTo>
                  <a:cubicBezTo>
                    <a:pt x="92186" y="78"/>
                    <a:pt x="88196" y="78"/>
                    <a:pt x="84587" y="78"/>
                  </a:cubicBezTo>
                  <a:lnTo>
                    <a:pt x="31394" y="78"/>
                  </a:lnTo>
                  <a:cubicBezTo>
                    <a:pt x="27594" y="78"/>
                    <a:pt x="20185" y="78"/>
                    <a:pt x="11826" y="9045"/>
                  </a:cubicBezTo>
                  <a:cubicBezTo>
                    <a:pt x="5557" y="15914"/>
                    <a:pt x="238" y="25072"/>
                    <a:pt x="238" y="26217"/>
                  </a:cubicBezTo>
                  <a:cubicBezTo>
                    <a:pt x="238" y="26408"/>
                    <a:pt x="238" y="28125"/>
                    <a:pt x="2517" y="28125"/>
                  </a:cubicBezTo>
                  <a:cubicBezTo>
                    <a:pt x="4037" y="28125"/>
                    <a:pt x="4417" y="27362"/>
                    <a:pt x="5557" y="25836"/>
                  </a:cubicBezTo>
                  <a:cubicBezTo>
                    <a:pt x="14866" y="11144"/>
                    <a:pt x="25694" y="11144"/>
                    <a:pt x="29684" y="11144"/>
                  </a:cubicBezTo>
                  <a:lnTo>
                    <a:pt x="45452" y="11144"/>
                  </a:lnTo>
                  <a:lnTo>
                    <a:pt x="26834" y="72390"/>
                  </a:lnTo>
                  <a:cubicBezTo>
                    <a:pt x="26074" y="74680"/>
                    <a:pt x="24934" y="78687"/>
                    <a:pt x="24934" y="79450"/>
                  </a:cubicBezTo>
                  <a:cubicBezTo>
                    <a:pt x="24934" y="81549"/>
                    <a:pt x="26264" y="84602"/>
                    <a:pt x="30444" y="84602"/>
                  </a:cubicBezTo>
                  <a:cubicBezTo>
                    <a:pt x="36713" y="84602"/>
                    <a:pt x="37663" y="79259"/>
                    <a:pt x="38233" y="76397"/>
                  </a:cubicBezTo>
                  <a:lnTo>
                    <a:pt x="50961" y="11144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264E6FE-0F09-4723-868C-9F5266E61FAD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8049407" y="3100645"/>
              <a:ext cx="44074" cy="190798"/>
            </a:xfrm>
            <a:custGeom>
              <a:avLst/>
              <a:gdLst>
                <a:gd name="connsiteX0" fmla="*/ 44317 w 44074"/>
                <a:gd name="connsiteY0" fmla="*/ 95477 h 190798"/>
                <a:gd name="connsiteX1" fmla="*/ 31779 w 44074"/>
                <a:gd name="connsiteY1" fmla="*/ 35948 h 190798"/>
                <a:gd name="connsiteX2" fmla="*/ 2143 w 44074"/>
                <a:gd name="connsiteY2" fmla="*/ 78 h 190798"/>
                <a:gd name="connsiteX3" fmla="*/ 243 w 44074"/>
                <a:gd name="connsiteY3" fmla="*/ 1986 h 190798"/>
                <a:gd name="connsiteX4" fmla="*/ 3853 w 44074"/>
                <a:gd name="connsiteY4" fmla="*/ 6374 h 190798"/>
                <a:gd name="connsiteX5" fmla="*/ 33299 w 44074"/>
                <a:gd name="connsiteY5" fmla="*/ 95477 h 190798"/>
                <a:gd name="connsiteX6" fmla="*/ 2713 w 44074"/>
                <a:gd name="connsiteY6" fmla="*/ 185725 h 190798"/>
                <a:gd name="connsiteX7" fmla="*/ 243 w 44074"/>
                <a:gd name="connsiteY7" fmla="*/ 188968 h 190798"/>
                <a:gd name="connsiteX8" fmla="*/ 2143 w 44074"/>
                <a:gd name="connsiteY8" fmla="*/ 190876 h 190798"/>
                <a:gd name="connsiteX9" fmla="*/ 32349 w 44074"/>
                <a:gd name="connsiteY9" fmla="*/ 153670 h 190798"/>
                <a:gd name="connsiteX10" fmla="*/ 44317 w 44074"/>
                <a:gd name="connsiteY10" fmla="*/ 95477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074" h="190798">
                  <a:moveTo>
                    <a:pt x="44317" y="95477"/>
                  </a:moveTo>
                  <a:cubicBezTo>
                    <a:pt x="44317" y="80595"/>
                    <a:pt x="42228" y="57508"/>
                    <a:pt x="31779" y="35948"/>
                  </a:cubicBezTo>
                  <a:cubicBezTo>
                    <a:pt x="20380" y="12480"/>
                    <a:pt x="4043" y="78"/>
                    <a:pt x="2143" y="78"/>
                  </a:cubicBezTo>
                  <a:cubicBezTo>
                    <a:pt x="1003" y="78"/>
                    <a:pt x="243" y="841"/>
                    <a:pt x="243" y="1986"/>
                  </a:cubicBezTo>
                  <a:cubicBezTo>
                    <a:pt x="243" y="2558"/>
                    <a:pt x="243" y="2940"/>
                    <a:pt x="3853" y="6374"/>
                  </a:cubicBezTo>
                  <a:cubicBezTo>
                    <a:pt x="22470" y="25263"/>
                    <a:pt x="33299" y="55600"/>
                    <a:pt x="33299" y="95477"/>
                  </a:cubicBezTo>
                  <a:cubicBezTo>
                    <a:pt x="33299" y="128103"/>
                    <a:pt x="26270" y="161684"/>
                    <a:pt x="2713" y="185725"/>
                  </a:cubicBezTo>
                  <a:cubicBezTo>
                    <a:pt x="243" y="188014"/>
                    <a:pt x="243" y="188396"/>
                    <a:pt x="243" y="188968"/>
                  </a:cubicBezTo>
                  <a:cubicBezTo>
                    <a:pt x="243" y="190113"/>
                    <a:pt x="1003" y="190876"/>
                    <a:pt x="2143" y="190876"/>
                  </a:cubicBezTo>
                  <a:cubicBezTo>
                    <a:pt x="4043" y="190876"/>
                    <a:pt x="21140" y="177902"/>
                    <a:pt x="32349" y="153670"/>
                  </a:cubicBezTo>
                  <a:cubicBezTo>
                    <a:pt x="42038" y="132683"/>
                    <a:pt x="44317" y="111504"/>
                    <a:pt x="44317" y="95477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8123406F-147A-4F60-AC87-37C07BF2F86E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8120437" y="3108086"/>
              <a:ext cx="77890" cy="137947"/>
            </a:xfrm>
            <a:custGeom>
              <a:avLst/>
              <a:gdLst>
                <a:gd name="connsiteX0" fmla="*/ 42422 w 77890"/>
                <a:gd name="connsiteY0" fmla="*/ 52357 h 137947"/>
                <a:gd name="connsiteX1" fmla="*/ 247 w 77890"/>
                <a:gd name="connsiteY1" fmla="*/ 105971 h 137947"/>
                <a:gd name="connsiteX2" fmla="*/ 30263 w 77890"/>
                <a:gd name="connsiteY2" fmla="*/ 138025 h 137947"/>
                <a:gd name="connsiteX3" fmla="*/ 68258 w 77890"/>
                <a:gd name="connsiteY3" fmla="*/ 81740 h 137947"/>
                <a:gd name="connsiteX4" fmla="*/ 54200 w 77890"/>
                <a:gd name="connsiteY4" fmla="*/ 46251 h 137947"/>
                <a:gd name="connsiteX5" fmla="*/ 36152 w 77890"/>
                <a:gd name="connsiteY5" fmla="*/ 14960 h 137947"/>
                <a:gd name="connsiteX6" fmla="*/ 46601 w 77890"/>
                <a:gd name="connsiteY6" fmla="*/ 6183 h 137947"/>
                <a:gd name="connsiteX7" fmla="*/ 60089 w 77890"/>
                <a:gd name="connsiteY7" fmla="*/ 11335 h 137947"/>
                <a:gd name="connsiteX8" fmla="*/ 70538 w 77890"/>
                <a:gd name="connsiteY8" fmla="*/ 16105 h 137947"/>
                <a:gd name="connsiteX9" fmla="*/ 78137 w 77890"/>
                <a:gd name="connsiteY9" fmla="*/ 8473 h 137947"/>
                <a:gd name="connsiteX10" fmla="*/ 68258 w 77890"/>
                <a:gd name="connsiteY10" fmla="*/ 2177 h 137947"/>
                <a:gd name="connsiteX11" fmla="*/ 52680 w 77890"/>
                <a:gd name="connsiteY11" fmla="*/ 78 h 137947"/>
                <a:gd name="connsiteX12" fmla="*/ 31023 w 77890"/>
                <a:gd name="connsiteY12" fmla="*/ 19730 h 137947"/>
                <a:gd name="connsiteX13" fmla="*/ 42422 w 77890"/>
                <a:gd name="connsiteY13" fmla="*/ 52357 h 137947"/>
                <a:gd name="connsiteX14" fmla="*/ 44701 w 77890"/>
                <a:gd name="connsiteY14" fmla="*/ 56554 h 137947"/>
                <a:gd name="connsiteX15" fmla="*/ 55150 w 77890"/>
                <a:gd name="connsiteY15" fmla="*/ 89371 h 137947"/>
                <a:gd name="connsiteX16" fmla="*/ 30263 w 77890"/>
                <a:gd name="connsiteY16" fmla="*/ 133827 h 137947"/>
                <a:gd name="connsiteX17" fmla="*/ 12025 w 77890"/>
                <a:gd name="connsiteY17" fmla="*/ 111313 h 137947"/>
                <a:gd name="connsiteX18" fmla="*/ 44701 w 77890"/>
                <a:gd name="connsiteY18" fmla="*/ 56554 h 137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7890" h="137947">
                  <a:moveTo>
                    <a:pt x="42422" y="52357"/>
                  </a:moveTo>
                  <a:cubicBezTo>
                    <a:pt x="18675" y="58081"/>
                    <a:pt x="247" y="82884"/>
                    <a:pt x="247" y="105971"/>
                  </a:cubicBezTo>
                  <a:cubicBezTo>
                    <a:pt x="247" y="124288"/>
                    <a:pt x="12405" y="138025"/>
                    <a:pt x="30263" y="138025"/>
                  </a:cubicBezTo>
                  <a:cubicBezTo>
                    <a:pt x="52490" y="138025"/>
                    <a:pt x="68258" y="108070"/>
                    <a:pt x="68258" y="81740"/>
                  </a:cubicBezTo>
                  <a:cubicBezTo>
                    <a:pt x="68258" y="64377"/>
                    <a:pt x="60659" y="54837"/>
                    <a:pt x="54200" y="46251"/>
                  </a:cubicBezTo>
                  <a:cubicBezTo>
                    <a:pt x="47361" y="37665"/>
                    <a:pt x="36152" y="23355"/>
                    <a:pt x="36152" y="14960"/>
                  </a:cubicBezTo>
                  <a:cubicBezTo>
                    <a:pt x="36152" y="10763"/>
                    <a:pt x="39952" y="6183"/>
                    <a:pt x="46601" y="6183"/>
                  </a:cubicBezTo>
                  <a:cubicBezTo>
                    <a:pt x="52300" y="6183"/>
                    <a:pt x="56100" y="8664"/>
                    <a:pt x="60089" y="11335"/>
                  </a:cubicBezTo>
                  <a:cubicBezTo>
                    <a:pt x="63889" y="13625"/>
                    <a:pt x="67688" y="16105"/>
                    <a:pt x="70538" y="16105"/>
                  </a:cubicBezTo>
                  <a:cubicBezTo>
                    <a:pt x="75287" y="16105"/>
                    <a:pt x="78137" y="11526"/>
                    <a:pt x="78137" y="8473"/>
                  </a:cubicBezTo>
                  <a:cubicBezTo>
                    <a:pt x="78137" y="4275"/>
                    <a:pt x="75097" y="3703"/>
                    <a:pt x="68258" y="2177"/>
                  </a:cubicBezTo>
                  <a:cubicBezTo>
                    <a:pt x="58380" y="78"/>
                    <a:pt x="55720" y="78"/>
                    <a:pt x="52680" y="78"/>
                  </a:cubicBezTo>
                  <a:cubicBezTo>
                    <a:pt x="37862" y="78"/>
                    <a:pt x="31023" y="8282"/>
                    <a:pt x="31023" y="19730"/>
                  </a:cubicBezTo>
                  <a:cubicBezTo>
                    <a:pt x="31023" y="30033"/>
                    <a:pt x="36532" y="40718"/>
                    <a:pt x="42422" y="52357"/>
                  </a:cubicBezTo>
                  <a:close/>
                  <a:moveTo>
                    <a:pt x="44701" y="56554"/>
                  </a:moveTo>
                  <a:cubicBezTo>
                    <a:pt x="49451" y="65331"/>
                    <a:pt x="55150" y="75634"/>
                    <a:pt x="55150" y="89371"/>
                  </a:cubicBezTo>
                  <a:cubicBezTo>
                    <a:pt x="55150" y="101964"/>
                    <a:pt x="47931" y="133827"/>
                    <a:pt x="30263" y="133827"/>
                  </a:cubicBezTo>
                  <a:cubicBezTo>
                    <a:pt x="19814" y="133827"/>
                    <a:pt x="12025" y="125814"/>
                    <a:pt x="12025" y="111313"/>
                  </a:cubicBezTo>
                  <a:cubicBezTo>
                    <a:pt x="12025" y="99293"/>
                    <a:pt x="19055" y="63423"/>
                    <a:pt x="44701" y="56554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D94F041-9C2A-46FE-901E-3ABBCF898740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8222889" y="3100645"/>
              <a:ext cx="44074" cy="190798"/>
            </a:xfrm>
            <a:custGeom>
              <a:avLst/>
              <a:gdLst>
                <a:gd name="connsiteX0" fmla="*/ 44326 w 44074"/>
                <a:gd name="connsiteY0" fmla="*/ 188968 h 190798"/>
                <a:gd name="connsiteX1" fmla="*/ 41097 w 44074"/>
                <a:gd name="connsiteY1" fmla="*/ 184771 h 190798"/>
                <a:gd name="connsiteX2" fmla="*/ 11270 w 44074"/>
                <a:gd name="connsiteY2" fmla="*/ 95477 h 190798"/>
                <a:gd name="connsiteX3" fmla="*/ 41856 w 44074"/>
                <a:gd name="connsiteY3" fmla="*/ 5229 h 190798"/>
                <a:gd name="connsiteX4" fmla="*/ 44326 w 44074"/>
                <a:gd name="connsiteY4" fmla="*/ 1986 h 190798"/>
                <a:gd name="connsiteX5" fmla="*/ 42426 w 44074"/>
                <a:gd name="connsiteY5" fmla="*/ 78 h 190798"/>
                <a:gd name="connsiteX6" fmla="*/ 12220 w 44074"/>
                <a:gd name="connsiteY6" fmla="*/ 37284 h 190798"/>
                <a:gd name="connsiteX7" fmla="*/ 252 w 44074"/>
                <a:gd name="connsiteY7" fmla="*/ 95477 h 190798"/>
                <a:gd name="connsiteX8" fmla="*/ 12790 w 44074"/>
                <a:gd name="connsiteY8" fmla="*/ 155006 h 190798"/>
                <a:gd name="connsiteX9" fmla="*/ 42426 w 44074"/>
                <a:gd name="connsiteY9" fmla="*/ 190876 h 190798"/>
                <a:gd name="connsiteX10" fmla="*/ 44326 w 44074"/>
                <a:gd name="connsiteY10" fmla="*/ 188968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074" h="190798">
                  <a:moveTo>
                    <a:pt x="44326" y="188968"/>
                  </a:moveTo>
                  <a:cubicBezTo>
                    <a:pt x="44326" y="188396"/>
                    <a:pt x="44326" y="188014"/>
                    <a:pt x="41097" y="184771"/>
                  </a:cubicBezTo>
                  <a:cubicBezTo>
                    <a:pt x="17350" y="160730"/>
                    <a:pt x="11270" y="124669"/>
                    <a:pt x="11270" y="95477"/>
                  </a:cubicBezTo>
                  <a:cubicBezTo>
                    <a:pt x="11270" y="62278"/>
                    <a:pt x="18489" y="29079"/>
                    <a:pt x="41856" y="5229"/>
                  </a:cubicBezTo>
                  <a:cubicBezTo>
                    <a:pt x="44326" y="2940"/>
                    <a:pt x="44326" y="2558"/>
                    <a:pt x="44326" y="1986"/>
                  </a:cubicBezTo>
                  <a:cubicBezTo>
                    <a:pt x="44326" y="650"/>
                    <a:pt x="43566" y="78"/>
                    <a:pt x="42426" y="78"/>
                  </a:cubicBezTo>
                  <a:cubicBezTo>
                    <a:pt x="40527" y="78"/>
                    <a:pt x="23429" y="13052"/>
                    <a:pt x="12220" y="37284"/>
                  </a:cubicBezTo>
                  <a:cubicBezTo>
                    <a:pt x="2531" y="58271"/>
                    <a:pt x="252" y="79450"/>
                    <a:pt x="252" y="95477"/>
                  </a:cubicBezTo>
                  <a:cubicBezTo>
                    <a:pt x="252" y="110359"/>
                    <a:pt x="2341" y="133446"/>
                    <a:pt x="12790" y="155006"/>
                  </a:cubicBezTo>
                  <a:cubicBezTo>
                    <a:pt x="24189" y="178474"/>
                    <a:pt x="40527" y="190876"/>
                    <a:pt x="42426" y="190876"/>
                  </a:cubicBezTo>
                  <a:cubicBezTo>
                    <a:pt x="43566" y="190876"/>
                    <a:pt x="44326" y="190304"/>
                    <a:pt x="44326" y="188968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4C453CD8-00B3-4F9C-AB94-529340634910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8282331" y="3124304"/>
              <a:ext cx="58322" cy="121538"/>
            </a:xfrm>
            <a:custGeom>
              <a:avLst/>
              <a:gdLst>
                <a:gd name="connsiteX0" fmla="*/ 35021 w 58322"/>
                <a:gd name="connsiteY0" fmla="*/ 43198 h 121538"/>
                <a:gd name="connsiteX1" fmla="*/ 52879 w 58322"/>
                <a:gd name="connsiteY1" fmla="*/ 43198 h 121538"/>
                <a:gd name="connsiteX2" fmla="*/ 58578 w 58322"/>
                <a:gd name="connsiteY2" fmla="*/ 39382 h 121538"/>
                <a:gd name="connsiteX3" fmla="*/ 53259 w 58322"/>
                <a:gd name="connsiteY3" fmla="*/ 37284 h 121538"/>
                <a:gd name="connsiteX4" fmla="*/ 36541 w 58322"/>
                <a:gd name="connsiteY4" fmla="*/ 37284 h 121538"/>
                <a:gd name="connsiteX5" fmla="*/ 44330 w 58322"/>
                <a:gd name="connsiteY5" fmla="*/ 5229 h 121538"/>
                <a:gd name="connsiteX6" fmla="*/ 38821 w 58322"/>
                <a:gd name="connsiteY6" fmla="*/ 78 h 121538"/>
                <a:gd name="connsiteX7" fmla="*/ 31222 w 58322"/>
                <a:gd name="connsiteY7" fmla="*/ 6947 h 121538"/>
                <a:gd name="connsiteX8" fmla="*/ 23813 w 58322"/>
                <a:gd name="connsiteY8" fmla="*/ 37284 h 121538"/>
                <a:gd name="connsiteX9" fmla="*/ 5955 w 58322"/>
                <a:gd name="connsiteY9" fmla="*/ 37284 h 121538"/>
                <a:gd name="connsiteX10" fmla="*/ 256 w 58322"/>
                <a:gd name="connsiteY10" fmla="*/ 40909 h 121538"/>
                <a:gd name="connsiteX11" fmla="*/ 5575 w 58322"/>
                <a:gd name="connsiteY11" fmla="*/ 43198 h 121538"/>
                <a:gd name="connsiteX12" fmla="*/ 22293 w 58322"/>
                <a:gd name="connsiteY12" fmla="*/ 43198 h 121538"/>
                <a:gd name="connsiteX13" fmla="*/ 7855 w 58322"/>
                <a:gd name="connsiteY13" fmla="*/ 104063 h 121538"/>
                <a:gd name="connsiteX14" fmla="*/ 25332 w 58322"/>
                <a:gd name="connsiteY14" fmla="*/ 121616 h 121538"/>
                <a:gd name="connsiteX15" fmla="*/ 55539 w 58322"/>
                <a:gd name="connsiteY15" fmla="*/ 92233 h 121538"/>
                <a:gd name="connsiteX16" fmla="*/ 53259 w 58322"/>
                <a:gd name="connsiteY16" fmla="*/ 90325 h 121538"/>
                <a:gd name="connsiteX17" fmla="*/ 50409 w 58322"/>
                <a:gd name="connsiteY17" fmla="*/ 92997 h 121538"/>
                <a:gd name="connsiteX18" fmla="*/ 25712 w 58322"/>
                <a:gd name="connsiteY18" fmla="*/ 117419 h 121538"/>
                <a:gd name="connsiteX19" fmla="*/ 19823 w 58322"/>
                <a:gd name="connsiteY19" fmla="*/ 108642 h 121538"/>
                <a:gd name="connsiteX20" fmla="*/ 20963 w 58322"/>
                <a:gd name="connsiteY20" fmla="*/ 99484 h 121538"/>
                <a:gd name="connsiteX21" fmla="*/ 35021 w 58322"/>
                <a:gd name="connsiteY21" fmla="*/ 43198 h 12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322" h="121538">
                  <a:moveTo>
                    <a:pt x="35021" y="43198"/>
                  </a:moveTo>
                  <a:lnTo>
                    <a:pt x="52879" y="43198"/>
                  </a:lnTo>
                  <a:cubicBezTo>
                    <a:pt x="56678" y="43198"/>
                    <a:pt x="58578" y="43198"/>
                    <a:pt x="58578" y="39382"/>
                  </a:cubicBezTo>
                  <a:cubicBezTo>
                    <a:pt x="58578" y="37284"/>
                    <a:pt x="56678" y="37284"/>
                    <a:pt x="53259" y="37284"/>
                  </a:cubicBezTo>
                  <a:lnTo>
                    <a:pt x="36541" y="37284"/>
                  </a:lnTo>
                  <a:cubicBezTo>
                    <a:pt x="43380" y="10190"/>
                    <a:pt x="44330" y="6374"/>
                    <a:pt x="44330" y="5229"/>
                  </a:cubicBezTo>
                  <a:cubicBezTo>
                    <a:pt x="44330" y="1986"/>
                    <a:pt x="42050" y="78"/>
                    <a:pt x="38821" y="78"/>
                  </a:cubicBezTo>
                  <a:cubicBezTo>
                    <a:pt x="38251" y="78"/>
                    <a:pt x="32931" y="269"/>
                    <a:pt x="31222" y="6947"/>
                  </a:cubicBezTo>
                  <a:lnTo>
                    <a:pt x="23813" y="37284"/>
                  </a:lnTo>
                  <a:lnTo>
                    <a:pt x="5955" y="37284"/>
                  </a:lnTo>
                  <a:cubicBezTo>
                    <a:pt x="2155" y="37284"/>
                    <a:pt x="256" y="37284"/>
                    <a:pt x="256" y="40909"/>
                  </a:cubicBezTo>
                  <a:cubicBezTo>
                    <a:pt x="256" y="43198"/>
                    <a:pt x="1775" y="43198"/>
                    <a:pt x="5575" y="43198"/>
                  </a:cubicBezTo>
                  <a:lnTo>
                    <a:pt x="22293" y="43198"/>
                  </a:lnTo>
                  <a:cubicBezTo>
                    <a:pt x="8615" y="97385"/>
                    <a:pt x="7855" y="100629"/>
                    <a:pt x="7855" y="104063"/>
                  </a:cubicBezTo>
                  <a:cubicBezTo>
                    <a:pt x="7855" y="114366"/>
                    <a:pt x="15074" y="121616"/>
                    <a:pt x="25332" y="121616"/>
                  </a:cubicBezTo>
                  <a:cubicBezTo>
                    <a:pt x="44710" y="121616"/>
                    <a:pt x="55539" y="93760"/>
                    <a:pt x="55539" y="92233"/>
                  </a:cubicBezTo>
                  <a:cubicBezTo>
                    <a:pt x="55539" y="90325"/>
                    <a:pt x="54019" y="90325"/>
                    <a:pt x="53259" y="90325"/>
                  </a:cubicBezTo>
                  <a:cubicBezTo>
                    <a:pt x="51549" y="90325"/>
                    <a:pt x="51359" y="90898"/>
                    <a:pt x="50409" y="92997"/>
                  </a:cubicBezTo>
                  <a:cubicBezTo>
                    <a:pt x="42240" y="112840"/>
                    <a:pt x="32172" y="117419"/>
                    <a:pt x="25712" y="117419"/>
                  </a:cubicBezTo>
                  <a:cubicBezTo>
                    <a:pt x="21723" y="117419"/>
                    <a:pt x="19823" y="114938"/>
                    <a:pt x="19823" y="108642"/>
                  </a:cubicBezTo>
                  <a:cubicBezTo>
                    <a:pt x="19823" y="104063"/>
                    <a:pt x="20203" y="102727"/>
                    <a:pt x="20963" y="99484"/>
                  </a:cubicBezTo>
                  <a:lnTo>
                    <a:pt x="35021" y="43198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EB29DD5F-A217-4130-980F-87A014E3B458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8404548" y="3192228"/>
              <a:ext cx="116075" cy="7631"/>
            </a:xfrm>
            <a:custGeom>
              <a:avLst/>
              <a:gdLst>
                <a:gd name="connsiteX0" fmla="*/ 109687 w 116075"/>
                <a:gd name="connsiteY0" fmla="*/ 7710 h 7631"/>
                <a:gd name="connsiteX1" fmla="*/ 116337 w 116075"/>
                <a:gd name="connsiteY1" fmla="*/ 3894 h 7631"/>
                <a:gd name="connsiteX2" fmla="*/ 109687 w 116075"/>
                <a:gd name="connsiteY2" fmla="*/ 78 h 7631"/>
                <a:gd name="connsiteX3" fmla="*/ 6911 w 116075"/>
                <a:gd name="connsiteY3" fmla="*/ 78 h 7631"/>
                <a:gd name="connsiteX4" fmla="*/ 261 w 116075"/>
                <a:gd name="connsiteY4" fmla="*/ 3894 h 7631"/>
                <a:gd name="connsiteX5" fmla="*/ 6911 w 116075"/>
                <a:gd name="connsiteY5" fmla="*/ 7710 h 7631"/>
                <a:gd name="connsiteX6" fmla="*/ 109687 w 116075"/>
                <a:gd name="connsiteY6" fmla="*/ 7710 h 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6075" h="7631">
                  <a:moveTo>
                    <a:pt x="109687" y="7710"/>
                  </a:moveTo>
                  <a:cubicBezTo>
                    <a:pt x="112917" y="7710"/>
                    <a:pt x="116337" y="7710"/>
                    <a:pt x="116337" y="3894"/>
                  </a:cubicBezTo>
                  <a:cubicBezTo>
                    <a:pt x="116337" y="78"/>
                    <a:pt x="112917" y="78"/>
                    <a:pt x="109687" y="78"/>
                  </a:cubicBezTo>
                  <a:lnTo>
                    <a:pt x="6911" y="78"/>
                  </a:lnTo>
                  <a:cubicBezTo>
                    <a:pt x="3681" y="78"/>
                    <a:pt x="261" y="78"/>
                    <a:pt x="261" y="3894"/>
                  </a:cubicBezTo>
                  <a:cubicBezTo>
                    <a:pt x="261" y="7710"/>
                    <a:pt x="3681" y="7710"/>
                    <a:pt x="6911" y="7710"/>
                  </a:cubicBezTo>
                  <a:lnTo>
                    <a:pt x="109687" y="7710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220759F-BCED-44FB-BFCC-B1323A6CD219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8583884" y="3161509"/>
              <a:ext cx="91948" cy="84523"/>
            </a:xfrm>
            <a:custGeom>
              <a:avLst/>
              <a:gdLst>
                <a:gd name="connsiteX0" fmla="*/ 50995 w 91948"/>
                <a:gd name="connsiteY0" fmla="*/ 11144 h 84523"/>
                <a:gd name="connsiteX1" fmla="*/ 82911 w 91948"/>
                <a:gd name="connsiteY1" fmla="*/ 11144 h 84523"/>
                <a:gd name="connsiteX2" fmla="*/ 92220 w 91948"/>
                <a:gd name="connsiteY2" fmla="*/ 4657 h 84523"/>
                <a:gd name="connsiteX3" fmla="*/ 84621 w 91948"/>
                <a:gd name="connsiteY3" fmla="*/ 78 h 84523"/>
                <a:gd name="connsiteX4" fmla="*/ 31427 w 91948"/>
                <a:gd name="connsiteY4" fmla="*/ 78 h 84523"/>
                <a:gd name="connsiteX5" fmla="*/ 11860 w 91948"/>
                <a:gd name="connsiteY5" fmla="*/ 9045 h 84523"/>
                <a:gd name="connsiteX6" fmla="*/ 271 w 91948"/>
                <a:gd name="connsiteY6" fmla="*/ 26217 h 84523"/>
                <a:gd name="connsiteX7" fmla="*/ 2551 w 91948"/>
                <a:gd name="connsiteY7" fmla="*/ 28125 h 84523"/>
                <a:gd name="connsiteX8" fmla="*/ 5591 w 91948"/>
                <a:gd name="connsiteY8" fmla="*/ 25836 h 84523"/>
                <a:gd name="connsiteX9" fmla="*/ 29718 w 91948"/>
                <a:gd name="connsiteY9" fmla="*/ 11144 h 84523"/>
                <a:gd name="connsiteX10" fmla="*/ 45486 w 91948"/>
                <a:gd name="connsiteY10" fmla="*/ 11144 h 84523"/>
                <a:gd name="connsiteX11" fmla="*/ 26868 w 91948"/>
                <a:gd name="connsiteY11" fmla="*/ 72390 h 84523"/>
                <a:gd name="connsiteX12" fmla="*/ 24968 w 91948"/>
                <a:gd name="connsiteY12" fmla="*/ 79450 h 84523"/>
                <a:gd name="connsiteX13" fmla="*/ 30478 w 91948"/>
                <a:gd name="connsiteY13" fmla="*/ 84602 h 84523"/>
                <a:gd name="connsiteX14" fmla="*/ 38267 w 91948"/>
                <a:gd name="connsiteY14" fmla="*/ 76397 h 84523"/>
                <a:gd name="connsiteX15" fmla="*/ 50995 w 91948"/>
                <a:gd name="connsiteY15" fmla="*/ 11144 h 84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1948" h="84523">
                  <a:moveTo>
                    <a:pt x="50995" y="11144"/>
                  </a:moveTo>
                  <a:lnTo>
                    <a:pt x="82911" y="11144"/>
                  </a:lnTo>
                  <a:cubicBezTo>
                    <a:pt x="85381" y="11144"/>
                    <a:pt x="92220" y="11144"/>
                    <a:pt x="92220" y="4657"/>
                  </a:cubicBezTo>
                  <a:cubicBezTo>
                    <a:pt x="92220" y="78"/>
                    <a:pt x="88230" y="78"/>
                    <a:pt x="84621" y="78"/>
                  </a:cubicBezTo>
                  <a:lnTo>
                    <a:pt x="31427" y="78"/>
                  </a:lnTo>
                  <a:cubicBezTo>
                    <a:pt x="27628" y="78"/>
                    <a:pt x="20219" y="78"/>
                    <a:pt x="11860" y="9045"/>
                  </a:cubicBezTo>
                  <a:cubicBezTo>
                    <a:pt x="5591" y="15914"/>
                    <a:pt x="271" y="25072"/>
                    <a:pt x="271" y="26217"/>
                  </a:cubicBezTo>
                  <a:cubicBezTo>
                    <a:pt x="271" y="26408"/>
                    <a:pt x="271" y="28125"/>
                    <a:pt x="2551" y="28125"/>
                  </a:cubicBezTo>
                  <a:cubicBezTo>
                    <a:pt x="4071" y="28125"/>
                    <a:pt x="4451" y="27362"/>
                    <a:pt x="5591" y="25836"/>
                  </a:cubicBezTo>
                  <a:cubicBezTo>
                    <a:pt x="14900" y="11144"/>
                    <a:pt x="25728" y="11144"/>
                    <a:pt x="29718" y="11144"/>
                  </a:cubicBezTo>
                  <a:lnTo>
                    <a:pt x="45486" y="11144"/>
                  </a:lnTo>
                  <a:lnTo>
                    <a:pt x="26868" y="72390"/>
                  </a:lnTo>
                  <a:cubicBezTo>
                    <a:pt x="26108" y="74680"/>
                    <a:pt x="24968" y="78687"/>
                    <a:pt x="24968" y="79450"/>
                  </a:cubicBezTo>
                  <a:cubicBezTo>
                    <a:pt x="24968" y="81549"/>
                    <a:pt x="26298" y="84602"/>
                    <a:pt x="30478" y="84602"/>
                  </a:cubicBezTo>
                  <a:cubicBezTo>
                    <a:pt x="36747" y="84602"/>
                    <a:pt x="37697" y="79259"/>
                    <a:pt x="38267" y="76397"/>
                  </a:cubicBezTo>
                  <a:lnTo>
                    <a:pt x="50995" y="11144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3BC9EF0D-79D8-4893-AA83-33B6ECBC8ED1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8694137" y="3100645"/>
              <a:ext cx="44074" cy="190798"/>
            </a:xfrm>
            <a:custGeom>
              <a:avLst/>
              <a:gdLst>
                <a:gd name="connsiteX0" fmla="*/ 44351 w 44074"/>
                <a:gd name="connsiteY0" fmla="*/ 95477 h 190798"/>
                <a:gd name="connsiteX1" fmla="*/ 31813 w 44074"/>
                <a:gd name="connsiteY1" fmla="*/ 35948 h 190798"/>
                <a:gd name="connsiteX2" fmla="*/ 2177 w 44074"/>
                <a:gd name="connsiteY2" fmla="*/ 78 h 190798"/>
                <a:gd name="connsiteX3" fmla="*/ 277 w 44074"/>
                <a:gd name="connsiteY3" fmla="*/ 1986 h 190798"/>
                <a:gd name="connsiteX4" fmla="*/ 3886 w 44074"/>
                <a:gd name="connsiteY4" fmla="*/ 6374 h 190798"/>
                <a:gd name="connsiteX5" fmla="*/ 33333 w 44074"/>
                <a:gd name="connsiteY5" fmla="*/ 95477 h 190798"/>
                <a:gd name="connsiteX6" fmla="*/ 2747 w 44074"/>
                <a:gd name="connsiteY6" fmla="*/ 185725 h 190798"/>
                <a:gd name="connsiteX7" fmla="*/ 277 w 44074"/>
                <a:gd name="connsiteY7" fmla="*/ 188968 h 190798"/>
                <a:gd name="connsiteX8" fmla="*/ 2177 w 44074"/>
                <a:gd name="connsiteY8" fmla="*/ 190876 h 190798"/>
                <a:gd name="connsiteX9" fmla="*/ 32383 w 44074"/>
                <a:gd name="connsiteY9" fmla="*/ 153670 h 190798"/>
                <a:gd name="connsiteX10" fmla="*/ 44351 w 44074"/>
                <a:gd name="connsiteY10" fmla="*/ 95477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074" h="190798">
                  <a:moveTo>
                    <a:pt x="44351" y="95477"/>
                  </a:moveTo>
                  <a:cubicBezTo>
                    <a:pt x="44351" y="80595"/>
                    <a:pt x="42262" y="57508"/>
                    <a:pt x="31813" y="35948"/>
                  </a:cubicBezTo>
                  <a:cubicBezTo>
                    <a:pt x="20414" y="12480"/>
                    <a:pt x="4076" y="78"/>
                    <a:pt x="2177" y="78"/>
                  </a:cubicBezTo>
                  <a:cubicBezTo>
                    <a:pt x="1037" y="78"/>
                    <a:pt x="277" y="841"/>
                    <a:pt x="277" y="1986"/>
                  </a:cubicBezTo>
                  <a:cubicBezTo>
                    <a:pt x="277" y="2558"/>
                    <a:pt x="277" y="2940"/>
                    <a:pt x="3886" y="6374"/>
                  </a:cubicBezTo>
                  <a:cubicBezTo>
                    <a:pt x="22504" y="25263"/>
                    <a:pt x="33333" y="55600"/>
                    <a:pt x="33333" y="95477"/>
                  </a:cubicBezTo>
                  <a:cubicBezTo>
                    <a:pt x="33333" y="128103"/>
                    <a:pt x="26304" y="161684"/>
                    <a:pt x="2747" y="185725"/>
                  </a:cubicBezTo>
                  <a:cubicBezTo>
                    <a:pt x="277" y="188014"/>
                    <a:pt x="277" y="188396"/>
                    <a:pt x="277" y="188968"/>
                  </a:cubicBezTo>
                  <a:cubicBezTo>
                    <a:pt x="277" y="190113"/>
                    <a:pt x="1037" y="190876"/>
                    <a:pt x="2177" y="190876"/>
                  </a:cubicBezTo>
                  <a:cubicBezTo>
                    <a:pt x="4076" y="190876"/>
                    <a:pt x="21174" y="177902"/>
                    <a:pt x="32383" y="153670"/>
                  </a:cubicBezTo>
                  <a:cubicBezTo>
                    <a:pt x="42072" y="132683"/>
                    <a:pt x="44351" y="111504"/>
                    <a:pt x="44351" y="95477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6E5417DE-D035-453E-BE54-C9ADDAD37793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8764787" y="3111329"/>
              <a:ext cx="90428" cy="134512"/>
            </a:xfrm>
            <a:custGeom>
              <a:avLst/>
              <a:gdLst>
                <a:gd name="connsiteX0" fmla="*/ 90709 w 90428"/>
                <a:gd name="connsiteY0" fmla="*/ 2177 h 134512"/>
                <a:gd name="connsiteX1" fmla="*/ 88239 w 90428"/>
                <a:gd name="connsiteY1" fmla="*/ 78 h 134512"/>
                <a:gd name="connsiteX2" fmla="*/ 64113 w 90428"/>
                <a:gd name="connsiteY2" fmla="*/ 2177 h 134512"/>
                <a:gd name="connsiteX3" fmla="*/ 61453 w 90428"/>
                <a:gd name="connsiteY3" fmla="*/ 5802 h 134512"/>
                <a:gd name="connsiteX4" fmla="*/ 66012 w 90428"/>
                <a:gd name="connsiteY4" fmla="*/ 8091 h 134512"/>
                <a:gd name="connsiteX5" fmla="*/ 75511 w 90428"/>
                <a:gd name="connsiteY5" fmla="*/ 11335 h 134512"/>
                <a:gd name="connsiteX6" fmla="*/ 74941 w 90428"/>
                <a:gd name="connsiteY6" fmla="*/ 15151 h 134512"/>
                <a:gd name="connsiteX7" fmla="*/ 63543 w 90428"/>
                <a:gd name="connsiteY7" fmla="*/ 60370 h 134512"/>
                <a:gd name="connsiteX8" fmla="*/ 46065 w 90428"/>
                <a:gd name="connsiteY8" fmla="*/ 48159 h 134512"/>
                <a:gd name="connsiteX9" fmla="*/ 281 w 90428"/>
                <a:gd name="connsiteY9" fmla="*/ 104063 h 134512"/>
                <a:gd name="connsiteX10" fmla="*/ 25548 w 90428"/>
                <a:gd name="connsiteY10" fmla="*/ 134591 h 134512"/>
                <a:gd name="connsiteX11" fmla="*/ 50244 w 90428"/>
                <a:gd name="connsiteY11" fmla="*/ 120281 h 134512"/>
                <a:gd name="connsiteX12" fmla="*/ 67532 w 90428"/>
                <a:gd name="connsiteY12" fmla="*/ 134591 h 134512"/>
                <a:gd name="connsiteX13" fmla="*/ 81590 w 90428"/>
                <a:gd name="connsiteY13" fmla="*/ 124097 h 134512"/>
                <a:gd name="connsiteX14" fmla="*/ 87290 w 90428"/>
                <a:gd name="connsiteY14" fmla="*/ 105208 h 134512"/>
                <a:gd name="connsiteX15" fmla="*/ 85010 w 90428"/>
                <a:gd name="connsiteY15" fmla="*/ 103300 h 134512"/>
                <a:gd name="connsiteX16" fmla="*/ 82350 w 90428"/>
                <a:gd name="connsiteY16" fmla="*/ 106734 h 134512"/>
                <a:gd name="connsiteX17" fmla="*/ 67912 w 90428"/>
                <a:gd name="connsiteY17" fmla="*/ 130393 h 134512"/>
                <a:gd name="connsiteX18" fmla="*/ 62213 w 90428"/>
                <a:gd name="connsiteY18" fmla="*/ 121616 h 134512"/>
                <a:gd name="connsiteX19" fmla="*/ 63353 w 90428"/>
                <a:gd name="connsiteY19" fmla="*/ 112458 h 134512"/>
                <a:gd name="connsiteX20" fmla="*/ 90709 w 90428"/>
                <a:gd name="connsiteY20" fmla="*/ 2177 h 134512"/>
                <a:gd name="connsiteX21" fmla="*/ 51194 w 90428"/>
                <a:gd name="connsiteY21" fmla="*/ 109787 h 134512"/>
                <a:gd name="connsiteX22" fmla="*/ 47395 w 90428"/>
                <a:gd name="connsiteY22" fmla="*/ 116846 h 134512"/>
                <a:gd name="connsiteX23" fmla="*/ 25927 w 90428"/>
                <a:gd name="connsiteY23" fmla="*/ 130393 h 134512"/>
                <a:gd name="connsiteX24" fmla="*/ 13769 w 90428"/>
                <a:gd name="connsiteY24" fmla="*/ 112458 h 134512"/>
                <a:gd name="connsiteX25" fmla="*/ 24218 w 90428"/>
                <a:gd name="connsiteY25" fmla="*/ 70673 h 134512"/>
                <a:gd name="connsiteX26" fmla="*/ 46255 w 90428"/>
                <a:gd name="connsiteY26" fmla="*/ 52357 h 134512"/>
                <a:gd name="connsiteX27" fmla="*/ 61263 w 90428"/>
                <a:gd name="connsiteY27" fmla="*/ 69147 h 134512"/>
                <a:gd name="connsiteX28" fmla="*/ 60693 w 90428"/>
                <a:gd name="connsiteY28" fmla="*/ 72390 h 134512"/>
                <a:gd name="connsiteX29" fmla="*/ 51194 w 90428"/>
                <a:gd name="connsiteY29" fmla="*/ 109787 h 134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0428" h="134512">
                  <a:moveTo>
                    <a:pt x="90709" y="2177"/>
                  </a:moveTo>
                  <a:cubicBezTo>
                    <a:pt x="90709" y="1986"/>
                    <a:pt x="90709" y="78"/>
                    <a:pt x="88239" y="78"/>
                  </a:cubicBezTo>
                  <a:cubicBezTo>
                    <a:pt x="85390" y="78"/>
                    <a:pt x="67342" y="1795"/>
                    <a:pt x="64113" y="2177"/>
                  </a:cubicBezTo>
                  <a:cubicBezTo>
                    <a:pt x="62593" y="2367"/>
                    <a:pt x="61453" y="3321"/>
                    <a:pt x="61453" y="5802"/>
                  </a:cubicBezTo>
                  <a:cubicBezTo>
                    <a:pt x="61453" y="8091"/>
                    <a:pt x="63163" y="8091"/>
                    <a:pt x="66012" y="8091"/>
                  </a:cubicBezTo>
                  <a:cubicBezTo>
                    <a:pt x="75131" y="8091"/>
                    <a:pt x="75511" y="9427"/>
                    <a:pt x="75511" y="11335"/>
                  </a:cubicBezTo>
                  <a:lnTo>
                    <a:pt x="74941" y="15151"/>
                  </a:lnTo>
                  <a:lnTo>
                    <a:pt x="63543" y="60370"/>
                  </a:lnTo>
                  <a:cubicBezTo>
                    <a:pt x="60123" y="53311"/>
                    <a:pt x="54614" y="48159"/>
                    <a:pt x="46065" y="48159"/>
                  </a:cubicBezTo>
                  <a:cubicBezTo>
                    <a:pt x="23838" y="48159"/>
                    <a:pt x="281" y="76206"/>
                    <a:pt x="281" y="104063"/>
                  </a:cubicBezTo>
                  <a:cubicBezTo>
                    <a:pt x="281" y="121998"/>
                    <a:pt x="10729" y="134591"/>
                    <a:pt x="25548" y="134591"/>
                  </a:cubicBezTo>
                  <a:cubicBezTo>
                    <a:pt x="29347" y="134591"/>
                    <a:pt x="38846" y="133827"/>
                    <a:pt x="50244" y="120281"/>
                  </a:cubicBezTo>
                  <a:cubicBezTo>
                    <a:pt x="51764" y="128294"/>
                    <a:pt x="58413" y="134591"/>
                    <a:pt x="67532" y="134591"/>
                  </a:cubicBezTo>
                  <a:cubicBezTo>
                    <a:pt x="74181" y="134591"/>
                    <a:pt x="78551" y="130202"/>
                    <a:pt x="81590" y="124097"/>
                  </a:cubicBezTo>
                  <a:cubicBezTo>
                    <a:pt x="84820" y="117228"/>
                    <a:pt x="87290" y="105589"/>
                    <a:pt x="87290" y="105208"/>
                  </a:cubicBezTo>
                  <a:cubicBezTo>
                    <a:pt x="87290" y="103300"/>
                    <a:pt x="85580" y="103300"/>
                    <a:pt x="85010" y="103300"/>
                  </a:cubicBezTo>
                  <a:cubicBezTo>
                    <a:pt x="83110" y="103300"/>
                    <a:pt x="82920" y="104063"/>
                    <a:pt x="82350" y="106734"/>
                  </a:cubicBezTo>
                  <a:cubicBezTo>
                    <a:pt x="79121" y="119136"/>
                    <a:pt x="75701" y="130393"/>
                    <a:pt x="67912" y="130393"/>
                  </a:cubicBezTo>
                  <a:cubicBezTo>
                    <a:pt x="62783" y="130393"/>
                    <a:pt x="62213" y="125432"/>
                    <a:pt x="62213" y="121616"/>
                  </a:cubicBezTo>
                  <a:cubicBezTo>
                    <a:pt x="62213" y="117037"/>
                    <a:pt x="62593" y="115702"/>
                    <a:pt x="63353" y="112458"/>
                  </a:cubicBezTo>
                  <a:lnTo>
                    <a:pt x="90709" y="2177"/>
                  </a:lnTo>
                  <a:close/>
                  <a:moveTo>
                    <a:pt x="51194" y="109787"/>
                  </a:moveTo>
                  <a:cubicBezTo>
                    <a:pt x="50244" y="113221"/>
                    <a:pt x="50244" y="113603"/>
                    <a:pt x="47395" y="116846"/>
                  </a:cubicBezTo>
                  <a:cubicBezTo>
                    <a:pt x="39036" y="127340"/>
                    <a:pt x="31247" y="130393"/>
                    <a:pt x="25927" y="130393"/>
                  </a:cubicBezTo>
                  <a:cubicBezTo>
                    <a:pt x="16429" y="130393"/>
                    <a:pt x="13769" y="119899"/>
                    <a:pt x="13769" y="112458"/>
                  </a:cubicBezTo>
                  <a:cubicBezTo>
                    <a:pt x="13769" y="102918"/>
                    <a:pt x="19848" y="79450"/>
                    <a:pt x="24218" y="70673"/>
                  </a:cubicBezTo>
                  <a:cubicBezTo>
                    <a:pt x="30107" y="59416"/>
                    <a:pt x="38656" y="52357"/>
                    <a:pt x="46255" y="52357"/>
                  </a:cubicBezTo>
                  <a:cubicBezTo>
                    <a:pt x="58603" y="52357"/>
                    <a:pt x="61263" y="68002"/>
                    <a:pt x="61263" y="69147"/>
                  </a:cubicBezTo>
                  <a:cubicBezTo>
                    <a:pt x="61263" y="70292"/>
                    <a:pt x="60883" y="71436"/>
                    <a:pt x="60693" y="72390"/>
                  </a:cubicBezTo>
                  <a:lnTo>
                    <a:pt x="51194" y="109787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73C6E5C4-F59B-4BB5-A2BD-96424C03CCEA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8861197" y="3161509"/>
              <a:ext cx="91948" cy="84523"/>
            </a:xfrm>
            <a:custGeom>
              <a:avLst/>
              <a:gdLst>
                <a:gd name="connsiteX0" fmla="*/ 51009 w 91948"/>
                <a:gd name="connsiteY0" fmla="*/ 11144 h 84523"/>
                <a:gd name="connsiteX1" fmla="*/ 82925 w 91948"/>
                <a:gd name="connsiteY1" fmla="*/ 11144 h 84523"/>
                <a:gd name="connsiteX2" fmla="*/ 92234 w 91948"/>
                <a:gd name="connsiteY2" fmla="*/ 4657 h 84523"/>
                <a:gd name="connsiteX3" fmla="*/ 84635 w 91948"/>
                <a:gd name="connsiteY3" fmla="*/ 78 h 84523"/>
                <a:gd name="connsiteX4" fmla="*/ 31442 w 91948"/>
                <a:gd name="connsiteY4" fmla="*/ 78 h 84523"/>
                <a:gd name="connsiteX5" fmla="*/ 11874 w 91948"/>
                <a:gd name="connsiteY5" fmla="*/ 9045 h 84523"/>
                <a:gd name="connsiteX6" fmla="*/ 286 w 91948"/>
                <a:gd name="connsiteY6" fmla="*/ 26217 h 84523"/>
                <a:gd name="connsiteX7" fmla="*/ 2566 w 91948"/>
                <a:gd name="connsiteY7" fmla="*/ 28125 h 84523"/>
                <a:gd name="connsiteX8" fmla="*/ 5605 w 91948"/>
                <a:gd name="connsiteY8" fmla="*/ 25836 h 84523"/>
                <a:gd name="connsiteX9" fmla="*/ 29732 w 91948"/>
                <a:gd name="connsiteY9" fmla="*/ 11144 h 84523"/>
                <a:gd name="connsiteX10" fmla="*/ 45500 w 91948"/>
                <a:gd name="connsiteY10" fmla="*/ 11144 h 84523"/>
                <a:gd name="connsiteX11" fmla="*/ 26883 w 91948"/>
                <a:gd name="connsiteY11" fmla="*/ 72390 h 84523"/>
                <a:gd name="connsiteX12" fmla="*/ 24983 w 91948"/>
                <a:gd name="connsiteY12" fmla="*/ 79450 h 84523"/>
                <a:gd name="connsiteX13" fmla="*/ 30492 w 91948"/>
                <a:gd name="connsiteY13" fmla="*/ 84602 h 84523"/>
                <a:gd name="connsiteX14" fmla="*/ 38281 w 91948"/>
                <a:gd name="connsiteY14" fmla="*/ 76397 h 84523"/>
                <a:gd name="connsiteX15" fmla="*/ 51009 w 91948"/>
                <a:gd name="connsiteY15" fmla="*/ 11144 h 84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1948" h="84523">
                  <a:moveTo>
                    <a:pt x="51009" y="11144"/>
                  </a:moveTo>
                  <a:lnTo>
                    <a:pt x="82925" y="11144"/>
                  </a:lnTo>
                  <a:cubicBezTo>
                    <a:pt x="85395" y="11144"/>
                    <a:pt x="92234" y="11144"/>
                    <a:pt x="92234" y="4657"/>
                  </a:cubicBezTo>
                  <a:cubicBezTo>
                    <a:pt x="92234" y="78"/>
                    <a:pt x="88245" y="78"/>
                    <a:pt x="84635" y="78"/>
                  </a:cubicBezTo>
                  <a:lnTo>
                    <a:pt x="31442" y="78"/>
                  </a:lnTo>
                  <a:cubicBezTo>
                    <a:pt x="27642" y="78"/>
                    <a:pt x="20233" y="78"/>
                    <a:pt x="11874" y="9045"/>
                  </a:cubicBezTo>
                  <a:cubicBezTo>
                    <a:pt x="5605" y="15914"/>
                    <a:pt x="286" y="25072"/>
                    <a:pt x="286" y="26217"/>
                  </a:cubicBezTo>
                  <a:cubicBezTo>
                    <a:pt x="286" y="26408"/>
                    <a:pt x="286" y="28125"/>
                    <a:pt x="2566" y="28125"/>
                  </a:cubicBezTo>
                  <a:cubicBezTo>
                    <a:pt x="4085" y="28125"/>
                    <a:pt x="4465" y="27362"/>
                    <a:pt x="5605" y="25836"/>
                  </a:cubicBezTo>
                  <a:cubicBezTo>
                    <a:pt x="14914" y="11144"/>
                    <a:pt x="25743" y="11144"/>
                    <a:pt x="29732" y="11144"/>
                  </a:cubicBezTo>
                  <a:lnTo>
                    <a:pt x="45500" y="11144"/>
                  </a:lnTo>
                  <a:lnTo>
                    <a:pt x="26883" y="72390"/>
                  </a:lnTo>
                  <a:cubicBezTo>
                    <a:pt x="26123" y="74680"/>
                    <a:pt x="24983" y="78687"/>
                    <a:pt x="24983" y="79450"/>
                  </a:cubicBezTo>
                  <a:cubicBezTo>
                    <a:pt x="24983" y="81549"/>
                    <a:pt x="26313" y="84602"/>
                    <a:pt x="30492" y="84602"/>
                  </a:cubicBezTo>
                  <a:cubicBezTo>
                    <a:pt x="36761" y="84602"/>
                    <a:pt x="37711" y="79259"/>
                    <a:pt x="38281" y="76397"/>
                  </a:cubicBezTo>
                  <a:lnTo>
                    <a:pt x="51009" y="11144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176" name="Group 175" descr="\documentclass{article}&#10;\usepackage{amsmath}&#10;\usepackage{circuitikz}&#10;\pagestyle{empty}&#10;\begin{document}&#10;&#10;\begin{equation*}&#10;y(t)=\int_{-\infty}^{\infty}x(\tau)h(t-\tau)d\tau&#10;\end{equation*}&#10;&#10;\end{document}" title="IguanaTex Vector Display">
            <a:extLst>
              <a:ext uri="{FF2B5EF4-FFF2-40B4-BE49-F238E27FC236}">
                <a16:creationId xmlns:a16="http://schemas.microsoft.com/office/drawing/2014/main" id="{DEBCFDB9-5A77-4A6D-8838-7D68AA519A16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3508093" y="3081109"/>
            <a:ext cx="2214697" cy="446606"/>
            <a:chOff x="6851922" y="4626115"/>
            <a:chExt cx="2214697" cy="446606"/>
          </a:xfrm>
        </p:grpSpPr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92ABC34B-129B-4D6B-8EBD-4CF7C57091A2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6851922" y="4813213"/>
              <a:ext cx="88147" cy="123446"/>
            </a:xfrm>
            <a:custGeom>
              <a:avLst/>
              <a:gdLst>
                <a:gd name="connsiteX0" fmla="*/ 87558 w 88147"/>
                <a:gd name="connsiteY0" fmla="*/ 11717 h 123446"/>
                <a:gd name="connsiteX1" fmla="*/ 88323 w 88147"/>
                <a:gd name="connsiteY1" fmla="*/ 7328 h 123446"/>
                <a:gd name="connsiteX2" fmla="*/ 82778 w 88147"/>
                <a:gd name="connsiteY2" fmla="*/ 2177 h 123446"/>
                <a:gd name="connsiteX3" fmla="*/ 76086 w 88147"/>
                <a:gd name="connsiteY3" fmla="*/ 6183 h 123446"/>
                <a:gd name="connsiteX4" fmla="*/ 73409 w 88147"/>
                <a:gd name="connsiteY4" fmla="*/ 16487 h 123446"/>
                <a:gd name="connsiteX5" fmla="*/ 69585 w 88147"/>
                <a:gd name="connsiteY5" fmla="*/ 31750 h 123446"/>
                <a:gd name="connsiteX6" fmla="*/ 60980 w 88147"/>
                <a:gd name="connsiteY6" fmla="*/ 66094 h 123446"/>
                <a:gd name="connsiteX7" fmla="*/ 39373 w 88147"/>
                <a:gd name="connsiteY7" fmla="*/ 82312 h 123446"/>
                <a:gd name="connsiteX8" fmla="*/ 27519 w 88147"/>
                <a:gd name="connsiteY8" fmla="*/ 66857 h 123446"/>
                <a:gd name="connsiteX9" fmla="*/ 37270 w 88147"/>
                <a:gd name="connsiteY9" fmla="*/ 29461 h 123446"/>
                <a:gd name="connsiteX10" fmla="*/ 41094 w 88147"/>
                <a:gd name="connsiteY10" fmla="*/ 15723 h 123446"/>
                <a:gd name="connsiteX11" fmla="*/ 25415 w 88147"/>
                <a:gd name="connsiteY11" fmla="*/ 78 h 123446"/>
                <a:gd name="connsiteX12" fmla="*/ 176 w 88147"/>
                <a:gd name="connsiteY12" fmla="*/ 29461 h 123446"/>
                <a:gd name="connsiteX13" fmla="*/ 2470 w 88147"/>
                <a:gd name="connsiteY13" fmla="*/ 31369 h 123446"/>
                <a:gd name="connsiteX14" fmla="*/ 5529 w 88147"/>
                <a:gd name="connsiteY14" fmla="*/ 27934 h 123446"/>
                <a:gd name="connsiteX15" fmla="*/ 24842 w 88147"/>
                <a:gd name="connsiteY15" fmla="*/ 4275 h 123446"/>
                <a:gd name="connsiteX16" fmla="*/ 29622 w 88147"/>
                <a:gd name="connsiteY16" fmla="*/ 10381 h 123446"/>
                <a:gd name="connsiteX17" fmla="*/ 26371 w 88147"/>
                <a:gd name="connsiteY17" fmla="*/ 23737 h 123446"/>
                <a:gd name="connsiteX18" fmla="*/ 15281 w 88147"/>
                <a:gd name="connsiteY18" fmla="*/ 63804 h 123446"/>
                <a:gd name="connsiteX19" fmla="*/ 38609 w 88147"/>
                <a:gd name="connsiteY19" fmla="*/ 86509 h 123446"/>
                <a:gd name="connsiteX20" fmla="*/ 57921 w 88147"/>
                <a:gd name="connsiteY20" fmla="*/ 77924 h 123446"/>
                <a:gd name="connsiteX21" fmla="*/ 45492 w 88147"/>
                <a:gd name="connsiteY21" fmla="*/ 107306 h 123446"/>
                <a:gd name="connsiteX22" fmla="*/ 24459 w 88147"/>
                <a:gd name="connsiteY22" fmla="*/ 119327 h 123446"/>
                <a:gd name="connsiteX23" fmla="*/ 9927 w 88147"/>
                <a:gd name="connsiteY23" fmla="*/ 111313 h 123446"/>
                <a:gd name="connsiteX24" fmla="*/ 18149 w 88147"/>
                <a:gd name="connsiteY24" fmla="*/ 109024 h 123446"/>
                <a:gd name="connsiteX25" fmla="*/ 21973 w 88147"/>
                <a:gd name="connsiteY25" fmla="*/ 101201 h 123446"/>
                <a:gd name="connsiteX26" fmla="*/ 14899 w 88147"/>
                <a:gd name="connsiteY26" fmla="*/ 94523 h 123446"/>
                <a:gd name="connsiteX27" fmla="*/ 4191 w 88147"/>
                <a:gd name="connsiteY27" fmla="*/ 106925 h 123446"/>
                <a:gd name="connsiteX28" fmla="*/ 24459 w 88147"/>
                <a:gd name="connsiteY28" fmla="*/ 123524 h 123446"/>
                <a:gd name="connsiteX29" fmla="*/ 69202 w 88147"/>
                <a:gd name="connsiteY29" fmla="*/ 84602 h 123446"/>
                <a:gd name="connsiteX30" fmla="*/ 87558 w 88147"/>
                <a:gd name="connsiteY30" fmla="*/ 11717 h 123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8147" h="123446">
                  <a:moveTo>
                    <a:pt x="87558" y="11717"/>
                  </a:moveTo>
                  <a:cubicBezTo>
                    <a:pt x="88323" y="9045"/>
                    <a:pt x="88323" y="8664"/>
                    <a:pt x="88323" y="7328"/>
                  </a:cubicBezTo>
                  <a:cubicBezTo>
                    <a:pt x="88323" y="3894"/>
                    <a:pt x="85646" y="2177"/>
                    <a:pt x="82778" y="2177"/>
                  </a:cubicBezTo>
                  <a:cubicBezTo>
                    <a:pt x="80866" y="2177"/>
                    <a:pt x="77807" y="3321"/>
                    <a:pt x="76086" y="6183"/>
                  </a:cubicBezTo>
                  <a:cubicBezTo>
                    <a:pt x="75703" y="7137"/>
                    <a:pt x="74174" y="13052"/>
                    <a:pt x="73409" y="16487"/>
                  </a:cubicBezTo>
                  <a:cubicBezTo>
                    <a:pt x="72070" y="21447"/>
                    <a:pt x="70732" y="26599"/>
                    <a:pt x="69585" y="31750"/>
                  </a:cubicBezTo>
                  <a:lnTo>
                    <a:pt x="60980" y="66094"/>
                  </a:lnTo>
                  <a:cubicBezTo>
                    <a:pt x="60215" y="68956"/>
                    <a:pt x="51993" y="82312"/>
                    <a:pt x="39373" y="82312"/>
                  </a:cubicBezTo>
                  <a:cubicBezTo>
                    <a:pt x="29622" y="82312"/>
                    <a:pt x="27519" y="73917"/>
                    <a:pt x="27519" y="66857"/>
                  </a:cubicBezTo>
                  <a:cubicBezTo>
                    <a:pt x="27519" y="58081"/>
                    <a:pt x="30769" y="46251"/>
                    <a:pt x="37270" y="29461"/>
                  </a:cubicBezTo>
                  <a:cubicBezTo>
                    <a:pt x="40330" y="21638"/>
                    <a:pt x="41094" y="19539"/>
                    <a:pt x="41094" y="15723"/>
                  </a:cubicBezTo>
                  <a:cubicBezTo>
                    <a:pt x="41094" y="7137"/>
                    <a:pt x="34976" y="78"/>
                    <a:pt x="25415" y="78"/>
                  </a:cubicBezTo>
                  <a:cubicBezTo>
                    <a:pt x="7250" y="78"/>
                    <a:pt x="176" y="27744"/>
                    <a:pt x="176" y="29461"/>
                  </a:cubicBezTo>
                  <a:cubicBezTo>
                    <a:pt x="176" y="31369"/>
                    <a:pt x="2088" y="31369"/>
                    <a:pt x="2470" y="31369"/>
                  </a:cubicBezTo>
                  <a:cubicBezTo>
                    <a:pt x="4382" y="31369"/>
                    <a:pt x="4573" y="30987"/>
                    <a:pt x="5529" y="27934"/>
                  </a:cubicBezTo>
                  <a:cubicBezTo>
                    <a:pt x="10692" y="9999"/>
                    <a:pt x="18340" y="4275"/>
                    <a:pt x="24842" y="4275"/>
                  </a:cubicBezTo>
                  <a:cubicBezTo>
                    <a:pt x="26371" y="4275"/>
                    <a:pt x="29622" y="4275"/>
                    <a:pt x="29622" y="10381"/>
                  </a:cubicBezTo>
                  <a:cubicBezTo>
                    <a:pt x="29622" y="15151"/>
                    <a:pt x="27710" y="20112"/>
                    <a:pt x="26371" y="23737"/>
                  </a:cubicBezTo>
                  <a:cubicBezTo>
                    <a:pt x="18723" y="43961"/>
                    <a:pt x="15281" y="54837"/>
                    <a:pt x="15281" y="63804"/>
                  </a:cubicBezTo>
                  <a:cubicBezTo>
                    <a:pt x="15281" y="80786"/>
                    <a:pt x="27327" y="86509"/>
                    <a:pt x="38609" y="86509"/>
                  </a:cubicBezTo>
                  <a:cubicBezTo>
                    <a:pt x="46066" y="86509"/>
                    <a:pt x="52567" y="83266"/>
                    <a:pt x="57921" y="77924"/>
                  </a:cubicBezTo>
                  <a:cubicBezTo>
                    <a:pt x="55435" y="87845"/>
                    <a:pt x="53141" y="97194"/>
                    <a:pt x="45492" y="107306"/>
                  </a:cubicBezTo>
                  <a:cubicBezTo>
                    <a:pt x="40521" y="113794"/>
                    <a:pt x="33255" y="119327"/>
                    <a:pt x="24459" y="119327"/>
                  </a:cubicBezTo>
                  <a:cubicBezTo>
                    <a:pt x="21782" y="119327"/>
                    <a:pt x="13178" y="118754"/>
                    <a:pt x="9927" y="111313"/>
                  </a:cubicBezTo>
                  <a:cubicBezTo>
                    <a:pt x="12987" y="111313"/>
                    <a:pt x="15472" y="111313"/>
                    <a:pt x="18149" y="109024"/>
                  </a:cubicBezTo>
                  <a:cubicBezTo>
                    <a:pt x="20061" y="107306"/>
                    <a:pt x="21973" y="104826"/>
                    <a:pt x="21973" y="101201"/>
                  </a:cubicBezTo>
                  <a:cubicBezTo>
                    <a:pt x="21973" y="95286"/>
                    <a:pt x="16811" y="94523"/>
                    <a:pt x="14899" y="94523"/>
                  </a:cubicBezTo>
                  <a:cubicBezTo>
                    <a:pt x="10501" y="94523"/>
                    <a:pt x="4191" y="97576"/>
                    <a:pt x="4191" y="106925"/>
                  </a:cubicBezTo>
                  <a:cubicBezTo>
                    <a:pt x="4191" y="116465"/>
                    <a:pt x="12604" y="123524"/>
                    <a:pt x="24459" y="123524"/>
                  </a:cubicBezTo>
                  <a:cubicBezTo>
                    <a:pt x="44154" y="123524"/>
                    <a:pt x="63848" y="106162"/>
                    <a:pt x="69202" y="84602"/>
                  </a:cubicBezTo>
                  <a:lnTo>
                    <a:pt x="87558" y="11717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E061F69D-83A1-4FDB-9598-7587D1ACFECE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6965913" y="4754447"/>
              <a:ext cx="44360" cy="190798"/>
            </a:xfrm>
            <a:custGeom>
              <a:avLst/>
              <a:gdLst>
                <a:gd name="connsiteX0" fmla="*/ 44541 w 44360"/>
                <a:gd name="connsiteY0" fmla="*/ 188968 h 190798"/>
                <a:gd name="connsiteX1" fmla="*/ 41291 w 44360"/>
                <a:gd name="connsiteY1" fmla="*/ 184771 h 190798"/>
                <a:gd name="connsiteX2" fmla="*/ 11271 w 44360"/>
                <a:gd name="connsiteY2" fmla="*/ 95477 h 190798"/>
                <a:gd name="connsiteX3" fmla="*/ 42056 w 44360"/>
                <a:gd name="connsiteY3" fmla="*/ 5229 h 190798"/>
                <a:gd name="connsiteX4" fmla="*/ 44541 w 44360"/>
                <a:gd name="connsiteY4" fmla="*/ 1986 h 190798"/>
                <a:gd name="connsiteX5" fmla="*/ 42629 w 44360"/>
                <a:gd name="connsiteY5" fmla="*/ 78 h 190798"/>
                <a:gd name="connsiteX6" fmla="*/ 12227 w 44360"/>
                <a:gd name="connsiteY6" fmla="*/ 37284 h 190798"/>
                <a:gd name="connsiteX7" fmla="*/ 181 w 44360"/>
                <a:gd name="connsiteY7" fmla="*/ 95477 h 190798"/>
                <a:gd name="connsiteX8" fmla="*/ 12801 w 44360"/>
                <a:gd name="connsiteY8" fmla="*/ 155006 h 190798"/>
                <a:gd name="connsiteX9" fmla="*/ 42629 w 44360"/>
                <a:gd name="connsiteY9" fmla="*/ 190876 h 190798"/>
                <a:gd name="connsiteX10" fmla="*/ 44541 w 44360"/>
                <a:gd name="connsiteY10" fmla="*/ 188968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360" h="190798">
                  <a:moveTo>
                    <a:pt x="44541" y="188968"/>
                  </a:moveTo>
                  <a:cubicBezTo>
                    <a:pt x="44541" y="188396"/>
                    <a:pt x="44541" y="188014"/>
                    <a:pt x="41291" y="184771"/>
                  </a:cubicBezTo>
                  <a:cubicBezTo>
                    <a:pt x="17390" y="160730"/>
                    <a:pt x="11271" y="124669"/>
                    <a:pt x="11271" y="95477"/>
                  </a:cubicBezTo>
                  <a:cubicBezTo>
                    <a:pt x="11271" y="62278"/>
                    <a:pt x="18537" y="29079"/>
                    <a:pt x="42056" y="5229"/>
                  </a:cubicBezTo>
                  <a:cubicBezTo>
                    <a:pt x="44541" y="2940"/>
                    <a:pt x="44541" y="2558"/>
                    <a:pt x="44541" y="1986"/>
                  </a:cubicBezTo>
                  <a:cubicBezTo>
                    <a:pt x="44541" y="650"/>
                    <a:pt x="43777" y="78"/>
                    <a:pt x="42629" y="78"/>
                  </a:cubicBezTo>
                  <a:cubicBezTo>
                    <a:pt x="40717" y="78"/>
                    <a:pt x="23508" y="13052"/>
                    <a:pt x="12227" y="37284"/>
                  </a:cubicBezTo>
                  <a:cubicBezTo>
                    <a:pt x="2475" y="58271"/>
                    <a:pt x="181" y="79450"/>
                    <a:pt x="181" y="95477"/>
                  </a:cubicBezTo>
                  <a:cubicBezTo>
                    <a:pt x="181" y="110359"/>
                    <a:pt x="2284" y="133446"/>
                    <a:pt x="12801" y="155006"/>
                  </a:cubicBezTo>
                  <a:cubicBezTo>
                    <a:pt x="24273" y="178474"/>
                    <a:pt x="40717" y="190876"/>
                    <a:pt x="42629" y="190876"/>
                  </a:cubicBezTo>
                  <a:cubicBezTo>
                    <a:pt x="43777" y="190876"/>
                    <a:pt x="44541" y="190304"/>
                    <a:pt x="44541" y="188968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356CB53-9535-4FB2-9452-DBE92C15DD61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7025741" y="4778106"/>
              <a:ext cx="58701" cy="121538"/>
            </a:xfrm>
            <a:custGeom>
              <a:avLst/>
              <a:gdLst>
                <a:gd name="connsiteX0" fmla="*/ 35176 w 58701"/>
                <a:gd name="connsiteY0" fmla="*/ 43198 h 121538"/>
                <a:gd name="connsiteX1" fmla="*/ 53150 w 58701"/>
                <a:gd name="connsiteY1" fmla="*/ 43198 h 121538"/>
                <a:gd name="connsiteX2" fmla="*/ 58886 w 58701"/>
                <a:gd name="connsiteY2" fmla="*/ 39382 h 121538"/>
                <a:gd name="connsiteX3" fmla="*/ 53532 w 58701"/>
                <a:gd name="connsiteY3" fmla="*/ 37284 h 121538"/>
                <a:gd name="connsiteX4" fmla="*/ 36706 w 58701"/>
                <a:gd name="connsiteY4" fmla="*/ 37284 h 121538"/>
                <a:gd name="connsiteX5" fmla="*/ 44545 w 58701"/>
                <a:gd name="connsiteY5" fmla="*/ 5229 h 121538"/>
                <a:gd name="connsiteX6" fmla="*/ 39000 w 58701"/>
                <a:gd name="connsiteY6" fmla="*/ 78 h 121538"/>
                <a:gd name="connsiteX7" fmla="*/ 31352 w 58701"/>
                <a:gd name="connsiteY7" fmla="*/ 6947 h 121538"/>
                <a:gd name="connsiteX8" fmla="*/ 23895 w 58701"/>
                <a:gd name="connsiteY8" fmla="*/ 37284 h 121538"/>
                <a:gd name="connsiteX9" fmla="*/ 5921 w 58701"/>
                <a:gd name="connsiteY9" fmla="*/ 37284 h 121538"/>
                <a:gd name="connsiteX10" fmla="*/ 185 w 58701"/>
                <a:gd name="connsiteY10" fmla="*/ 40909 h 121538"/>
                <a:gd name="connsiteX11" fmla="*/ 5539 w 58701"/>
                <a:gd name="connsiteY11" fmla="*/ 43198 h 121538"/>
                <a:gd name="connsiteX12" fmla="*/ 22365 w 58701"/>
                <a:gd name="connsiteY12" fmla="*/ 43198 h 121538"/>
                <a:gd name="connsiteX13" fmla="*/ 7833 w 58701"/>
                <a:gd name="connsiteY13" fmla="*/ 104063 h 121538"/>
                <a:gd name="connsiteX14" fmla="*/ 25424 w 58701"/>
                <a:gd name="connsiteY14" fmla="*/ 121616 h 121538"/>
                <a:gd name="connsiteX15" fmla="*/ 55827 w 58701"/>
                <a:gd name="connsiteY15" fmla="*/ 92233 h 121538"/>
                <a:gd name="connsiteX16" fmla="*/ 53532 w 58701"/>
                <a:gd name="connsiteY16" fmla="*/ 90325 h 121538"/>
                <a:gd name="connsiteX17" fmla="*/ 50664 w 58701"/>
                <a:gd name="connsiteY17" fmla="*/ 92997 h 121538"/>
                <a:gd name="connsiteX18" fmla="*/ 25807 w 58701"/>
                <a:gd name="connsiteY18" fmla="*/ 117419 h 121538"/>
                <a:gd name="connsiteX19" fmla="*/ 19879 w 58701"/>
                <a:gd name="connsiteY19" fmla="*/ 108642 h 121538"/>
                <a:gd name="connsiteX20" fmla="*/ 21026 w 58701"/>
                <a:gd name="connsiteY20" fmla="*/ 99484 h 121538"/>
                <a:gd name="connsiteX21" fmla="*/ 35176 w 58701"/>
                <a:gd name="connsiteY21" fmla="*/ 43198 h 12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701" h="121538">
                  <a:moveTo>
                    <a:pt x="35176" y="43198"/>
                  </a:moveTo>
                  <a:lnTo>
                    <a:pt x="53150" y="43198"/>
                  </a:lnTo>
                  <a:cubicBezTo>
                    <a:pt x="56974" y="43198"/>
                    <a:pt x="58886" y="43198"/>
                    <a:pt x="58886" y="39382"/>
                  </a:cubicBezTo>
                  <a:cubicBezTo>
                    <a:pt x="58886" y="37284"/>
                    <a:pt x="56974" y="37284"/>
                    <a:pt x="53532" y="37284"/>
                  </a:cubicBezTo>
                  <a:lnTo>
                    <a:pt x="36706" y="37284"/>
                  </a:lnTo>
                  <a:cubicBezTo>
                    <a:pt x="43589" y="10190"/>
                    <a:pt x="44545" y="6374"/>
                    <a:pt x="44545" y="5229"/>
                  </a:cubicBezTo>
                  <a:cubicBezTo>
                    <a:pt x="44545" y="1986"/>
                    <a:pt x="42251" y="78"/>
                    <a:pt x="39000" y="78"/>
                  </a:cubicBezTo>
                  <a:cubicBezTo>
                    <a:pt x="38427" y="78"/>
                    <a:pt x="33073" y="269"/>
                    <a:pt x="31352" y="6947"/>
                  </a:cubicBezTo>
                  <a:lnTo>
                    <a:pt x="23895" y="37284"/>
                  </a:lnTo>
                  <a:lnTo>
                    <a:pt x="5921" y="37284"/>
                  </a:lnTo>
                  <a:cubicBezTo>
                    <a:pt x="2097" y="37284"/>
                    <a:pt x="185" y="37284"/>
                    <a:pt x="185" y="40909"/>
                  </a:cubicBezTo>
                  <a:cubicBezTo>
                    <a:pt x="185" y="43198"/>
                    <a:pt x="1714" y="43198"/>
                    <a:pt x="5539" y="43198"/>
                  </a:cubicBezTo>
                  <a:lnTo>
                    <a:pt x="22365" y="43198"/>
                  </a:lnTo>
                  <a:cubicBezTo>
                    <a:pt x="8598" y="97385"/>
                    <a:pt x="7833" y="100629"/>
                    <a:pt x="7833" y="104063"/>
                  </a:cubicBezTo>
                  <a:cubicBezTo>
                    <a:pt x="7833" y="114366"/>
                    <a:pt x="15099" y="121616"/>
                    <a:pt x="25424" y="121616"/>
                  </a:cubicBezTo>
                  <a:cubicBezTo>
                    <a:pt x="44928" y="121616"/>
                    <a:pt x="55827" y="93760"/>
                    <a:pt x="55827" y="92233"/>
                  </a:cubicBezTo>
                  <a:cubicBezTo>
                    <a:pt x="55827" y="90325"/>
                    <a:pt x="54297" y="90325"/>
                    <a:pt x="53532" y="90325"/>
                  </a:cubicBezTo>
                  <a:cubicBezTo>
                    <a:pt x="51811" y="90325"/>
                    <a:pt x="51620" y="90898"/>
                    <a:pt x="50664" y="92997"/>
                  </a:cubicBezTo>
                  <a:cubicBezTo>
                    <a:pt x="42442" y="112840"/>
                    <a:pt x="32308" y="117419"/>
                    <a:pt x="25807" y="117419"/>
                  </a:cubicBezTo>
                  <a:cubicBezTo>
                    <a:pt x="21791" y="117419"/>
                    <a:pt x="19879" y="114938"/>
                    <a:pt x="19879" y="108642"/>
                  </a:cubicBezTo>
                  <a:cubicBezTo>
                    <a:pt x="19879" y="104063"/>
                    <a:pt x="20262" y="102727"/>
                    <a:pt x="21026" y="99484"/>
                  </a:cubicBezTo>
                  <a:lnTo>
                    <a:pt x="35176" y="43198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F658F01B-2A44-4FB9-8AB8-F11D5925D4F8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7101290" y="4754447"/>
              <a:ext cx="44360" cy="190798"/>
            </a:xfrm>
            <a:custGeom>
              <a:avLst/>
              <a:gdLst>
                <a:gd name="connsiteX0" fmla="*/ 44549 w 44360"/>
                <a:gd name="connsiteY0" fmla="*/ 95477 h 190798"/>
                <a:gd name="connsiteX1" fmla="*/ 31929 w 44360"/>
                <a:gd name="connsiteY1" fmla="*/ 35948 h 190798"/>
                <a:gd name="connsiteX2" fmla="*/ 2100 w 44360"/>
                <a:gd name="connsiteY2" fmla="*/ 78 h 190798"/>
                <a:gd name="connsiteX3" fmla="*/ 188 w 44360"/>
                <a:gd name="connsiteY3" fmla="*/ 1986 h 190798"/>
                <a:gd name="connsiteX4" fmla="*/ 3821 w 44360"/>
                <a:gd name="connsiteY4" fmla="*/ 6374 h 190798"/>
                <a:gd name="connsiteX5" fmla="*/ 33459 w 44360"/>
                <a:gd name="connsiteY5" fmla="*/ 95477 h 190798"/>
                <a:gd name="connsiteX6" fmla="*/ 2674 w 44360"/>
                <a:gd name="connsiteY6" fmla="*/ 185725 h 190798"/>
                <a:gd name="connsiteX7" fmla="*/ 188 w 44360"/>
                <a:gd name="connsiteY7" fmla="*/ 188968 h 190798"/>
                <a:gd name="connsiteX8" fmla="*/ 2100 w 44360"/>
                <a:gd name="connsiteY8" fmla="*/ 190876 h 190798"/>
                <a:gd name="connsiteX9" fmla="*/ 32503 w 44360"/>
                <a:gd name="connsiteY9" fmla="*/ 153670 h 190798"/>
                <a:gd name="connsiteX10" fmla="*/ 44549 w 44360"/>
                <a:gd name="connsiteY10" fmla="*/ 95477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360" h="190798">
                  <a:moveTo>
                    <a:pt x="44549" y="95477"/>
                  </a:moveTo>
                  <a:cubicBezTo>
                    <a:pt x="44549" y="80595"/>
                    <a:pt x="42446" y="57508"/>
                    <a:pt x="31929" y="35948"/>
                  </a:cubicBezTo>
                  <a:cubicBezTo>
                    <a:pt x="20456" y="12480"/>
                    <a:pt x="4012" y="78"/>
                    <a:pt x="2100" y="78"/>
                  </a:cubicBezTo>
                  <a:cubicBezTo>
                    <a:pt x="953" y="78"/>
                    <a:pt x="188" y="841"/>
                    <a:pt x="188" y="1986"/>
                  </a:cubicBezTo>
                  <a:cubicBezTo>
                    <a:pt x="188" y="2558"/>
                    <a:pt x="188" y="2940"/>
                    <a:pt x="3821" y="6374"/>
                  </a:cubicBezTo>
                  <a:cubicBezTo>
                    <a:pt x="22560" y="25263"/>
                    <a:pt x="33459" y="55600"/>
                    <a:pt x="33459" y="95477"/>
                  </a:cubicBezTo>
                  <a:cubicBezTo>
                    <a:pt x="33459" y="128103"/>
                    <a:pt x="26384" y="161684"/>
                    <a:pt x="2674" y="185725"/>
                  </a:cubicBezTo>
                  <a:cubicBezTo>
                    <a:pt x="188" y="188014"/>
                    <a:pt x="188" y="188396"/>
                    <a:pt x="188" y="188968"/>
                  </a:cubicBezTo>
                  <a:cubicBezTo>
                    <a:pt x="188" y="190113"/>
                    <a:pt x="953" y="190876"/>
                    <a:pt x="2100" y="190876"/>
                  </a:cubicBezTo>
                  <a:cubicBezTo>
                    <a:pt x="4012" y="190876"/>
                    <a:pt x="21221" y="177902"/>
                    <a:pt x="32503" y="153670"/>
                  </a:cubicBezTo>
                  <a:cubicBezTo>
                    <a:pt x="42254" y="132683"/>
                    <a:pt x="44549" y="111504"/>
                    <a:pt x="44549" y="95477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4116945D-C831-4ACC-95E0-F072BA82AA7C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7228571" y="4827522"/>
              <a:ext cx="127154" cy="44646"/>
            </a:xfrm>
            <a:custGeom>
              <a:avLst/>
              <a:gdLst>
                <a:gd name="connsiteX0" fmla="*/ 120848 w 127154"/>
                <a:gd name="connsiteY0" fmla="*/ 7710 h 44646"/>
                <a:gd name="connsiteX1" fmla="*/ 127349 w 127154"/>
                <a:gd name="connsiteY1" fmla="*/ 3894 h 44646"/>
                <a:gd name="connsiteX2" fmla="*/ 121039 w 127154"/>
                <a:gd name="connsiteY2" fmla="*/ 78 h 44646"/>
                <a:gd name="connsiteX3" fmla="*/ 6505 w 127154"/>
                <a:gd name="connsiteY3" fmla="*/ 78 h 44646"/>
                <a:gd name="connsiteX4" fmla="*/ 195 w 127154"/>
                <a:gd name="connsiteY4" fmla="*/ 3894 h 44646"/>
                <a:gd name="connsiteX5" fmla="*/ 6696 w 127154"/>
                <a:gd name="connsiteY5" fmla="*/ 7710 h 44646"/>
                <a:gd name="connsiteX6" fmla="*/ 120848 w 127154"/>
                <a:gd name="connsiteY6" fmla="*/ 7710 h 44646"/>
                <a:gd name="connsiteX7" fmla="*/ 121039 w 127154"/>
                <a:gd name="connsiteY7" fmla="*/ 44725 h 44646"/>
                <a:gd name="connsiteX8" fmla="*/ 127349 w 127154"/>
                <a:gd name="connsiteY8" fmla="*/ 40909 h 44646"/>
                <a:gd name="connsiteX9" fmla="*/ 120848 w 127154"/>
                <a:gd name="connsiteY9" fmla="*/ 37093 h 44646"/>
                <a:gd name="connsiteX10" fmla="*/ 6696 w 127154"/>
                <a:gd name="connsiteY10" fmla="*/ 37093 h 44646"/>
                <a:gd name="connsiteX11" fmla="*/ 195 w 127154"/>
                <a:gd name="connsiteY11" fmla="*/ 40909 h 44646"/>
                <a:gd name="connsiteX12" fmla="*/ 6505 w 127154"/>
                <a:gd name="connsiteY12" fmla="*/ 44725 h 44646"/>
                <a:gd name="connsiteX13" fmla="*/ 121039 w 127154"/>
                <a:gd name="connsiteY13" fmla="*/ 44725 h 44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7154" h="44646">
                  <a:moveTo>
                    <a:pt x="120848" y="7710"/>
                  </a:moveTo>
                  <a:cubicBezTo>
                    <a:pt x="123716" y="7710"/>
                    <a:pt x="127349" y="7710"/>
                    <a:pt x="127349" y="3894"/>
                  </a:cubicBezTo>
                  <a:cubicBezTo>
                    <a:pt x="127349" y="78"/>
                    <a:pt x="123716" y="78"/>
                    <a:pt x="121039" y="78"/>
                  </a:cubicBezTo>
                  <a:lnTo>
                    <a:pt x="6505" y="78"/>
                  </a:lnTo>
                  <a:cubicBezTo>
                    <a:pt x="3828" y="78"/>
                    <a:pt x="195" y="78"/>
                    <a:pt x="195" y="3894"/>
                  </a:cubicBezTo>
                  <a:cubicBezTo>
                    <a:pt x="195" y="7710"/>
                    <a:pt x="3828" y="7710"/>
                    <a:pt x="6696" y="7710"/>
                  </a:cubicBezTo>
                  <a:lnTo>
                    <a:pt x="120848" y="7710"/>
                  </a:lnTo>
                  <a:close/>
                  <a:moveTo>
                    <a:pt x="121039" y="44725"/>
                  </a:moveTo>
                  <a:cubicBezTo>
                    <a:pt x="123716" y="44725"/>
                    <a:pt x="127349" y="44725"/>
                    <a:pt x="127349" y="40909"/>
                  </a:cubicBezTo>
                  <a:cubicBezTo>
                    <a:pt x="127349" y="37093"/>
                    <a:pt x="123716" y="37093"/>
                    <a:pt x="120848" y="37093"/>
                  </a:cubicBezTo>
                  <a:lnTo>
                    <a:pt x="6696" y="37093"/>
                  </a:lnTo>
                  <a:cubicBezTo>
                    <a:pt x="3828" y="37093"/>
                    <a:pt x="195" y="37093"/>
                    <a:pt x="195" y="40909"/>
                  </a:cubicBezTo>
                  <a:cubicBezTo>
                    <a:pt x="195" y="44725"/>
                    <a:pt x="3828" y="44725"/>
                    <a:pt x="6505" y="44725"/>
                  </a:cubicBezTo>
                  <a:lnTo>
                    <a:pt x="121039" y="44725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48F20B3-81BE-4CE1-AB3C-B79AE44E14C3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7430402" y="4637846"/>
              <a:ext cx="169602" cy="423953"/>
            </a:xfrm>
            <a:custGeom>
              <a:avLst/>
              <a:gdLst>
                <a:gd name="connsiteX0" fmla="*/ 9384 w 169602"/>
                <a:gd name="connsiteY0" fmla="*/ 415432 h 423953"/>
                <a:gd name="connsiteX1" fmla="*/ 18753 w 169602"/>
                <a:gd name="connsiteY1" fmla="*/ 406083 h 423953"/>
                <a:gd name="connsiteX2" fmla="*/ 9575 w 169602"/>
                <a:gd name="connsiteY2" fmla="*/ 396734 h 423953"/>
                <a:gd name="connsiteX3" fmla="*/ 205 w 169602"/>
                <a:gd name="connsiteY3" fmla="*/ 406274 h 423953"/>
                <a:gd name="connsiteX4" fmla="*/ 21430 w 169602"/>
                <a:gd name="connsiteY4" fmla="*/ 424018 h 423953"/>
                <a:gd name="connsiteX5" fmla="*/ 74968 w 169602"/>
                <a:gd name="connsiteY5" fmla="*/ 324040 h 423953"/>
                <a:gd name="connsiteX6" fmla="*/ 112445 w 169602"/>
                <a:gd name="connsiteY6" fmla="*/ 141637 h 423953"/>
                <a:gd name="connsiteX7" fmla="*/ 133096 w 169602"/>
                <a:gd name="connsiteY7" fmla="*/ 38224 h 423953"/>
                <a:gd name="connsiteX8" fmla="*/ 149349 w 169602"/>
                <a:gd name="connsiteY8" fmla="*/ 4262 h 423953"/>
                <a:gd name="connsiteX9" fmla="*/ 160821 w 169602"/>
                <a:gd name="connsiteY9" fmla="*/ 8650 h 423953"/>
                <a:gd name="connsiteX10" fmla="*/ 151261 w 169602"/>
                <a:gd name="connsiteY10" fmla="*/ 17999 h 423953"/>
                <a:gd name="connsiteX11" fmla="*/ 160439 w 169602"/>
                <a:gd name="connsiteY11" fmla="*/ 27348 h 423953"/>
                <a:gd name="connsiteX12" fmla="*/ 169808 w 169602"/>
                <a:gd name="connsiteY12" fmla="*/ 17809 h 423953"/>
                <a:gd name="connsiteX13" fmla="*/ 148966 w 169602"/>
                <a:gd name="connsiteY13" fmla="*/ 64 h 423953"/>
                <a:gd name="connsiteX14" fmla="*/ 113210 w 169602"/>
                <a:gd name="connsiteY14" fmla="*/ 59784 h 423953"/>
                <a:gd name="connsiteX15" fmla="*/ 65599 w 169602"/>
                <a:gd name="connsiteY15" fmla="*/ 282446 h 423953"/>
                <a:gd name="connsiteX16" fmla="*/ 48773 w 169602"/>
                <a:gd name="connsiteY16" fmla="*/ 370022 h 423953"/>
                <a:gd name="connsiteX17" fmla="*/ 21047 w 169602"/>
                <a:gd name="connsiteY17" fmla="*/ 419820 h 423953"/>
                <a:gd name="connsiteX18" fmla="*/ 9384 w 169602"/>
                <a:gd name="connsiteY18" fmla="*/ 415432 h 423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9602" h="423953">
                  <a:moveTo>
                    <a:pt x="9384" y="415432"/>
                  </a:moveTo>
                  <a:cubicBezTo>
                    <a:pt x="15502" y="415051"/>
                    <a:pt x="18753" y="410853"/>
                    <a:pt x="18753" y="406083"/>
                  </a:cubicBezTo>
                  <a:cubicBezTo>
                    <a:pt x="18753" y="399787"/>
                    <a:pt x="13973" y="396734"/>
                    <a:pt x="9575" y="396734"/>
                  </a:cubicBezTo>
                  <a:cubicBezTo>
                    <a:pt x="4986" y="396734"/>
                    <a:pt x="205" y="399596"/>
                    <a:pt x="205" y="406274"/>
                  </a:cubicBezTo>
                  <a:cubicBezTo>
                    <a:pt x="205" y="416005"/>
                    <a:pt x="9766" y="424018"/>
                    <a:pt x="21430" y="424018"/>
                  </a:cubicBezTo>
                  <a:cubicBezTo>
                    <a:pt x="50493" y="424018"/>
                    <a:pt x="61392" y="379371"/>
                    <a:pt x="74968" y="324040"/>
                  </a:cubicBezTo>
                  <a:cubicBezTo>
                    <a:pt x="89691" y="263748"/>
                    <a:pt x="102120" y="202883"/>
                    <a:pt x="112445" y="141637"/>
                  </a:cubicBezTo>
                  <a:cubicBezTo>
                    <a:pt x="119520" y="100997"/>
                    <a:pt x="126595" y="62837"/>
                    <a:pt x="133096" y="38224"/>
                  </a:cubicBezTo>
                  <a:cubicBezTo>
                    <a:pt x="135390" y="28875"/>
                    <a:pt x="141892" y="4262"/>
                    <a:pt x="149349" y="4262"/>
                  </a:cubicBezTo>
                  <a:cubicBezTo>
                    <a:pt x="155276" y="4262"/>
                    <a:pt x="160056" y="7887"/>
                    <a:pt x="160821" y="8650"/>
                  </a:cubicBezTo>
                  <a:cubicBezTo>
                    <a:pt x="154511" y="9032"/>
                    <a:pt x="151261" y="13229"/>
                    <a:pt x="151261" y="17999"/>
                  </a:cubicBezTo>
                  <a:cubicBezTo>
                    <a:pt x="151261" y="24296"/>
                    <a:pt x="156041" y="27348"/>
                    <a:pt x="160439" y="27348"/>
                  </a:cubicBezTo>
                  <a:cubicBezTo>
                    <a:pt x="165028" y="27348"/>
                    <a:pt x="169808" y="24486"/>
                    <a:pt x="169808" y="17809"/>
                  </a:cubicBezTo>
                  <a:cubicBezTo>
                    <a:pt x="169808" y="7505"/>
                    <a:pt x="159483" y="64"/>
                    <a:pt x="148966" y="64"/>
                  </a:cubicBezTo>
                  <a:cubicBezTo>
                    <a:pt x="134434" y="64"/>
                    <a:pt x="123727" y="20861"/>
                    <a:pt x="113210" y="59784"/>
                  </a:cubicBezTo>
                  <a:cubicBezTo>
                    <a:pt x="112636" y="61883"/>
                    <a:pt x="86632" y="157664"/>
                    <a:pt x="65599" y="282446"/>
                  </a:cubicBezTo>
                  <a:cubicBezTo>
                    <a:pt x="60628" y="311638"/>
                    <a:pt x="55083" y="343501"/>
                    <a:pt x="48773" y="370022"/>
                  </a:cubicBezTo>
                  <a:cubicBezTo>
                    <a:pt x="45331" y="383950"/>
                    <a:pt x="36535" y="419820"/>
                    <a:pt x="21047" y="419820"/>
                  </a:cubicBezTo>
                  <a:cubicBezTo>
                    <a:pt x="14164" y="419820"/>
                    <a:pt x="9575" y="415432"/>
                    <a:pt x="9384" y="415432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0FC48BC-9017-49D0-8B2E-C2A8BEE86E27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7621210" y="4626115"/>
              <a:ext cx="131704" cy="60235"/>
            </a:xfrm>
            <a:custGeom>
              <a:avLst/>
              <a:gdLst>
                <a:gd name="connsiteX0" fmla="*/ 67273 w 131704"/>
                <a:gd name="connsiteY0" fmla="*/ 22371 h 60235"/>
                <a:gd name="connsiteX1" fmla="*/ 52951 w 131704"/>
                <a:gd name="connsiteY1" fmla="*/ 8214 h 60235"/>
                <a:gd name="connsiteX2" fmla="*/ 28859 w 131704"/>
                <a:gd name="connsiteY2" fmla="*/ 67 h 60235"/>
                <a:gd name="connsiteX3" fmla="*/ 215 w 131704"/>
                <a:gd name="connsiteY3" fmla="*/ 30251 h 60235"/>
                <a:gd name="connsiteX4" fmla="*/ 28457 w 131704"/>
                <a:gd name="connsiteY4" fmla="*/ 60302 h 60235"/>
                <a:gd name="connsiteX5" fmla="*/ 64863 w 131704"/>
                <a:gd name="connsiteY5" fmla="*/ 37997 h 60235"/>
                <a:gd name="connsiteX6" fmla="*/ 79185 w 131704"/>
                <a:gd name="connsiteY6" fmla="*/ 52155 h 60235"/>
                <a:gd name="connsiteX7" fmla="*/ 103277 w 131704"/>
                <a:gd name="connsiteY7" fmla="*/ 60302 h 60235"/>
                <a:gd name="connsiteX8" fmla="*/ 131920 w 131704"/>
                <a:gd name="connsiteY8" fmla="*/ 30117 h 60235"/>
                <a:gd name="connsiteX9" fmla="*/ 103679 w 131704"/>
                <a:gd name="connsiteY9" fmla="*/ 67 h 60235"/>
                <a:gd name="connsiteX10" fmla="*/ 67273 w 131704"/>
                <a:gd name="connsiteY10" fmla="*/ 22371 h 60235"/>
                <a:gd name="connsiteX11" fmla="*/ 71556 w 131704"/>
                <a:gd name="connsiteY11" fmla="*/ 27313 h 60235"/>
                <a:gd name="connsiteX12" fmla="*/ 104883 w 131704"/>
                <a:gd name="connsiteY12" fmla="*/ 5142 h 60235"/>
                <a:gd name="connsiteX13" fmla="*/ 128173 w 131704"/>
                <a:gd name="connsiteY13" fmla="*/ 30117 h 60235"/>
                <a:gd name="connsiteX14" fmla="*/ 105419 w 131704"/>
                <a:gd name="connsiteY14" fmla="*/ 52956 h 60235"/>
                <a:gd name="connsiteX15" fmla="*/ 71556 w 131704"/>
                <a:gd name="connsiteY15" fmla="*/ 27313 h 60235"/>
                <a:gd name="connsiteX16" fmla="*/ 60580 w 131704"/>
                <a:gd name="connsiteY16" fmla="*/ 33056 h 60235"/>
                <a:gd name="connsiteX17" fmla="*/ 27252 w 131704"/>
                <a:gd name="connsiteY17" fmla="*/ 55227 h 60235"/>
                <a:gd name="connsiteX18" fmla="*/ 3963 w 131704"/>
                <a:gd name="connsiteY18" fmla="*/ 30251 h 60235"/>
                <a:gd name="connsiteX19" fmla="*/ 26717 w 131704"/>
                <a:gd name="connsiteY19" fmla="*/ 7413 h 60235"/>
                <a:gd name="connsiteX20" fmla="*/ 60580 w 131704"/>
                <a:gd name="connsiteY20" fmla="*/ 33056 h 6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704" h="60235">
                  <a:moveTo>
                    <a:pt x="67273" y="22371"/>
                  </a:moveTo>
                  <a:cubicBezTo>
                    <a:pt x="60179" y="14090"/>
                    <a:pt x="58037" y="11820"/>
                    <a:pt x="52951" y="8214"/>
                  </a:cubicBezTo>
                  <a:cubicBezTo>
                    <a:pt x="44786" y="2337"/>
                    <a:pt x="36220" y="67"/>
                    <a:pt x="28859" y="67"/>
                  </a:cubicBezTo>
                  <a:cubicBezTo>
                    <a:pt x="12262" y="67"/>
                    <a:pt x="215" y="14224"/>
                    <a:pt x="215" y="30251"/>
                  </a:cubicBezTo>
                  <a:cubicBezTo>
                    <a:pt x="215" y="45877"/>
                    <a:pt x="11726" y="60302"/>
                    <a:pt x="28457" y="60302"/>
                  </a:cubicBezTo>
                  <a:cubicBezTo>
                    <a:pt x="47062" y="60302"/>
                    <a:pt x="60045" y="45076"/>
                    <a:pt x="64863" y="37997"/>
                  </a:cubicBezTo>
                  <a:cubicBezTo>
                    <a:pt x="71957" y="46278"/>
                    <a:pt x="74099" y="48549"/>
                    <a:pt x="79185" y="52155"/>
                  </a:cubicBezTo>
                  <a:cubicBezTo>
                    <a:pt x="87349" y="58031"/>
                    <a:pt x="95916" y="60302"/>
                    <a:pt x="103277" y="60302"/>
                  </a:cubicBezTo>
                  <a:cubicBezTo>
                    <a:pt x="119874" y="60302"/>
                    <a:pt x="131920" y="46145"/>
                    <a:pt x="131920" y="30117"/>
                  </a:cubicBezTo>
                  <a:cubicBezTo>
                    <a:pt x="131920" y="14491"/>
                    <a:pt x="120410" y="67"/>
                    <a:pt x="103679" y="67"/>
                  </a:cubicBezTo>
                  <a:cubicBezTo>
                    <a:pt x="85074" y="67"/>
                    <a:pt x="72091" y="15292"/>
                    <a:pt x="67273" y="22371"/>
                  </a:cubicBezTo>
                  <a:close/>
                  <a:moveTo>
                    <a:pt x="71556" y="27313"/>
                  </a:moveTo>
                  <a:cubicBezTo>
                    <a:pt x="76909" y="18631"/>
                    <a:pt x="88554" y="5142"/>
                    <a:pt x="104883" y="5142"/>
                  </a:cubicBezTo>
                  <a:cubicBezTo>
                    <a:pt x="118670" y="5142"/>
                    <a:pt x="128173" y="17296"/>
                    <a:pt x="128173" y="30117"/>
                  </a:cubicBezTo>
                  <a:cubicBezTo>
                    <a:pt x="128173" y="42939"/>
                    <a:pt x="117733" y="52956"/>
                    <a:pt x="105419" y="52956"/>
                  </a:cubicBezTo>
                  <a:cubicBezTo>
                    <a:pt x="92971" y="52956"/>
                    <a:pt x="84405" y="42806"/>
                    <a:pt x="71556" y="27313"/>
                  </a:cubicBezTo>
                  <a:close/>
                  <a:moveTo>
                    <a:pt x="60580" y="33056"/>
                  </a:moveTo>
                  <a:cubicBezTo>
                    <a:pt x="55226" y="41737"/>
                    <a:pt x="43582" y="55227"/>
                    <a:pt x="27252" y="55227"/>
                  </a:cubicBezTo>
                  <a:cubicBezTo>
                    <a:pt x="13466" y="55227"/>
                    <a:pt x="3963" y="43073"/>
                    <a:pt x="3963" y="30251"/>
                  </a:cubicBezTo>
                  <a:cubicBezTo>
                    <a:pt x="3963" y="17429"/>
                    <a:pt x="14403" y="7413"/>
                    <a:pt x="26717" y="7413"/>
                  </a:cubicBezTo>
                  <a:cubicBezTo>
                    <a:pt x="39165" y="7413"/>
                    <a:pt x="47731" y="17563"/>
                    <a:pt x="60580" y="33056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3D27CC6F-0FD8-4445-A1B0-54FE8D37E008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7540377" y="5034657"/>
              <a:ext cx="90480" cy="6544"/>
            </a:xfrm>
            <a:custGeom>
              <a:avLst/>
              <a:gdLst>
                <a:gd name="connsiteX0" fmla="*/ 85337 w 90480"/>
                <a:gd name="connsiteY0" fmla="*/ 6631 h 6544"/>
                <a:gd name="connsiteX1" fmla="*/ 90691 w 90480"/>
                <a:gd name="connsiteY1" fmla="*/ 3426 h 6544"/>
                <a:gd name="connsiteX2" fmla="*/ 85337 w 90480"/>
                <a:gd name="connsiteY2" fmla="*/ 87 h 6544"/>
                <a:gd name="connsiteX3" fmla="*/ 5565 w 90480"/>
                <a:gd name="connsiteY3" fmla="*/ 87 h 6544"/>
                <a:gd name="connsiteX4" fmla="*/ 211 w 90480"/>
                <a:gd name="connsiteY4" fmla="*/ 3292 h 6544"/>
                <a:gd name="connsiteX5" fmla="*/ 5565 w 90480"/>
                <a:gd name="connsiteY5" fmla="*/ 6631 h 6544"/>
                <a:gd name="connsiteX6" fmla="*/ 85337 w 90480"/>
                <a:gd name="connsiteY6" fmla="*/ 6631 h 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480" h="6544">
                  <a:moveTo>
                    <a:pt x="85337" y="6631"/>
                  </a:moveTo>
                  <a:cubicBezTo>
                    <a:pt x="87479" y="6631"/>
                    <a:pt x="90691" y="6631"/>
                    <a:pt x="90691" y="3426"/>
                  </a:cubicBezTo>
                  <a:cubicBezTo>
                    <a:pt x="90691" y="87"/>
                    <a:pt x="87613" y="87"/>
                    <a:pt x="85337" y="87"/>
                  </a:cubicBezTo>
                  <a:lnTo>
                    <a:pt x="5565" y="87"/>
                  </a:lnTo>
                  <a:cubicBezTo>
                    <a:pt x="3423" y="87"/>
                    <a:pt x="211" y="87"/>
                    <a:pt x="211" y="3292"/>
                  </a:cubicBezTo>
                  <a:cubicBezTo>
                    <a:pt x="211" y="6631"/>
                    <a:pt x="3289" y="6631"/>
                    <a:pt x="5565" y="6631"/>
                  </a:cubicBezTo>
                  <a:lnTo>
                    <a:pt x="85337" y="6631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18F6864A-77B5-4E93-9128-9ACB97F03509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7655734" y="5012486"/>
              <a:ext cx="131704" cy="60235"/>
            </a:xfrm>
            <a:custGeom>
              <a:avLst/>
              <a:gdLst>
                <a:gd name="connsiteX0" fmla="*/ 67274 w 131704"/>
                <a:gd name="connsiteY0" fmla="*/ 22391 h 60235"/>
                <a:gd name="connsiteX1" fmla="*/ 52953 w 131704"/>
                <a:gd name="connsiteY1" fmla="*/ 8234 h 60235"/>
                <a:gd name="connsiteX2" fmla="*/ 28860 w 131704"/>
                <a:gd name="connsiteY2" fmla="*/ 87 h 60235"/>
                <a:gd name="connsiteX3" fmla="*/ 217 w 131704"/>
                <a:gd name="connsiteY3" fmla="*/ 30271 h 60235"/>
                <a:gd name="connsiteX4" fmla="*/ 28459 w 131704"/>
                <a:gd name="connsiteY4" fmla="*/ 60322 h 60235"/>
                <a:gd name="connsiteX5" fmla="*/ 64865 w 131704"/>
                <a:gd name="connsiteY5" fmla="*/ 38018 h 60235"/>
                <a:gd name="connsiteX6" fmla="*/ 79187 w 131704"/>
                <a:gd name="connsiteY6" fmla="*/ 52175 h 60235"/>
                <a:gd name="connsiteX7" fmla="*/ 103279 w 131704"/>
                <a:gd name="connsiteY7" fmla="*/ 60322 h 60235"/>
                <a:gd name="connsiteX8" fmla="*/ 131922 w 131704"/>
                <a:gd name="connsiteY8" fmla="*/ 30138 h 60235"/>
                <a:gd name="connsiteX9" fmla="*/ 103681 w 131704"/>
                <a:gd name="connsiteY9" fmla="*/ 87 h 60235"/>
                <a:gd name="connsiteX10" fmla="*/ 67274 w 131704"/>
                <a:gd name="connsiteY10" fmla="*/ 22391 h 60235"/>
                <a:gd name="connsiteX11" fmla="*/ 71557 w 131704"/>
                <a:gd name="connsiteY11" fmla="*/ 27333 h 60235"/>
                <a:gd name="connsiteX12" fmla="*/ 104885 w 131704"/>
                <a:gd name="connsiteY12" fmla="*/ 5162 h 60235"/>
                <a:gd name="connsiteX13" fmla="*/ 128174 w 131704"/>
                <a:gd name="connsiteY13" fmla="*/ 30138 h 60235"/>
                <a:gd name="connsiteX14" fmla="*/ 105421 w 131704"/>
                <a:gd name="connsiteY14" fmla="*/ 52976 h 60235"/>
                <a:gd name="connsiteX15" fmla="*/ 71557 w 131704"/>
                <a:gd name="connsiteY15" fmla="*/ 27333 h 60235"/>
                <a:gd name="connsiteX16" fmla="*/ 60582 w 131704"/>
                <a:gd name="connsiteY16" fmla="*/ 33076 h 60235"/>
                <a:gd name="connsiteX17" fmla="*/ 27254 w 131704"/>
                <a:gd name="connsiteY17" fmla="*/ 55247 h 60235"/>
                <a:gd name="connsiteX18" fmla="*/ 3965 w 131704"/>
                <a:gd name="connsiteY18" fmla="*/ 30271 h 60235"/>
                <a:gd name="connsiteX19" fmla="*/ 26719 w 131704"/>
                <a:gd name="connsiteY19" fmla="*/ 7433 h 60235"/>
                <a:gd name="connsiteX20" fmla="*/ 60582 w 131704"/>
                <a:gd name="connsiteY20" fmla="*/ 33076 h 6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704" h="60235">
                  <a:moveTo>
                    <a:pt x="67274" y="22391"/>
                  </a:moveTo>
                  <a:cubicBezTo>
                    <a:pt x="60180" y="14111"/>
                    <a:pt x="58039" y="11840"/>
                    <a:pt x="52953" y="8234"/>
                  </a:cubicBezTo>
                  <a:cubicBezTo>
                    <a:pt x="44788" y="2357"/>
                    <a:pt x="36222" y="87"/>
                    <a:pt x="28860" y="87"/>
                  </a:cubicBezTo>
                  <a:cubicBezTo>
                    <a:pt x="12263" y="87"/>
                    <a:pt x="217" y="14244"/>
                    <a:pt x="217" y="30271"/>
                  </a:cubicBezTo>
                  <a:cubicBezTo>
                    <a:pt x="217" y="45898"/>
                    <a:pt x="11728" y="60322"/>
                    <a:pt x="28459" y="60322"/>
                  </a:cubicBezTo>
                  <a:cubicBezTo>
                    <a:pt x="47063" y="60322"/>
                    <a:pt x="60047" y="45096"/>
                    <a:pt x="64865" y="38018"/>
                  </a:cubicBezTo>
                  <a:cubicBezTo>
                    <a:pt x="71959" y="46298"/>
                    <a:pt x="74100" y="48569"/>
                    <a:pt x="79187" y="52175"/>
                  </a:cubicBezTo>
                  <a:cubicBezTo>
                    <a:pt x="87351" y="58051"/>
                    <a:pt x="95917" y="60322"/>
                    <a:pt x="103279" y="60322"/>
                  </a:cubicBezTo>
                  <a:cubicBezTo>
                    <a:pt x="119876" y="60322"/>
                    <a:pt x="131922" y="46165"/>
                    <a:pt x="131922" y="30138"/>
                  </a:cubicBezTo>
                  <a:cubicBezTo>
                    <a:pt x="131922" y="14511"/>
                    <a:pt x="120411" y="87"/>
                    <a:pt x="103681" y="87"/>
                  </a:cubicBezTo>
                  <a:cubicBezTo>
                    <a:pt x="85076" y="87"/>
                    <a:pt x="72093" y="15313"/>
                    <a:pt x="67274" y="22391"/>
                  </a:cubicBezTo>
                  <a:close/>
                  <a:moveTo>
                    <a:pt x="71557" y="27333"/>
                  </a:moveTo>
                  <a:cubicBezTo>
                    <a:pt x="76911" y="18652"/>
                    <a:pt x="88556" y="5162"/>
                    <a:pt x="104885" y="5162"/>
                  </a:cubicBezTo>
                  <a:cubicBezTo>
                    <a:pt x="118671" y="5162"/>
                    <a:pt x="128174" y="17316"/>
                    <a:pt x="128174" y="30138"/>
                  </a:cubicBezTo>
                  <a:cubicBezTo>
                    <a:pt x="128174" y="42959"/>
                    <a:pt x="117734" y="52976"/>
                    <a:pt x="105421" y="52976"/>
                  </a:cubicBezTo>
                  <a:cubicBezTo>
                    <a:pt x="92973" y="52976"/>
                    <a:pt x="84407" y="42826"/>
                    <a:pt x="71557" y="27333"/>
                  </a:cubicBezTo>
                  <a:close/>
                  <a:moveTo>
                    <a:pt x="60582" y="33076"/>
                  </a:moveTo>
                  <a:cubicBezTo>
                    <a:pt x="55228" y="41757"/>
                    <a:pt x="43583" y="55247"/>
                    <a:pt x="27254" y="55247"/>
                  </a:cubicBezTo>
                  <a:cubicBezTo>
                    <a:pt x="13468" y="55247"/>
                    <a:pt x="3965" y="43093"/>
                    <a:pt x="3965" y="30271"/>
                  </a:cubicBezTo>
                  <a:cubicBezTo>
                    <a:pt x="3965" y="17450"/>
                    <a:pt x="14405" y="7433"/>
                    <a:pt x="26719" y="7433"/>
                  </a:cubicBezTo>
                  <a:cubicBezTo>
                    <a:pt x="39167" y="7433"/>
                    <a:pt x="47733" y="17583"/>
                    <a:pt x="60582" y="33076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641935B0-83DB-46EE-8461-EA3AFBCD248D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7844837" y="4813213"/>
              <a:ext cx="95222" cy="86431"/>
            </a:xfrm>
            <a:custGeom>
              <a:avLst/>
              <a:gdLst>
                <a:gd name="connsiteX0" fmla="*/ 58546 w 95222"/>
                <a:gd name="connsiteY0" fmla="*/ 26790 h 86431"/>
                <a:gd name="connsiteX1" fmla="*/ 77476 w 95222"/>
                <a:gd name="connsiteY1" fmla="*/ 4275 h 86431"/>
                <a:gd name="connsiteX2" fmla="*/ 87036 w 95222"/>
                <a:gd name="connsiteY2" fmla="*/ 6756 h 86431"/>
                <a:gd name="connsiteX3" fmla="*/ 77858 w 95222"/>
                <a:gd name="connsiteY3" fmla="*/ 17059 h 86431"/>
                <a:gd name="connsiteX4" fmla="*/ 85124 w 95222"/>
                <a:gd name="connsiteY4" fmla="*/ 23737 h 86431"/>
                <a:gd name="connsiteX5" fmla="*/ 95450 w 95222"/>
                <a:gd name="connsiteY5" fmla="*/ 12671 h 86431"/>
                <a:gd name="connsiteX6" fmla="*/ 77667 w 95222"/>
                <a:gd name="connsiteY6" fmla="*/ 78 h 86431"/>
                <a:gd name="connsiteX7" fmla="*/ 57590 w 95222"/>
                <a:gd name="connsiteY7" fmla="*/ 14579 h 86431"/>
                <a:gd name="connsiteX8" fmla="*/ 36939 w 95222"/>
                <a:gd name="connsiteY8" fmla="*/ 78 h 86431"/>
                <a:gd name="connsiteX9" fmla="*/ 6155 w 95222"/>
                <a:gd name="connsiteY9" fmla="*/ 29461 h 86431"/>
                <a:gd name="connsiteX10" fmla="*/ 8449 w 95222"/>
                <a:gd name="connsiteY10" fmla="*/ 31369 h 86431"/>
                <a:gd name="connsiteX11" fmla="*/ 10935 w 95222"/>
                <a:gd name="connsiteY11" fmla="*/ 29270 h 86431"/>
                <a:gd name="connsiteX12" fmla="*/ 36557 w 95222"/>
                <a:gd name="connsiteY12" fmla="*/ 4275 h 86431"/>
                <a:gd name="connsiteX13" fmla="*/ 46882 w 95222"/>
                <a:gd name="connsiteY13" fmla="*/ 17059 h 86431"/>
                <a:gd name="connsiteX14" fmla="*/ 36557 w 95222"/>
                <a:gd name="connsiteY14" fmla="*/ 62469 h 86431"/>
                <a:gd name="connsiteX15" fmla="*/ 18392 w 95222"/>
                <a:gd name="connsiteY15" fmla="*/ 82312 h 86431"/>
                <a:gd name="connsiteX16" fmla="*/ 8832 w 95222"/>
                <a:gd name="connsiteY16" fmla="*/ 79832 h 86431"/>
                <a:gd name="connsiteX17" fmla="*/ 17819 w 95222"/>
                <a:gd name="connsiteY17" fmla="*/ 69528 h 86431"/>
                <a:gd name="connsiteX18" fmla="*/ 10744 w 95222"/>
                <a:gd name="connsiteY18" fmla="*/ 62851 h 86431"/>
                <a:gd name="connsiteX19" fmla="*/ 227 w 95222"/>
                <a:gd name="connsiteY19" fmla="*/ 73917 h 86431"/>
                <a:gd name="connsiteX20" fmla="*/ 18201 w 95222"/>
                <a:gd name="connsiteY20" fmla="*/ 86509 h 86431"/>
                <a:gd name="connsiteX21" fmla="*/ 38278 w 95222"/>
                <a:gd name="connsiteY21" fmla="*/ 72009 h 86431"/>
                <a:gd name="connsiteX22" fmla="*/ 58929 w 95222"/>
                <a:gd name="connsiteY22" fmla="*/ 86509 h 86431"/>
                <a:gd name="connsiteX23" fmla="*/ 89522 w 95222"/>
                <a:gd name="connsiteY23" fmla="*/ 57127 h 86431"/>
                <a:gd name="connsiteX24" fmla="*/ 87228 w 95222"/>
                <a:gd name="connsiteY24" fmla="*/ 55219 h 86431"/>
                <a:gd name="connsiteX25" fmla="*/ 84742 w 95222"/>
                <a:gd name="connsiteY25" fmla="*/ 57317 h 86431"/>
                <a:gd name="connsiteX26" fmla="*/ 59311 w 95222"/>
                <a:gd name="connsiteY26" fmla="*/ 82312 h 86431"/>
                <a:gd name="connsiteX27" fmla="*/ 48794 w 95222"/>
                <a:gd name="connsiteY27" fmla="*/ 69719 h 86431"/>
                <a:gd name="connsiteX28" fmla="*/ 52045 w 95222"/>
                <a:gd name="connsiteY28" fmla="*/ 52929 h 86431"/>
                <a:gd name="connsiteX29" fmla="*/ 58546 w 95222"/>
                <a:gd name="connsiteY29" fmla="*/ 26790 h 86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5222" h="86431">
                  <a:moveTo>
                    <a:pt x="58546" y="26790"/>
                  </a:moveTo>
                  <a:cubicBezTo>
                    <a:pt x="59693" y="21829"/>
                    <a:pt x="64091" y="4275"/>
                    <a:pt x="77476" y="4275"/>
                  </a:cubicBezTo>
                  <a:cubicBezTo>
                    <a:pt x="78432" y="4275"/>
                    <a:pt x="83021" y="4275"/>
                    <a:pt x="87036" y="6756"/>
                  </a:cubicBezTo>
                  <a:cubicBezTo>
                    <a:pt x="81682" y="7710"/>
                    <a:pt x="77858" y="12480"/>
                    <a:pt x="77858" y="17059"/>
                  </a:cubicBezTo>
                  <a:cubicBezTo>
                    <a:pt x="77858" y="20112"/>
                    <a:pt x="79962" y="23737"/>
                    <a:pt x="85124" y="23737"/>
                  </a:cubicBezTo>
                  <a:cubicBezTo>
                    <a:pt x="89331" y="23737"/>
                    <a:pt x="95450" y="20302"/>
                    <a:pt x="95450" y="12671"/>
                  </a:cubicBezTo>
                  <a:cubicBezTo>
                    <a:pt x="95450" y="2749"/>
                    <a:pt x="84168" y="78"/>
                    <a:pt x="77667" y="78"/>
                  </a:cubicBezTo>
                  <a:cubicBezTo>
                    <a:pt x="66577" y="78"/>
                    <a:pt x="59885" y="10190"/>
                    <a:pt x="57590" y="14579"/>
                  </a:cubicBezTo>
                  <a:cubicBezTo>
                    <a:pt x="52810" y="1986"/>
                    <a:pt x="42485" y="78"/>
                    <a:pt x="36939" y="78"/>
                  </a:cubicBezTo>
                  <a:cubicBezTo>
                    <a:pt x="17054" y="78"/>
                    <a:pt x="6155" y="24691"/>
                    <a:pt x="6155" y="29461"/>
                  </a:cubicBezTo>
                  <a:cubicBezTo>
                    <a:pt x="6155" y="31369"/>
                    <a:pt x="8067" y="31369"/>
                    <a:pt x="8449" y="31369"/>
                  </a:cubicBezTo>
                  <a:cubicBezTo>
                    <a:pt x="9979" y="31369"/>
                    <a:pt x="10553" y="30987"/>
                    <a:pt x="10935" y="29270"/>
                  </a:cubicBezTo>
                  <a:cubicBezTo>
                    <a:pt x="17436" y="9045"/>
                    <a:pt x="30056" y="4275"/>
                    <a:pt x="36557" y="4275"/>
                  </a:cubicBezTo>
                  <a:cubicBezTo>
                    <a:pt x="40190" y="4275"/>
                    <a:pt x="46882" y="5993"/>
                    <a:pt x="46882" y="17059"/>
                  </a:cubicBezTo>
                  <a:cubicBezTo>
                    <a:pt x="46882" y="22974"/>
                    <a:pt x="43632" y="35757"/>
                    <a:pt x="36557" y="62469"/>
                  </a:cubicBezTo>
                  <a:cubicBezTo>
                    <a:pt x="33498" y="74298"/>
                    <a:pt x="26805" y="82312"/>
                    <a:pt x="18392" y="82312"/>
                  </a:cubicBezTo>
                  <a:cubicBezTo>
                    <a:pt x="17245" y="82312"/>
                    <a:pt x="12847" y="82312"/>
                    <a:pt x="8832" y="79832"/>
                  </a:cubicBezTo>
                  <a:cubicBezTo>
                    <a:pt x="13612" y="78878"/>
                    <a:pt x="17819" y="74871"/>
                    <a:pt x="17819" y="69528"/>
                  </a:cubicBezTo>
                  <a:cubicBezTo>
                    <a:pt x="17819" y="64377"/>
                    <a:pt x="13612" y="62851"/>
                    <a:pt x="10744" y="62851"/>
                  </a:cubicBezTo>
                  <a:cubicBezTo>
                    <a:pt x="5008" y="62851"/>
                    <a:pt x="227" y="67811"/>
                    <a:pt x="227" y="73917"/>
                  </a:cubicBezTo>
                  <a:cubicBezTo>
                    <a:pt x="227" y="82694"/>
                    <a:pt x="9788" y="86509"/>
                    <a:pt x="18201" y="86509"/>
                  </a:cubicBezTo>
                  <a:cubicBezTo>
                    <a:pt x="30821" y="86509"/>
                    <a:pt x="37704" y="73154"/>
                    <a:pt x="38278" y="72009"/>
                  </a:cubicBezTo>
                  <a:cubicBezTo>
                    <a:pt x="40572" y="79068"/>
                    <a:pt x="47456" y="86509"/>
                    <a:pt x="58929" y="86509"/>
                  </a:cubicBezTo>
                  <a:cubicBezTo>
                    <a:pt x="78623" y="86509"/>
                    <a:pt x="89522" y="61896"/>
                    <a:pt x="89522" y="57127"/>
                  </a:cubicBezTo>
                  <a:cubicBezTo>
                    <a:pt x="89522" y="55219"/>
                    <a:pt x="87801" y="55219"/>
                    <a:pt x="87228" y="55219"/>
                  </a:cubicBezTo>
                  <a:cubicBezTo>
                    <a:pt x="85507" y="55219"/>
                    <a:pt x="85124" y="55982"/>
                    <a:pt x="84742" y="57317"/>
                  </a:cubicBezTo>
                  <a:cubicBezTo>
                    <a:pt x="78432" y="77733"/>
                    <a:pt x="65430" y="82312"/>
                    <a:pt x="59311" y="82312"/>
                  </a:cubicBezTo>
                  <a:cubicBezTo>
                    <a:pt x="51854" y="82312"/>
                    <a:pt x="48794" y="76206"/>
                    <a:pt x="48794" y="69719"/>
                  </a:cubicBezTo>
                  <a:cubicBezTo>
                    <a:pt x="48794" y="65522"/>
                    <a:pt x="49942" y="61324"/>
                    <a:pt x="52045" y="52929"/>
                  </a:cubicBezTo>
                  <a:lnTo>
                    <a:pt x="58546" y="26790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4B0D40D-DC7B-48D4-907B-7BFB6DBB6ED1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7967504" y="4754447"/>
              <a:ext cx="44360" cy="190798"/>
            </a:xfrm>
            <a:custGeom>
              <a:avLst/>
              <a:gdLst>
                <a:gd name="connsiteX0" fmla="*/ 44594 w 44360"/>
                <a:gd name="connsiteY0" fmla="*/ 188968 h 190798"/>
                <a:gd name="connsiteX1" fmla="*/ 41343 w 44360"/>
                <a:gd name="connsiteY1" fmla="*/ 184771 h 190798"/>
                <a:gd name="connsiteX2" fmla="*/ 11323 w 44360"/>
                <a:gd name="connsiteY2" fmla="*/ 95477 h 190798"/>
                <a:gd name="connsiteX3" fmla="*/ 42108 w 44360"/>
                <a:gd name="connsiteY3" fmla="*/ 5229 h 190798"/>
                <a:gd name="connsiteX4" fmla="*/ 44594 w 44360"/>
                <a:gd name="connsiteY4" fmla="*/ 1986 h 190798"/>
                <a:gd name="connsiteX5" fmla="*/ 42681 w 44360"/>
                <a:gd name="connsiteY5" fmla="*/ 78 h 190798"/>
                <a:gd name="connsiteX6" fmla="*/ 12279 w 44360"/>
                <a:gd name="connsiteY6" fmla="*/ 37284 h 190798"/>
                <a:gd name="connsiteX7" fmla="*/ 233 w 44360"/>
                <a:gd name="connsiteY7" fmla="*/ 95477 h 190798"/>
                <a:gd name="connsiteX8" fmla="*/ 12853 w 44360"/>
                <a:gd name="connsiteY8" fmla="*/ 155006 h 190798"/>
                <a:gd name="connsiteX9" fmla="*/ 42681 w 44360"/>
                <a:gd name="connsiteY9" fmla="*/ 190876 h 190798"/>
                <a:gd name="connsiteX10" fmla="*/ 44594 w 44360"/>
                <a:gd name="connsiteY10" fmla="*/ 188968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360" h="190798">
                  <a:moveTo>
                    <a:pt x="44594" y="188968"/>
                  </a:moveTo>
                  <a:cubicBezTo>
                    <a:pt x="44594" y="188396"/>
                    <a:pt x="44594" y="188014"/>
                    <a:pt x="41343" y="184771"/>
                  </a:cubicBezTo>
                  <a:cubicBezTo>
                    <a:pt x="17442" y="160730"/>
                    <a:pt x="11323" y="124669"/>
                    <a:pt x="11323" y="95477"/>
                  </a:cubicBezTo>
                  <a:cubicBezTo>
                    <a:pt x="11323" y="62278"/>
                    <a:pt x="18589" y="29079"/>
                    <a:pt x="42108" y="5229"/>
                  </a:cubicBezTo>
                  <a:cubicBezTo>
                    <a:pt x="44594" y="2940"/>
                    <a:pt x="44594" y="2558"/>
                    <a:pt x="44594" y="1986"/>
                  </a:cubicBezTo>
                  <a:cubicBezTo>
                    <a:pt x="44594" y="650"/>
                    <a:pt x="43829" y="78"/>
                    <a:pt x="42681" y="78"/>
                  </a:cubicBezTo>
                  <a:cubicBezTo>
                    <a:pt x="40769" y="78"/>
                    <a:pt x="23561" y="13052"/>
                    <a:pt x="12279" y="37284"/>
                  </a:cubicBezTo>
                  <a:cubicBezTo>
                    <a:pt x="2528" y="58271"/>
                    <a:pt x="233" y="79450"/>
                    <a:pt x="233" y="95477"/>
                  </a:cubicBezTo>
                  <a:cubicBezTo>
                    <a:pt x="233" y="110359"/>
                    <a:pt x="2336" y="133446"/>
                    <a:pt x="12853" y="155006"/>
                  </a:cubicBezTo>
                  <a:cubicBezTo>
                    <a:pt x="24325" y="178474"/>
                    <a:pt x="40769" y="190876"/>
                    <a:pt x="42681" y="190876"/>
                  </a:cubicBezTo>
                  <a:cubicBezTo>
                    <a:pt x="43829" y="190876"/>
                    <a:pt x="44594" y="190304"/>
                    <a:pt x="44594" y="188968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ECA4833-A1C1-404D-8E64-80AE2A91F943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8028096" y="4815311"/>
              <a:ext cx="92545" cy="84523"/>
            </a:xfrm>
            <a:custGeom>
              <a:avLst/>
              <a:gdLst>
                <a:gd name="connsiteX0" fmla="*/ 51290 w 92545"/>
                <a:gd name="connsiteY0" fmla="*/ 11144 h 84523"/>
                <a:gd name="connsiteX1" fmla="*/ 83413 w 92545"/>
                <a:gd name="connsiteY1" fmla="*/ 11144 h 84523"/>
                <a:gd name="connsiteX2" fmla="*/ 92782 w 92545"/>
                <a:gd name="connsiteY2" fmla="*/ 4657 h 84523"/>
                <a:gd name="connsiteX3" fmla="*/ 85134 w 92545"/>
                <a:gd name="connsiteY3" fmla="*/ 78 h 84523"/>
                <a:gd name="connsiteX4" fmla="*/ 31595 w 92545"/>
                <a:gd name="connsiteY4" fmla="*/ 78 h 84523"/>
                <a:gd name="connsiteX5" fmla="*/ 11901 w 92545"/>
                <a:gd name="connsiteY5" fmla="*/ 9045 h 84523"/>
                <a:gd name="connsiteX6" fmla="*/ 237 w 92545"/>
                <a:gd name="connsiteY6" fmla="*/ 26217 h 84523"/>
                <a:gd name="connsiteX7" fmla="*/ 2531 w 92545"/>
                <a:gd name="connsiteY7" fmla="*/ 28125 h 84523"/>
                <a:gd name="connsiteX8" fmla="*/ 5591 w 92545"/>
                <a:gd name="connsiteY8" fmla="*/ 25836 h 84523"/>
                <a:gd name="connsiteX9" fmla="*/ 29874 w 92545"/>
                <a:gd name="connsiteY9" fmla="*/ 11144 h 84523"/>
                <a:gd name="connsiteX10" fmla="*/ 45745 w 92545"/>
                <a:gd name="connsiteY10" fmla="*/ 11144 h 84523"/>
                <a:gd name="connsiteX11" fmla="*/ 27006 w 92545"/>
                <a:gd name="connsiteY11" fmla="*/ 72390 h 84523"/>
                <a:gd name="connsiteX12" fmla="*/ 25094 w 92545"/>
                <a:gd name="connsiteY12" fmla="*/ 79450 h 84523"/>
                <a:gd name="connsiteX13" fmla="*/ 30639 w 92545"/>
                <a:gd name="connsiteY13" fmla="*/ 84602 h 84523"/>
                <a:gd name="connsiteX14" fmla="*/ 38479 w 92545"/>
                <a:gd name="connsiteY14" fmla="*/ 76397 h 84523"/>
                <a:gd name="connsiteX15" fmla="*/ 51290 w 92545"/>
                <a:gd name="connsiteY15" fmla="*/ 11144 h 84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2545" h="84523">
                  <a:moveTo>
                    <a:pt x="51290" y="11144"/>
                  </a:moveTo>
                  <a:lnTo>
                    <a:pt x="83413" y="11144"/>
                  </a:lnTo>
                  <a:cubicBezTo>
                    <a:pt x="85899" y="11144"/>
                    <a:pt x="92782" y="11144"/>
                    <a:pt x="92782" y="4657"/>
                  </a:cubicBezTo>
                  <a:cubicBezTo>
                    <a:pt x="92782" y="78"/>
                    <a:pt x="88767" y="78"/>
                    <a:pt x="85134" y="78"/>
                  </a:cubicBezTo>
                  <a:lnTo>
                    <a:pt x="31595" y="78"/>
                  </a:lnTo>
                  <a:cubicBezTo>
                    <a:pt x="27771" y="78"/>
                    <a:pt x="20314" y="78"/>
                    <a:pt x="11901" y="9045"/>
                  </a:cubicBezTo>
                  <a:cubicBezTo>
                    <a:pt x="5591" y="15914"/>
                    <a:pt x="237" y="25072"/>
                    <a:pt x="237" y="26217"/>
                  </a:cubicBezTo>
                  <a:cubicBezTo>
                    <a:pt x="237" y="26408"/>
                    <a:pt x="237" y="28125"/>
                    <a:pt x="2531" y="28125"/>
                  </a:cubicBezTo>
                  <a:cubicBezTo>
                    <a:pt x="4061" y="28125"/>
                    <a:pt x="4443" y="27362"/>
                    <a:pt x="5591" y="25836"/>
                  </a:cubicBezTo>
                  <a:cubicBezTo>
                    <a:pt x="14960" y="11144"/>
                    <a:pt x="25859" y="11144"/>
                    <a:pt x="29874" y="11144"/>
                  </a:cubicBezTo>
                  <a:lnTo>
                    <a:pt x="45745" y="11144"/>
                  </a:lnTo>
                  <a:lnTo>
                    <a:pt x="27006" y="72390"/>
                  </a:lnTo>
                  <a:cubicBezTo>
                    <a:pt x="26241" y="74680"/>
                    <a:pt x="25094" y="78687"/>
                    <a:pt x="25094" y="79450"/>
                  </a:cubicBezTo>
                  <a:cubicBezTo>
                    <a:pt x="25094" y="81549"/>
                    <a:pt x="26433" y="84602"/>
                    <a:pt x="30639" y="84602"/>
                  </a:cubicBezTo>
                  <a:cubicBezTo>
                    <a:pt x="36949" y="84602"/>
                    <a:pt x="37905" y="79259"/>
                    <a:pt x="38479" y="76397"/>
                  </a:cubicBezTo>
                  <a:lnTo>
                    <a:pt x="51290" y="11144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A201D76-0D41-4E0D-82F2-133FD5B73A81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8139064" y="4754447"/>
              <a:ext cx="44360" cy="190798"/>
            </a:xfrm>
            <a:custGeom>
              <a:avLst/>
              <a:gdLst>
                <a:gd name="connsiteX0" fmla="*/ 44603 w 44360"/>
                <a:gd name="connsiteY0" fmla="*/ 95477 h 190798"/>
                <a:gd name="connsiteX1" fmla="*/ 31983 w 44360"/>
                <a:gd name="connsiteY1" fmla="*/ 35948 h 190798"/>
                <a:gd name="connsiteX2" fmla="*/ 2154 w 44360"/>
                <a:gd name="connsiteY2" fmla="*/ 78 h 190798"/>
                <a:gd name="connsiteX3" fmla="*/ 242 w 44360"/>
                <a:gd name="connsiteY3" fmla="*/ 1986 h 190798"/>
                <a:gd name="connsiteX4" fmla="*/ 3875 w 44360"/>
                <a:gd name="connsiteY4" fmla="*/ 6374 h 190798"/>
                <a:gd name="connsiteX5" fmla="*/ 33513 w 44360"/>
                <a:gd name="connsiteY5" fmla="*/ 95477 h 190798"/>
                <a:gd name="connsiteX6" fmla="*/ 2728 w 44360"/>
                <a:gd name="connsiteY6" fmla="*/ 185725 h 190798"/>
                <a:gd name="connsiteX7" fmla="*/ 242 w 44360"/>
                <a:gd name="connsiteY7" fmla="*/ 188968 h 190798"/>
                <a:gd name="connsiteX8" fmla="*/ 2154 w 44360"/>
                <a:gd name="connsiteY8" fmla="*/ 190876 h 190798"/>
                <a:gd name="connsiteX9" fmla="*/ 32557 w 44360"/>
                <a:gd name="connsiteY9" fmla="*/ 153670 h 190798"/>
                <a:gd name="connsiteX10" fmla="*/ 44603 w 44360"/>
                <a:gd name="connsiteY10" fmla="*/ 95477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360" h="190798">
                  <a:moveTo>
                    <a:pt x="44603" y="95477"/>
                  </a:moveTo>
                  <a:cubicBezTo>
                    <a:pt x="44603" y="80595"/>
                    <a:pt x="42500" y="57508"/>
                    <a:pt x="31983" y="35948"/>
                  </a:cubicBezTo>
                  <a:cubicBezTo>
                    <a:pt x="20511" y="12480"/>
                    <a:pt x="4067" y="78"/>
                    <a:pt x="2154" y="78"/>
                  </a:cubicBezTo>
                  <a:cubicBezTo>
                    <a:pt x="1007" y="78"/>
                    <a:pt x="242" y="841"/>
                    <a:pt x="242" y="1986"/>
                  </a:cubicBezTo>
                  <a:cubicBezTo>
                    <a:pt x="242" y="2558"/>
                    <a:pt x="242" y="2940"/>
                    <a:pt x="3875" y="6374"/>
                  </a:cubicBezTo>
                  <a:cubicBezTo>
                    <a:pt x="22614" y="25263"/>
                    <a:pt x="33513" y="55600"/>
                    <a:pt x="33513" y="95477"/>
                  </a:cubicBezTo>
                  <a:cubicBezTo>
                    <a:pt x="33513" y="128103"/>
                    <a:pt x="26438" y="161684"/>
                    <a:pt x="2728" y="185725"/>
                  </a:cubicBezTo>
                  <a:cubicBezTo>
                    <a:pt x="242" y="188014"/>
                    <a:pt x="242" y="188396"/>
                    <a:pt x="242" y="188968"/>
                  </a:cubicBezTo>
                  <a:cubicBezTo>
                    <a:pt x="242" y="190113"/>
                    <a:pt x="1007" y="190876"/>
                    <a:pt x="2154" y="190876"/>
                  </a:cubicBezTo>
                  <a:cubicBezTo>
                    <a:pt x="4067" y="190876"/>
                    <a:pt x="21275" y="177902"/>
                    <a:pt x="32557" y="153670"/>
                  </a:cubicBezTo>
                  <a:cubicBezTo>
                    <a:pt x="42308" y="132683"/>
                    <a:pt x="44603" y="111504"/>
                    <a:pt x="44603" y="95477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35E570E1-8A59-45A0-A2EF-DFF443AF4562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8213041" y="4765131"/>
              <a:ext cx="93883" cy="134512"/>
            </a:xfrm>
            <a:custGeom>
              <a:avLst/>
              <a:gdLst>
                <a:gd name="connsiteX0" fmla="*/ 44607 w 93883"/>
                <a:gd name="connsiteY0" fmla="*/ 2177 h 134512"/>
                <a:gd name="connsiteX1" fmla="*/ 42121 w 93883"/>
                <a:gd name="connsiteY1" fmla="*/ 78 h 134512"/>
                <a:gd name="connsiteX2" fmla="*/ 18794 w 93883"/>
                <a:gd name="connsiteY2" fmla="*/ 1986 h 134512"/>
                <a:gd name="connsiteX3" fmla="*/ 15161 w 93883"/>
                <a:gd name="connsiteY3" fmla="*/ 5802 h 134512"/>
                <a:gd name="connsiteX4" fmla="*/ 19750 w 93883"/>
                <a:gd name="connsiteY4" fmla="*/ 8091 h 134512"/>
                <a:gd name="connsiteX5" fmla="*/ 29310 w 93883"/>
                <a:gd name="connsiteY5" fmla="*/ 11335 h 134512"/>
                <a:gd name="connsiteX6" fmla="*/ 28736 w 93883"/>
                <a:gd name="connsiteY6" fmla="*/ 15151 h 134512"/>
                <a:gd name="connsiteX7" fmla="*/ 1011 w 93883"/>
                <a:gd name="connsiteY7" fmla="*/ 125051 h 134512"/>
                <a:gd name="connsiteX8" fmla="*/ 246 w 93883"/>
                <a:gd name="connsiteY8" fmla="*/ 129248 h 134512"/>
                <a:gd name="connsiteX9" fmla="*/ 5791 w 93883"/>
                <a:gd name="connsiteY9" fmla="*/ 134591 h 134512"/>
                <a:gd name="connsiteX10" fmla="*/ 12866 w 93883"/>
                <a:gd name="connsiteY10" fmla="*/ 129630 h 134512"/>
                <a:gd name="connsiteX11" fmla="*/ 16499 w 93883"/>
                <a:gd name="connsiteY11" fmla="*/ 115129 h 134512"/>
                <a:gd name="connsiteX12" fmla="*/ 20706 w 93883"/>
                <a:gd name="connsiteY12" fmla="*/ 97957 h 134512"/>
                <a:gd name="connsiteX13" fmla="*/ 23956 w 93883"/>
                <a:gd name="connsiteY13" fmla="*/ 85174 h 134512"/>
                <a:gd name="connsiteX14" fmla="*/ 26060 w 93883"/>
                <a:gd name="connsiteY14" fmla="*/ 76588 h 134512"/>
                <a:gd name="connsiteX15" fmla="*/ 39062 w 93883"/>
                <a:gd name="connsiteY15" fmla="*/ 59035 h 134512"/>
                <a:gd name="connsiteX16" fmla="*/ 57418 w 93883"/>
                <a:gd name="connsiteY16" fmla="*/ 52357 h 134512"/>
                <a:gd name="connsiteX17" fmla="*/ 67743 w 93883"/>
                <a:gd name="connsiteY17" fmla="*/ 65712 h 134512"/>
                <a:gd name="connsiteX18" fmla="*/ 55888 w 93883"/>
                <a:gd name="connsiteY18" fmla="*/ 108451 h 134512"/>
                <a:gd name="connsiteX19" fmla="*/ 53402 w 93883"/>
                <a:gd name="connsiteY19" fmla="*/ 118945 h 134512"/>
                <a:gd name="connsiteX20" fmla="*/ 69082 w 93883"/>
                <a:gd name="connsiteY20" fmla="*/ 134591 h 134512"/>
                <a:gd name="connsiteX21" fmla="*/ 94130 w 93883"/>
                <a:gd name="connsiteY21" fmla="*/ 105208 h 134512"/>
                <a:gd name="connsiteX22" fmla="*/ 91835 w 93883"/>
                <a:gd name="connsiteY22" fmla="*/ 103300 h 134512"/>
                <a:gd name="connsiteX23" fmla="*/ 88967 w 93883"/>
                <a:gd name="connsiteY23" fmla="*/ 106734 h 134512"/>
                <a:gd name="connsiteX24" fmla="*/ 69464 w 93883"/>
                <a:gd name="connsiteY24" fmla="*/ 130393 h 134512"/>
                <a:gd name="connsiteX25" fmla="*/ 64875 w 93883"/>
                <a:gd name="connsiteY25" fmla="*/ 124097 h 134512"/>
                <a:gd name="connsiteX26" fmla="*/ 68317 w 93883"/>
                <a:gd name="connsiteY26" fmla="*/ 110550 h 134512"/>
                <a:gd name="connsiteX27" fmla="*/ 79981 w 93883"/>
                <a:gd name="connsiteY27" fmla="*/ 68574 h 134512"/>
                <a:gd name="connsiteX28" fmla="*/ 57991 w 93883"/>
                <a:gd name="connsiteY28" fmla="*/ 48159 h 134512"/>
                <a:gd name="connsiteX29" fmla="*/ 29692 w 93883"/>
                <a:gd name="connsiteY29" fmla="*/ 62850 h 134512"/>
                <a:gd name="connsiteX30" fmla="*/ 44607 w 93883"/>
                <a:gd name="connsiteY30" fmla="*/ 2177 h 134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3883" h="134512">
                  <a:moveTo>
                    <a:pt x="44607" y="2177"/>
                  </a:moveTo>
                  <a:cubicBezTo>
                    <a:pt x="44607" y="1986"/>
                    <a:pt x="44607" y="78"/>
                    <a:pt x="42121" y="78"/>
                  </a:cubicBezTo>
                  <a:cubicBezTo>
                    <a:pt x="37723" y="78"/>
                    <a:pt x="23765" y="1604"/>
                    <a:pt x="18794" y="1986"/>
                  </a:cubicBezTo>
                  <a:cubicBezTo>
                    <a:pt x="17264" y="2177"/>
                    <a:pt x="15161" y="2367"/>
                    <a:pt x="15161" y="5802"/>
                  </a:cubicBezTo>
                  <a:cubicBezTo>
                    <a:pt x="15161" y="8091"/>
                    <a:pt x="16881" y="8091"/>
                    <a:pt x="19750" y="8091"/>
                  </a:cubicBezTo>
                  <a:cubicBezTo>
                    <a:pt x="28928" y="8091"/>
                    <a:pt x="29310" y="9427"/>
                    <a:pt x="29310" y="11335"/>
                  </a:cubicBezTo>
                  <a:lnTo>
                    <a:pt x="28736" y="15151"/>
                  </a:lnTo>
                  <a:lnTo>
                    <a:pt x="1011" y="125051"/>
                  </a:lnTo>
                  <a:cubicBezTo>
                    <a:pt x="246" y="127722"/>
                    <a:pt x="246" y="128103"/>
                    <a:pt x="246" y="129248"/>
                  </a:cubicBezTo>
                  <a:cubicBezTo>
                    <a:pt x="246" y="133637"/>
                    <a:pt x="4070" y="134591"/>
                    <a:pt x="5791" y="134591"/>
                  </a:cubicBezTo>
                  <a:cubicBezTo>
                    <a:pt x="8851" y="134591"/>
                    <a:pt x="11910" y="132301"/>
                    <a:pt x="12866" y="129630"/>
                  </a:cubicBezTo>
                  <a:lnTo>
                    <a:pt x="16499" y="115129"/>
                  </a:lnTo>
                  <a:lnTo>
                    <a:pt x="20706" y="97957"/>
                  </a:lnTo>
                  <a:cubicBezTo>
                    <a:pt x="21853" y="93760"/>
                    <a:pt x="23000" y="89562"/>
                    <a:pt x="23956" y="85174"/>
                  </a:cubicBezTo>
                  <a:cubicBezTo>
                    <a:pt x="24339" y="84029"/>
                    <a:pt x="25868" y="77733"/>
                    <a:pt x="26060" y="76588"/>
                  </a:cubicBezTo>
                  <a:cubicBezTo>
                    <a:pt x="26633" y="74871"/>
                    <a:pt x="32561" y="64186"/>
                    <a:pt x="39062" y="59035"/>
                  </a:cubicBezTo>
                  <a:cubicBezTo>
                    <a:pt x="43268" y="55982"/>
                    <a:pt x="49196" y="52357"/>
                    <a:pt x="57418" y="52357"/>
                  </a:cubicBezTo>
                  <a:cubicBezTo>
                    <a:pt x="65640" y="52357"/>
                    <a:pt x="67743" y="58844"/>
                    <a:pt x="67743" y="65712"/>
                  </a:cubicBezTo>
                  <a:cubicBezTo>
                    <a:pt x="67743" y="76016"/>
                    <a:pt x="60477" y="96813"/>
                    <a:pt x="55888" y="108451"/>
                  </a:cubicBezTo>
                  <a:cubicBezTo>
                    <a:pt x="54358" y="112840"/>
                    <a:pt x="53402" y="115129"/>
                    <a:pt x="53402" y="118945"/>
                  </a:cubicBezTo>
                  <a:cubicBezTo>
                    <a:pt x="53402" y="127913"/>
                    <a:pt x="60095" y="134591"/>
                    <a:pt x="69082" y="134591"/>
                  </a:cubicBezTo>
                  <a:cubicBezTo>
                    <a:pt x="87055" y="134591"/>
                    <a:pt x="94130" y="106734"/>
                    <a:pt x="94130" y="105208"/>
                  </a:cubicBezTo>
                  <a:cubicBezTo>
                    <a:pt x="94130" y="103300"/>
                    <a:pt x="92409" y="103300"/>
                    <a:pt x="91835" y="103300"/>
                  </a:cubicBezTo>
                  <a:cubicBezTo>
                    <a:pt x="89923" y="103300"/>
                    <a:pt x="89923" y="103872"/>
                    <a:pt x="88967" y="106734"/>
                  </a:cubicBezTo>
                  <a:cubicBezTo>
                    <a:pt x="86099" y="116846"/>
                    <a:pt x="79981" y="130393"/>
                    <a:pt x="69464" y="130393"/>
                  </a:cubicBezTo>
                  <a:cubicBezTo>
                    <a:pt x="66213" y="130393"/>
                    <a:pt x="64875" y="128485"/>
                    <a:pt x="64875" y="124097"/>
                  </a:cubicBezTo>
                  <a:cubicBezTo>
                    <a:pt x="64875" y="119327"/>
                    <a:pt x="66596" y="114748"/>
                    <a:pt x="68317" y="110550"/>
                  </a:cubicBezTo>
                  <a:cubicBezTo>
                    <a:pt x="71376" y="102346"/>
                    <a:pt x="79981" y="79641"/>
                    <a:pt x="79981" y="68574"/>
                  </a:cubicBezTo>
                  <a:cubicBezTo>
                    <a:pt x="79981" y="56173"/>
                    <a:pt x="72332" y="48159"/>
                    <a:pt x="57991" y="48159"/>
                  </a:cubicBezTo>
                  <a:cubicBezTo>
                    <a:pt x="45945" y="48159"/>
                    <a:pt x="36767" y="54074"/>
                    <a:pt x="29692" y="62850"/>
                  </a:cubicBezTo>
                  <a:lnTo>
                    <a:pt x="44607" y="2177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8DCDF6A2-C083-4B98-AEE7-F8DAF43E34B4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8331621" y="4754447"/>
              <a:ext cx="44360" cy="190798"/>
            </a:xfrm>
            <a:custGeom>
              <a:avLst/>
              <a:gdLst>
                <a:gd name="connsiteX0" fmla="*/ 44613 w 44360"/>
                <a:gd name="connsiteY0" fmla="*/ 188968 h 190798"/>
                <a:gd name="connsiteX1" fmla="*/ 41362 w 44360"/>
                <a:gd name="connsiteY1" fmla="*/ 184771 h 190798"/>
                <a:gd name="connsiteX2" fmla="*/ 11342 w 44360"/>
                <a:gd name="connsiteY2" fmla="*/ 95477 h 190798"/>
                <a:gd name="connsiteX3" fmla="*/ 42127 w 44360"/>
                <a:gd name="connsiteY3" fmla="*/ 5229 h 190798"/>
                <a:gd name="connsiteX4" fmla="*/ 44613 w 44360"/>
                <a:gd name="connsiteY4" fmla="*/ 1986 h 190798"/>
                <a:gd name="connsiteX5" fmla="*/ 42700 w 44360"/>
                <a:gd name="connsiteY5" fmla="*/ 78 h 190798"/>
                <a:gd name="connsiteX6" fmla="*/ 12298 w 44360"/>
                <a:gd name="connsiteY6" fmla="*/ 37284 h 190798"/>
                <a:gd name="connsiteX7" fmla="*/ 252 w 44360"/>
                <a:gd name="connsiteY7" fmla="*/ 95477 h 190798"/>
                <a:gd name="connsiteX8" fmla="*/ 12872 w 44360"/>
                <a:gd name="connsiteY8" fmla="*/ 155006 h 190798"/>
                <a:gd name="connsiteX9" fmla="*/ 42700 w 44360"/>
                <a:gd name="connsiteY9" fmla="*/ 190876 h 190798"/>
                <a:gd name="connsiteX10" fmla="*/ 44613 w 44360"/>
                <a:gd name="connsiteY10" fmla="*/ 188968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360" h="190798">
                  <a:moveTo>
                    <a:pt x="44613" y="188968"/>
                  </a:moveTo>
                  <a:cubicBezTo>
                    <a:pt x="44613" y="188396"/>
                    <a:pt x="44613" y="188014"/>
                    <a:pt x="41362" y="184771"/>
                  </a:cubicBezTo>
                  <a:cubicBezTo>
                    <a:pt x="17461" y="160730"/>
                    <a:pt x="11342" y="124669"/>
                    <a:pt x="11342" y="95477"/>
                  </a:cubicBezTo>
                  <a:cubicBezTo>
                    <a:pt x="11342" y="62278"/>
                    <a:pt x="18608" y="29079"/>
                    <a:pt x="42127" y="5229"/>
                  </a:cubicBezTo>
                  <a:cubicBezTo>
                    <a:pt x="44613" y="2940"/>
                    <a:pt x="44613" y="2558"/>
                    <a:pt x="44613" y="1986"/>
                  </a:cubicBezTo>
                  <a:cubicBezTo>
                    <a:pt x="44613" y="650"/>
                    <a:pt x="43848" y="78"/>
                    <a:pt x="42700" y="78"/>
                  </a:cubicBezTo>
                  <a:cubicBezTo>
                    <a:pt x="40788" y="78"/>
                    <a:pt x="23580" y="13052"/>
                    <a:pt x="12298" y="37284"/>
                  </a:cubicBezTo>
                  <a:cubicBezTo>
                    <a:pt x="2547" y="58271"/>
                    <a:pt x="252" y="79450"/>
                    <a:pt x="252" y="95477"/>
                  </a:cubicBezTo>
                  <a:cubicBezTo>
                    <a:pt x="252" y="110359"/>
                    <a:pt x="2355" y="133446"/>
                    <a:pt x="12872" y="155006"/>
                  </a:cubicBezTo>
                  <a:cubicBezTo>
                    <a:pt x="24344" y="178474"/>
                    <a:pt x="40788" y="190876"/>
                    <a:pt x="42700" y="190876"/>
                  </a:cubicBezTo>
                  <a:cubicBezTo>
                    <a:pt x="43848" y="190876"/>
                    <a:pt x="44613" y="190304"/>
                    <a:pt x="44613" y="188968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314CE0F7-A587-4D0F-BFEB-264CB55DBB87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8391449" y="4778106"/>
              <a:ext cx="58701" cy="121538"/>
            </a:xfrm>
            <a:custGeom>
              <a:avLst/>
              <a:gdLst>
                <a:gd name="connsiteX0" fmla="*/ 35247 w 58701"/>
                <a:gd name="connsiteY0" fmla="*/ 43198 h 121538"/>
                <a:gd name="connsiteX1" fmla="*/ 53221 w 58701"/>
                <a:gd name="connsiteY1" fmla="*/ 43198 h 121538"/>
                <a:gd name="connsiteX2" fmla="*/ 58957 w 58701"/>
                <a:gd name="connsiteY2" fmla="*/ 39382 h 121538"/>
                <a:gd name="connsiteX3" fmla="*/ 53603 w 58701"/>
                <a:gd name="connsiteY3" fmla="*/ 37284 h 121538"/>
                <a:gd name="connsiteX4" fmla="*/ 36777 w 58701"/>
                <a:gd name="connsiteY4" fmla="*/ 37284 h 121538"/>
                <a:gd name="connsiteX5" fmla="*/ 44616 w 58701"/>
                <a:gd name="connsiteY5" fmla="*/ 5229 h 121538"/>
                <a:gd name="connsiteX6" fmla="*/ 39071 w 58701"/>
                <a:gd name="connsiteY6" fmla="*/ 78 h 121538"/>
                <a:gd name="connsiteX7" fmla="*/ 31423 w 58701"/>
                <a:gd name="connsiteY7" fmla="*/ 6947 h 121538"/>
                <a:gd name="connsiteX8" fmla="*/ 23966 w 58701"/>
                <a:gd name="connsiteY8" fmla="*/ 37284 h 121538"/>
                <a:gd name="connsiteX9" fmla="*/ 5992 w 58701"/>
                <a:gd name="connsiteY9" fmla="*/ 37284 h 121538"/>
                <a:gd name="connsiteX10" fmla="*/ 256 w 58701"/>
                <a:gd name="connsiteY10" fmla="*/ 40909 h 121538"/>
                <a:gd name="connsiteX11" fmla="*/ 5610 w 58701"/>
                <a:gd name="connsiteY11" fmla="*/ 43198 h 121538"/>
                <a:gd name="connsiteX12" fmla="*/ 22436 w 58701"/>
                <a:gd name="connsiteY12" fmla="*/ 43198 h 121538"/>
                <a:gd name="connsiteX13" fmla="*/ 7904 w 58701"/>
                <a:gd name="connsiteY13" fmla="*/ 104063 h 121538"/>
                <a:gd name="connsiteX14" fmla="*/ 25495 w 58701"/>
                <a:gd name="connsiteY14" fmla="*/ 121616 h 121538"/>
                <a:gd name="connsiteX15" fmla="*/ 55898 w 58701"/>
                <a:gd name="connsiteY15" fmla="*/ 92233 h 121538"/>
                <a:gd name="connsiteX16" fmla="*/ 53603 w 58701"/>
                <a:gd name="connsiteY16" fmla="*/ 90325 h 121538"/>
                <a:gd name="connsiteX17" fmla="*/ 50735 w 58701"/>
                <a:gd name="connsiteY17" fmla="*/ 92997 h 121538"/>
                <a:gd name="connsiteX18" fmla="*/ 25878 w 58701"/>
                <a:gd name="connsiteY18" fmla="*/ 117419 h 121538"/>
                <a:gd name="connsiteX19" fmla="*/ 19950 w 58701"/>
                <a:gd name="connsiteY19" fmla="*/ 108642 h 121538"/>
                <a:gd name="connsiteX20" fmla="*/ 21098 w 58701"/>
                <a:gd name="connsiteY20" fmla="*/ 99484 h 121538"/>
                <a:gd name="connsiteX21" fmla="*/ 35247 w 58701"/>
                <a:gd name="connsiteY21" fmla="*/ 43198 h 12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701" h="121538">
                  <a:moveTo>
                    <a:pt x="35247" y="43198"/>
                  </a:moveTo>
                  <a:lnTo>
                    <a:pt x="53221" y="43198"/>
                  </a:lnTo>
                  <a:cubicBezTo>
                    <a:pt x="57045" y="43198"/>
                    <a:pt x="58957" y="43198"/>
                    <a:pt x="58957" y="39382"/>
                  </a:cubicBezTo>
                  <a:cubicBezTo>
                    <a:pt x="58957" y="37284"/>
                    <a:pt x="57045" y="37284"/>
                    <a:pt x="53603" y="37284"/>
                  </a:cubicBezTo>
                  <a:lnTo>
                    <a:pt x="36777" y="37284"/>
                  </a:lnTo>
                  <a:cubicBezTo>
                    <a:pt x="43660" y="10190"/>
                    <a:pt x="44616" y="6374"/>
                    <a:pt x="44616" y="5229"/>
                  </a:cubicBezTo>
                  <a:cubicBezTo>
                    <a:pt x="44616" y="1986"/>
                    <a:pt x="42322" y="78"/>
                    <a:pt x="39071" y="78"/>
                  </a:cubicBezTo>
                  <a:cubicBezTo>
                    <a:pt x="38498" y="78"/>
                    <a:pt x="33144" y="269"/>
                    <a:pt x="31423" y="6947"/>
                  </a:cubicBezTo>
                  <a:lnTo>
                    <a:pt x="23966" y="37284"/>
                  </a:lnTo>
                  <a:lnTo>
                    <a:pt x="5992" y="37284"/>
                  </a:lnTo>
                  <a:cubicBezTo>
                    <a:pt x="2168" y="37284"/>
                    <a:pt x="256" y="37284"/>
                    <a:pt x="256" y="40909"/>
                  </a:cubicBezTo>
                  <a:cubicBezTo>
                    <a:pt x="256" y="43198"/>
                    <a:pt x="1786" y="43198"/>
                    <a:pt x="5610" y="43198"/>
                  </a:cubicBezTo>
                  <a:lnTo>
                    <a:pt x="22436" y="43198"/>
                  </a:lnTo>
                  <a:cubicBezTo>
                    <a:pt x="8669" y="97385"/>
                    <a:pt x="7904" y="100629"/>
                    <a:pt x="7904" y="104063"/>
                  </a:cubicBezTo>
                  <a:cubicBezTo>
                    <a:pt x="7904" y="114366"/>
                    <a:pt x="15170" y="121616"/>
                    <a:pt x="25495" y="121616"/>
                  </a:cubicBezTo>
                  <a:cubicBezTo>
                    <a:pt x="44999" y="121616"/>
                    <a:pt x="55898" y="93760"/>
                    <a:pt x="55898" y="92233"/>
                  </a:cubicBezTo>
                  <a:cubicBezTo>
                    <a:pt x="55898" y="90325"/>
                    <a:pt x="54368" y="90325"/>
                    <a:pt x="53603" y="90325"/>
                  </a:cubicBezTo>
                  <a:cubicBezTo>
                    <a:pt x="51882" y="90325"/>
                    <a:pt x="51691" y="90898"/>
                    <a:pt x="50735" y="92997"/>
                  </a:cubicBezTo>
                  <a:cubicBezTo>
                    <a:pt x="42513" y="112840"/>
                    <a:pt x="32379" y="117419"/>
                    <a:pt x="25878" y="117419"/>
                  </a:cubicBezTo>
                  <a:cubicBezTo>
                    <a:pt x="21863" y="117419"/>
                    <a:pt x="19950" y="114938"/>
                    <a:pt x="19950" y="108642"/>
                  </a:cubicBezTo>
                  <a:cubicBezTo>
                    <a:pt x="19950" y="104063"/>
                    <a:pt x="20333" y="102727"/>
                    <a:pt x="21098" y="99484"/>
                  </a:cubicBezTo>
                  <a:lnTo>
                    <a:pt x="35247" y="43198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C9A73EE8-B5AE-47F9-9ACF-F228E33F1F55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8514459" y="4846030"/>
              <a:ext cx="116828" cy="7631"/>
            </a:xfrm>
            <a:custGeom>
              <a:avLst/>
              <a:gdLst>
                <a:gd name="connsiteX0" fmla="*/ 110398 w 116828"/>
                <a:gd name="connsiteY0" fmla="*/ 7710 h 7631"/>
                <a:gd name="connsiteX1" fmla="*/ 117091 w 116828"/>
                <a:gd name="connsiteY1" fmla="*/ 3894 h 7631"/>
                <a:gd name="connsiteX2" fmla="*/ 110398 w 116828"/>
                <a:gd name="connsiteY2" fmla="*/ 78 h 7631"/>
                <a:gd name="connsiteX3" fmla="*/ 6954 w 116828"/>
                <a:gd name="connsiteY3" fmla="*/ 78 h 7631"/>
                <a:gd name="connsiteX4" fmla="*/ 262 w 116828"/>
                <a:gd name="connsiteY4" fmla="*/ 3894 h 7631"/>
                <a:gd name="connsiteX5" fmla="*/ 6954 w 116828"/>
                <a:gd name="connsiteY5" fmla="*/ 7710 h 7631"/>
                <a:gd name="connsiteX6" fmla="*/ 110398 w 116828"/>
                <a:gd name="connsiteY6" fmla="*/ 7710 h 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6828" h="7631">
                  <a:moveTo>
                    <a:pt x="110398" y="7710"/>
                  </a:moveTo>
                  <a:cubicBezTo>
                    <a:pt x="113649" y="7710"/>
                    <a:pt x="117091" y="7710"/>
                    <a:pt x="117091" y="3894"/>
                  </a:cubicBezTo>
                  <a:cubicBezTo>
                    <a:pt x="117091" y="78"/>
                    <a:pt x="113649" y="78"/>
                    <a:pt x="110398" y="78"/>
                  </a:cubicBezTo>
                  <a:lnTo>
                    <a:pt x="6954" y="78"/>
                  </a:lnTo>
                  <a:cubicBezTo>
                    <a:pt x="3703" y="78"/>
                    <a:pt x="262" y="78"/>
                    <a:pt x="262" y="3894"/>
                  </a:cubicBezTo>
                  <a:cubicBezTo>
                    <a:pt x="262" y="7710"/>
                    <a:pt x="3703" y="7710"/>
                    <a:pt x="6954" y="7710"/>
                  </a:cubicBezTo>
                  <a:lnTo>
                    <a:pt x="110398" y="7710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4EE97CEB-3430-4597-B637-989C34C59607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8694960" y="4815311"/>
              <a:ext cx="92545" cy="84523"/>
            </a:xfrm>
            <a:custGeom>
              <a:avLst/>
              <a:gdLst>
                <a:gd name="connsiteX0" fmla="*/ 51325 w 92545"/>
                <a:gd name="connsiteY0" fmla="*/ 11144 h 84523"/>
                <a:gd name="connsiteX1" fmla="*/ 83448 w 92545"/>
                <a:gd name="connsiteY1" fmla="*/ 11144 h 84523"/>
                <a:gd name="connsiteX2" fmla="*/ 92817 w 92545"/>
                <a:gd name="connsiteY2" fmla="*/ 4657 h 84523"/>
                <a:gd name="connsiteX3" fmla="*/ 85169 w 92545"/>
                <a:gd name="connsiteY3" fmla="*/ 78 h 84523"/>
                <a:gd name="connsiteX4" fmla="*/ 31630 w 92545"/>
                <a:gd name="connsiteY4" fmla="*/ 78 h 84523"/>
                <a:gd name="connsiteX5" fmla="*/ 11935 w 92545"/>
                <a:gd name="connsiteY5" fmla="*/ 9045 h 84523"/>
                <a:gd name="connsiteX6" fmla="*/ 272 w 92545"/>
                <a:gd name="connsiteY6" fmla="*/ 26217 h 84523"/>
                <a:gd name="connsiteX7" fmla="*/ 2566 w 92545"/>
                <a:gd name="connsiteY7" fmla="*/ 28125 h 84523"/>
                <a:gd name="connsiteX8" fmla="*/ 5625 w 92545"/>
                <a:gd name="connsiteY8" fmla="*/ 25836 h 84523"/>
                <a:gd name="connsiteX9" fmla="*/ 29909 w 92545"/>
                <a:gd name="connsiteY9" fmla="*/ 11144 h 84523"/>
                <a:gd name="connsiteX10" fmla="*/ 45779 w 92545"/>
                <a:gd name="connsiteY10" fmla="*/ 11144 h 84523"/>
                <a:gd name="connsiteX11" fmla="*/ 27041 w 92545"/>
                <a:gd name="connsiteY11" fmla="*/ 72390 h 84523"/>
                <a:gd name="connsiteX12" fmla="*/ 25129 w 92545"/>
                <a:gd name="connsiteY12" fmla="*/ 79450 h 84523"/>
                <a:gd name="connsiteX13" fmla="*/ 30674 w 92545"/>
                <a:gd name="connsiteY13" fmla="*/ 84602 h 84523"/>
                <a:gd name="connsiteX14" fmla="*/ 38513 w 92545"/>
                <a:gd name="connsiteY14" fmla="*/ 76397 h 84523"/>
                <a:gd name="connsiteX15" fmla="*/ 51325 w 92545"/>
                <a:gd name="connsiteY15" fmla="*/ 11144 h 84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2545" h="84523">
                  <a:moveTo>
                    <a:pt x="51325" y="11144"/>
                  </a:moveTo>
                  <a:lnTo>
                    <a:pt x="83448" y="11144"/>
                  </a:lnTo>
                  <a:cubicBezTo>
                    <a:pt x="85933" y="11144"/>
                    <a:pt x="92817" y="11144"/>
                    <a:pt x="92817" y="4657"/>
                  </a:cubicBezTo>
                  <a:cubicBezTo>
                    <a:pt x="92817" y="78"/>
                    <a:pt x="88802" y="78"/>
                    <a:pt x="85169" y="78"/>
                  </a:cubicBezTo>
                  <a:lnTo>
                    <a:pt x="31630" y="78"/>
                  </a:lnTo>
                  <a:cubicBezTo>
                    <a:pt x="27806" y="78"/>
                    <a:pt x="20349" y="78"/>
                    <a:pt x="11935" y="9045"/>
                  </a:cubicBezTo>
                  <a:cubicBezTo>
                    <a:pt x="5625" y="15914"/>
                    <a:pt x="272" y="25072"/>
                    <a:pt x="272" y="26217"/>
                  </a:cubicBezTo>
                  <a:cubicBezTo>
                    <a:pt x="272" y="26408"/>
                    <a:pt x="272" y="28125"/>
                    <a:pt x="2566" y="28125"/>
                  </a:cubicBezTo>
                  <a:cubicBezTo>
                    <a:pt x="4096" y="28125"/>
                    <a:pt x="4478" y="27362"/>
                    <a:pt x="5625" y="25836"/>
                  </a:cubicBezTo>
                  <a:cubicBezTo>
                    <a:pt x="14995" y="11144"/>
                    <a:pt x="25894" y="11144"/>
                    <a:pt x="29909" y="11144"/>
                  </a:cubicBezTo>
                  <a:lnTo>
                    <a:pt x="45779" y="11144"/>
                  </a:lnTo>
                  <a:lnTo>
                    <a:pt x="27041" y="72390"/>
                  </a:lnTo>
                  <a:cubicBezTo>
                    <a:pt x="26276" y="74680"/>
                    <a:pt x="25129" y="78687"/>
                    <a:pt x="25129" y="79450"/>
                  </a:cubicBezTo>
                  <a:cubicBezTo>
                    <a:pt x="25129" y="81549"/>
                    <a:pt x="26467" y="84602"/>
                    <a:pt x="30674" y="84602"/>
                  </a:cubicBezTo>
                  <a:cubicBezTo>
                    <a:pt x="36984" y="84602"/>
                    <a:pt x="37940" y="79259"/>
                    <a:pt x="38513" y="76397"/>
                  </a:cubicBezTo>
                  <a:lnTo>
                    <a:pt x="51325" y="11144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F919954F-C9CD-480F-BA75-1F411535939D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8805929" y="4754447"/>
              <a:ext cx="44360" cy="190798"/>
            </a:xfrm>
            <a:custGeom>
              <a:avLst/>
              <a:gdLst>
                <a:gd name="connsiteX0" fmla="*/ 44638 w 44360"/>
                <a:gd name="connsiteY0" fmla="*/ 95477 h 190798"/>
                <a:gd name="connsiteX1" fmla="*/ 32018 w 44360"/>
                <a:gd name="connsiteY1" fmla="*/ 35948 h 190798"/>
                <a:gd name="connsiteX2" fmla="*/ 2189 w 44360"/>
                <a:gd name="connsiteY2" fmla="*/ 78 h 190798"/>
                <a:gd name="connsiteX3" fmla="*/ 277 w 44360"/>
                <a:gd name="connsiteY3" fmla="*/ 1986 h 190798"/>
                <a:gd name="connsiteX4" fmla="*/ 3910 w 44360"/>
                <a:gd name="connsiteY4" fmla="*/ 6374 h 190798"/>
                <a:gd name="connsiteX5" fmla="*/ 33548 w 44360"/>
                <a:gd name="connsiteY5" fmla="*/ 95477 h 190798"/>
                <a:gd name="connsiteX6" fmla="*/ 2763 w 44360"/>
                <a:gd name="connsiteY6" fmla="*/ 185725 h 190798"/>
                <a:gd name="connsiteX7" fmla="*/ 277 w 44360"/>
                <a:gd name="connsiteY7" fmla="*/ 188968 h 190798"/>
                <a:gd name="connsiteX8" fmla="*/ 2189 w 44360"/>
                <a:gd name="connsiteY8" fmla="*/ 190876 h 190798"/>
                <a:gd name="connsiteX9" fmla="*/ 32592 w 44360"/>
                <a:gd name="connsiteY9" fmla="*/ 153670 h 190798"/>
                <a:gd name="connsiteX10" fmla="*/ 44638 w 44360"/>
                <a:gd name="connsiteY10" fmla="*/ 95477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360" h="190798">
                  <a:moveTo>
                    <a:pt x="44638" y="95477"/>
                  </a:moveTo>
                  <a:cubicBezTo>
                    <a:pt x="44638" y="80595"/>
                    <a:pt x="42534" y="57508"/>
                    <a:pt x="32018" y="35948"/>
                  </a:cubicBezTo>
                  <a:cubicBezTo>
                    <a:pt x="20545" y="12480"/>
                    <a:pt x="4101" y="78"/>
                    <a:pt x="2189" y="78"/>
                  </a:cubicBezTo>
                  <a:cubicBezTo>
                    <a:pt x="1042" y="78"/>
                    <a:pt x="277" y="841"/>
                    <a:pt x="277" y="1986"/>
                  </a:cubicBezTo>
                  <a:cubicBezTo>
                    <a:pt x="277" y="2558"/>
                    <a:pt x="277" y="2940"/>
                    <a:pt x="3910" y="6374"/>
                  </a:cubicBezTo>
                  <a:cubicBezTo>
                    <a:pt x="22649" y="25263"/>
                    <a:pt x="33548" y="55600"/>
                    <a:pt x="33548" y="95477"/>
                  </a:cubicBezTo>
                  <a:cubicBezTo>
                    <a:pt x="33548" y="128103"/>
                    <a:pt x="26473" y="161684"/>
                    <a:pt x="2763" y="185725"/>
                  </a:cubicBezTo>
                  <a:cubicBezTo>
                    <a:pt x="277" y="188014"/>
                    <a:pt x="277" y="188396"/>
                    <a:pt x="277" y="188968"/>
                  </a:cubicBezTo>
                  <a:cubicBezTo>
                    <a:pt x="277" y="190113"/>
                    <a:pt x="1042" y="190876"/>
                    <a:pt x="2189" y="190876"/>
                  </a:cubicBezTo>
                  <a:cubicBezTo>
                    <a:pt x="4101" y="190876"/>
                    <a:pt x="21310" y="177902"/>
                    <a:pt x="32592" y="153670"/>
                  </a:cubicBezTo>
                  <a:cubicBezTo>
                    <a:pt x="42343" y="132683"/>
                    <a:pt x="44638" y="111504"/>
                    <a:pt x="44638" y="95477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A67C5BD-273A-4623-8AA2-58975A23E9EC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8877037" y="4765131"/>
              <a:ext cx="91015" cy="134512"/>
            </a:xfrm>
            <a:custGeom>
              <a:avLst/>
              <a:gdLst>
                <a:gd name="connsiteX0" fmla="*/ 91297 w 91015"/>
                <a:gd name="connsiteY0" fmla="*/ 2177 h 134512"/>
                <a:gd name="connsiteX1" fmla="*/ 88811 w 91015"/>
                <a:gd name="connsiteY1" fmla="*/ 78 h 134512"/>
                <a:gd name="connsiteX2" fmla="*/ 64527 w 91015"/>
                <a:gd name="connsiteY2" fmla="*/ 2177 h 134512"/>
                <a:gd name="connsiteX3" fmla="*/ 61850 w 91015"/>
                <a:gd name="connsiteY3" fmla="*/ 5802 h 134512"/>
                <a:gd name="connsiteX4" fmla="*/ 66439 w 91015"/>
                <a:gd name="connsiteY4" fmla="*/ 8091 h 134512"/>
                <a:gd name="connsiteX5" fmla="*/ 76000 w 91015"/>
                <a:gd name="connsiteY5" fmla="*/ 11335 h 134512"/>
                <a:gd name="connsiteX6" fmla="*/ 75426 w 91015"/>
                <a:gd name="connsiteY6" fmla="*/ 15151 h 134512"/>
                <a:gd name="connsiteX7" fmla="*/ 63954 w 91015"/>
                <a:gd name="connsiteY7" fmla="*/ 60370 h 134512"/>
                <a:gd name="connsiteX8" fmla="*/ 46362 w 91015"/>
                <a:gd name="connsiteY8" fmla="*/ 48159 h 134512"/>
                <a:gd name="connsiteX9" fmla="*/ 281 w 91015"/>
                <a:gd name="connsiteY9" fmla="*/ 104063 h 134512"/>
                <a:gd name="connsiteX10" fmla="*/ 25712 w 91015"/>
                <a:gd name="connsiteY10" fmla="*/ 134591 h 134512"/>
                <a:gd name="connsiteX11" fmla="*/ 50569 w 91015"/>
                <a:gd name="connsiteY11" fmla="*/ 120281 h 134512"/>
                <a:gd name="connsiteX12" fmla="*/ 67969 w 91015"/>
                <a:gd name="connsiteY12" fmla="*/ 134591 h 134512"/>
                <a:gd name="connsiteX13" fmla="*/ 82119 w 91015"/>
                <a:gd name="connsiteY13" fmla="*/ 124097 h 134512"/>
                <a:gd name="connsiteX14" fmla="*/ 87855 w 91015"/>
                <a:gd name="connsiteY14" fmla="*/ 105208 h 134512"/>
                <a:gd name="connsiteX15" fmla="*/ 85560 w 91015"/>
                <a:gd name="connsiteY15" fmla="*/ 103300 h 134512"/>
                <a:gd name="connsiteX16" fmla="*/ 82883 w 91015"/>
                <a:gd name="connsiteY16" fmla="*/ 106734 h 134512"/>
                <a:gd name="connsiteX17" fmla="*/ 68351 w 91015"/>
                <a:gd name="connsiteY17" fmla="*/ 130393 h 134512"/>
                <a:gd name="connsiteX18" fmla="*/ 62615 w 91015"/>
                <a:gd name="connsiteY18" fmla="*/ 121616 h 134512"/>
                <a:gd name="connsiteX19" fmla="*/ 63762 w 91015"/>
                <a:gd name="connsiteY19" fmla="*/ 112458 h 134512"/>
                <a:gd name="connsiteX20" fmla="*/ 91297 w 91015"/>
                <a:gd name="connsiteY20" fmla="*/ 2177 h 134512"/>
                <a:gd name="connsiteX21" fmla="*/ 51525 w 91015"/>
                <a:gd name="connsiteY21" fmla="*/ 109787 h 134512"/>
                <a:gd name="connsiteX22" fmla="*/ 47701 w 91015"/>
                <a:gd name="connsiteY22" fmla="*/ 116846 h 134512"/>
                <a:gd name="connsiteX23" fmla="*/ 26094 w 91015"/>
                <a:gd name="connsiteY23" fmla="*/ 130393 h 134512"/>
                <a:gd name="connsiteX24" fmla="*/ 13857 w 91015"/>
                <a:gd name="connsiteY24" fmla="*/ 112458 h 134512"/>
                <a:gd name="connsiteX25" fmla="*/ 24373 w 91015"/>
                <a:gd name="connsiteY25" fmla="*/ 70673 h 134512"/>
                <a:gd name="connsiteX26" fmla="*/ 46554 w 91015"/>
                <a:gd name="connsiteY26" fmla="*/ 52357 h 134512"/>
                <a:gd name="connsiteX27" fmla="*/ 61659 w 91015"/>
                <a:gd name="connsiteY27" fmla="*/ 69147 h 134512"/>
                <a:gd name="connsiteX28" fmla="*/ 61086 w 91015"/>
                <a:gd name="connsiteY28" fmla="*/ 72390 h 134512"/>
                <a:gd name="connsiteX29" fmla="*/ 51525 w 91015"/>
                <a:gd name="connsiteY29" fmla="*/ 109787 h 134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1015" h="134512">
                  <a:moveTo>
                    <a:pt x="91297" y="2177"/>
                  </a:moveTo>
                  <a:cubicBezTo>
                    <a:pt x="91297" y="1986"/>
                    <a:pt x="91297" y="78"/>
                    <a:pt x="88811" y="78"/>
                  </a:cubicBezTo>
                  <a:cubicBezTo>
                    <a:pt x="85943" y="78"/>
                    <a:pt x="67778" y="1795"/>
                    <a:pt x="64527" y="2177"/>
                  </a:cubicBezTo>
                  <a:cubicBezTo>
                    <a:pt x="62998" y="2367"/>
                    <a:pt x="61850" y="3321"/>
                    <a:pt x="61850" y="5802"/>
                  </a:cubicBezTo>
                  <a:cubicBezTo>
                    <a:pt x="61850" y="8091"/>
                    <a:pt x="63571" y="8091"/>
                    <a:pt x="66439" y="8091"/>
                  </a:cubicBezTo>
                  <a:cubicBezTo>
                    <a:pt x="75617" y="8091"/>
                    <a:pt x="76000" y="9427"/>
                    <a:pt x="76000" y="11335"/>
                  </a:cubicBezTo>
                  <a:lnTo>
                    <a:pt x="75426" y="15151"/>
                  </a:lnTo>
                  <a:lnTo>
                    <a:pt x="63954" y="60370"/>
                  </a:lnTo>
                  <a:cubicBezTo>
                    <a:pt x="60512" y="53311"/>
                    <a:pt x="54967" y="48159"/>
                    <a:pt x="46362" y="48159"/>
                  </a:cubicBezTo>
                  <a:cubicBezTo>
                    <a:pt x="23991" y="48159"/>
                    <a:pt x="281" y="76206"/>
                    <a:pt x="281" y="104063"/>
                  </a:cubicBezTo>
                  <a:cubicBezTo>
                    <a:pt x="281" y="121998"/>
                    <a:pt x="10797" y="134591"/>
                    <a:pt x="25712" y="134591"/>
                  </a:cubicBezTo>
                  <a:cubicBezTo>
                    <a:pt x="29536" y="134591"/>
                    <a:pt x="39096" y="133827"/>
                    <a:pt x="50569" y="120281"/>
                  </a:cubicBezTo>
                  <a:cubicBezTo>
                    <a:pt x="52099" y="128294"/>
                    <a:pt x="58791" y="134591"/>
                    <a:pt x="67969" y="134591"/>
                  </a:cubicBezTo>
                  <a:cubicBezTo>
                    <a:pt x="74661" y="134591"/>
                    <a:pt x="79059" y="130202"/>
                    <a:pt x="82119" y="124097"/>
                  </a:cubicBezTo>
                  <a:cubicBezTo>
                    <a:pt x="85369" y="117228"/>
                    <a:pt x="87855" y="105589"/>
                    <a:pt x="87855" y="105208"/>
                  </a:cubicBezTo>
                  <a:cubicBezTo>
                    <a:pt x="87855" y="103300"/>
                    <a:pt x="86134" y="103300"/>
                    <a:pt x="85560" y="103300"/>
                  </a:cubicBezTo>
                  <a:cubicBezTo>
                    <a:pt x="83648" y="103300"/>
                    <a:pt x="83457" y="104063"/>
                    <a:pt x="82883" y="106734"/>
                  </a:cubicBezTo>
                  <a:cubicBezTo>
                    <a:pt x="79633" y="119136"/>
                    <a:pt x="76191" y="130393"/>
                    <a:pt x="68351" y="130393"/>
                  </a:cubicBezTo>
                  <a:cubicBezTo>
                    <a:pt x="63189" y="130393"/>
                    <a:pt x="62615" y="125432"/>
                    <a:pt x="62615" y="121616"/>
                  </a:cubicBezTo>
                  <a:cubicBezTo>
                    <a:pt x="62615" y="117037"/>
                    <a:pt x="62998" y="115702"/>
                    <a:pt x="63762" y="112458"/>
                  </a:cubicBezTo>
                  <a:lnTo>
                    <a:pt x="91297" y="2177"/>
                  </a:lnTo>
                  <a:close/>
                  <a:moveTo>
                    <a:pt x="51525" y="109787"/>
                  </a:moveTo>
                  <a:cubicBezTo>
                    <a:pt x="50569" y="113221"/>
                    <a:pt x="50569" y="113603"/>
                    <a:pt x="47701" y="116846"/>
                  </a:cubicBezTo>
                  <a:cubicBezTo>
                    <a:pt x="39288" y="127340"/>
                    <a:pt x="31448" y="130393"/>
                    <a:pt x="26094" y="130393"/>
                  </a:cubicBezTo>
                  <a:cubicBezTo>
                    <a:pt x="16534" y="130393"/>
                    <a:pt x="13857" y="119899"/>
                    <a:pt x="13857" y="112458"/>
                  </a:cubicBezTo>
                  <a:cubicBezTo>
                    <a:pt x="13857" y="102918"/>
                    <a:pt x="19976" y="79450"/>
                    <a:pt x="24373" y="70673"/>
                  </a:cubicBezTo>
                  <a:cubicBezTo>
                    <a:pt x="30301" y="59416"/>
                    <a:pt x="38905" y="52357"/>
                    <a:pt x="46554" y="52357"/>
                  </a:cubicBezTo>
                  <a:cubicBezTo>
                    <a:pt x="58982" y="52357"/>
                    <a:pt x="61659" y="68002"/>
                    <a:pt x="61659" y="69147"/>
                  </a:cubicBezTo>
                  <a:cubicBezTo>
                    <a:pt x="61659" y="70292"/>
                    <a:pt x="61277" y="71436"/>
                    <a:pt x="61086" y="72390"/>
                  </a:cubicBezTo>
                  <a:lnTo>
                    <a:pt x="51525" y="109787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71842886-569F-402C-A201-6FB88082CB1F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8974074" y="4815311"/>
              <a:ext cx="92545" cy="84523"/>
            </a:xfrm>
            <a:custGeom>
              <a:avLst/>
              <a:gdLst>
                <a:gd name="connsiteX0" fmla="*/ 51339 w 92545"/>
                <a:gd name="connsiteY0" fmla="*/ 11144 h 84523"/>
                <a:gd name="connsiteX1" fmla="*/ 83462 w 92545"/>
                <a:gd name="connsiteY1" fmla="*/ 11144 h 84523"/>
                <a:gd name="connsiteX2" fmla="*/ 92831 w 92545"/>
                <a:gd name="connsiteY2" fmla="*/ 4657 h 84523"/>
                <a:gd name="connsiteX3" fmla="*/ 85183 w 92545"/>
                <a:gd name="connsiteY3" fmla="*/ 78 h 84523"/>
                <a:gd name="connsiteX4" fmla="*/ 31644 w 92545"/>
                <a:gd name="connsiteY4" fmla="*/ 78 h 84523"/>
                <a:gd name="connsiteX5" fmla="*/ 11950 w 92545"/>
                <a:gd name="connsiteY5" fmla="*/ 9045 h 84523"/>
                <a:gd name="connsiteX6" fmla="*/ 286 w 92545"/>
                <a:gd name="connsiteY6" fmla="*/ 26217 h 84523"/>
                <a:gd name="connsiteX7" fmla="*/ 2581 w 92545"/>
                <a:gd name="connsiteY7" fmla="*/ 28125 h 84523"/>
                <a:gd name="connsiteX8" fmla="*/ 5640 w 92545"/>
                <a:gd name="connsiteY8" fmla="*/ 25836 h 84523"/>
                <a:gd name="connsiteX9" fmla="*/ 29924 w 92545"/>
                <a:gd name="connsiteY9" fmla="*/ 11144 h 84523"/>
                <a:gd name="connsiteX10" fmla="*/ 45794 w 92545"/>
                <a:gd name="connsiteY10" fmla="*/ 11144 h 84523"/>
                <a:gd name="connsiteX11" fmla="*/ 27055 w 92545"/>
                <a:gd name="connsiteY11" fmla="*/ 72390 h 84523"/>
                <a:gd name="connsiteX12" fmla="*/ 25143 w 92545"/>
                <a:gd name="connsiteY12" fmla="*/ 79450 h 84523"/>
                <a:gd name="connsiteX13" fmla="*/ 30688 w 92545"/>
                <a:gd name="connsiteY13" fmla="*/ 84602 h 84523"/>
                <a:gd name="connsiteX14" fmla="*/ 38528 w 92545"/>
                <a:gd name="connsiteY14" fmla="*/ 76397 h 84523"/>
                <a:gd name="connsiteX15" fmla="*/ 51339 w 92545"/>
                <a:gd name="connsiteY15" fmla="*/ 11144 h 84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2545" h="84523">
                  <a:moveTo>
                    <a:pt x="51339" y="11144"/>
                  </a:moveTo>
                  <a:lnTo>
                    <a:pt x="83462" y="11144"/>
                  </a:lnTo>
                  <a:cubicBezTo>
                    <a:pt x="85948" y="11144"/>
                    <a:pt x="92831" y="11144"/>
                    <a:pt x="92831" y="4657"/>
                  </a:cubicBezTo>
                  <a:cubicBezTo>
                    <a:pt x="92831" y="78"/>
                    <a:pt x="88816" y="78"/>
                    <a:pt x="85183" y="78"/>
                  </a:cubicBezTo>
                  <a:lnTo>
                    <a:pt x="31644" y="78"/>
                  </a:lnTo>
                  <a:cubicBezTo>
                    <a:pt x="27820" y="78"/>
                    <a:pt x="20363" y="78"/>
                    <a:pt x="11950" y="9045"/>
                  </a:cubicBezTo>
                  <a:cubicBezTo>
                    <a:pt x="5640" y="15914"/>
                    <a:pt x="286" y="25072"/>
                    <a:pt x="286" y="26217"/>
                  </a:cubicBezTo>
                  <a:cubicBezTo>
                    <a:pt x="286" y="26408"/>
                    <a:pt x="286" y="28125"/>
                    <a:pt x="2581" y="28125"/>
                  </a:cubicBezTo>
                  <a:cubicBezTo>
                    <a:pt x="4110" y="28125"/>
                    <a:pt x="4493" y="27362"/>
                    <a:pt x="5640" y="25836"/>
                  </a:cubicBezTo>
                  <a:cubicBezTo>
                    <a:pt x="15009" y="11144"/>
                    <a:pt x="25908" y="11144"/>
                    <a:pt x="29924" y="11144"/>
                  </a:cubicBezTo>
                  <a:lnTo>
                    <a:pt x="45794" y="11144"/>
                  </a:lnTo>
                  <a:lnTo>
                    <a:pt x="27055" y="72390"/>
                  </a:lnTo>
                  <a:cubicBezTo>
                    <a:pt x="26291" y="74680"/>
                    <a:pt x="25143" y="78687"/>
                    <a:pt x="25143" y="79450"/>
                  </a:cubicBezTo>
                  <a:cubicBezTo>
                    <a:pt x="25143" y="81549"/>
                    <a:pt x="26482" y="84602"/>
                    <a:pt x="30688" y="84602"/>
                  </a:cubicBezTo>
                  <a:cubicBezTo>
                    <a:pt x="36998" y="84602"/>
                    <a:pt x="37954" y="79259"/>
                    <a:pt x="38528" y="76397"/>
                  </a:cubicBezTo>
                  <a:lnTo>
                    <a:pt x="51339" y="11144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211" name="Rectangle 210">
            <a:extLst>
              <a:ext uri="{FF2B5EF4-FFF2-40B4-BE49-F238E27FC236}">
                <a16:creationId xmlns:a16="http://schemas.microsoft.com/office/drawing/2014/main" id="{55CF58E6-BC0A-456A-9EB1-B5EB6AEFB430}"/>
              </a:ext>
            </a:extLst>
          </p:cNvPr>
          <p:cNvSpPr/>
          <p:nvPr/>
        </p:nvSpPr>
        <p:spPr>
          <a:xfrm>
            <a:off x="3432328" y="2924371"/>
            <a:ext cx="2335245" cy="738273"/>
          </a:xfrm>
          <a:prstGeom prst="rect">
            <a:avLst/>
          </a:prstGeom>
          <a:noFill/>
          <a:ln>
            <a:solidFill>
              <a:srgbClr val="6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35921DDF-2A7F-4E9D-B4A3-B9B3D9746CD5}"/>
              </a:ext>
            </a:extLst>
          </p:cNvPr>
          <p:cNvGrpSpPr/>
          <p:nvPr/>
        </p:nvGrpSpPr>
        <p:grpSpPr>
          <a:xfrm>
            <a:off x="4493903" y="5049598"/>
            <a:ext cx="4363882" cy="1363248"/>
            <a:chOff x="2379320" y="4118879"/>
            <a:chExt cx="4858089" cy="1517635"/>
          </a:xfrm>
        </p:grpSpPr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754281C8-9C81-425D-8919-DCE790A483B9}"/>
                </a:ext>
              </a:extLst>
            </p:cNvPr>
            <p:cNvSpPr/>
            <p:nvPr/>
          </p:nvSpPr>
          <p:spPr>
            <a:xfrm>
              <a:off x="4180279" y="4118879"/>
              <a:ext cx="914400" cy="647701"/>
            </a:xfrm>
            <a:prstGeom prst="rect">
              <a:avLst/>
            </a:prstGeom>
            <a:noFill/>
            <a:ln>
              <a:solidFill>
                <a:srgbClr val="6C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CF4B4479-9864-437C-9F8B-7668DCE40555}"/>
                </a:ext>
              </a:extLst>
            </p:cNvPr>
            <p:cNvSpPr txBox="1"/>
            <p:nvPr/>
          </p:nvSpPr>
          <p:spPr>
            <a:xfrm>
              <a:off x="5743191" y="4258063"/>
              <a:ext cx="5245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B49F66D5-AC42-4179-8C71-98B18FADF6C1}"/>
                </a:ext>
              </a:extLst>
            </p:cNvPr>
            <p:cNvSpPr txBox="1"/>
            <p:nvPr/>
          </p:nvSpPr>
          <p:spPr>
            <a:xfrm>
              <a:off x="4375227" y="4258063"/>
              <a:ext cx="5245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E7B8ABCD-FF26-4317-9752-2ED50B428DB8}"/>
                </a:ext>
              </a:extLst>
            </p:cNvPr>
            <p:cNvSpPr txBox="1"/>
            <p:nvPr/>
          </p:nvSpPr>
          <p:spPr>
            <a:xfrm>
              <a:off x="3028344" y="4258063"/>
              <a:ext cx="5245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cxnSp>
          <p:nvCxnSpPr>
            <p:cNvPr id="203" name="Straight Arrow Connector 202">
              <a:extLst>
                <a:ext uri="{FF2B5EF4-FFF2-40B4-BE49-F238E27FC236}">
                  <a16:creationId xmlns:a16="http://schemas.microsoft.com/office/drawing/2014/main" id="{83E74593-5238-4C53-A62E-29BA898775D6}"/>
                </a:ext>
              </a:extLst>
            </p:cNvPr>
            <p:cNvCxnSpPr/>
            <p:nvPr/>
          </p:nvCxnSpPr>
          <p:spPr>
            <a:xfrm>
              <a:off x="3494479" y="4442729"/>
              <a:ext cx="685800" cy="0"/>
            </a:xfrm>
            <a:prstGeom prst="straightConnector1">
              <a:avLst/>
            </a:prstGeom>
            <a:ln w="25400">
              <a:solidFill>
                <a:srgbClr val="6C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Arrow Connector 203">
              <a:extLst>
                <a:ext uri="{FF2B5EF4-FFF2-40B4-BE49-F238E27FC236}">
                  <a16:creationId xmlns:a16="http://schemas.microsoft.com/office/drawing/2014/main" id="{14F1203B-2EF5-4831-87E0-5EECDD86D41D}"/>
                </a:ext>
              </a:extLst>
            </p:cNvPr>
            <p:cNvCxnSpPr/>
            <p:nvPr/>
          </p:nvCxnSpPr>
          <p:spPr>
            <a:xfrm>
              <a:off x="5094679" y="4442729"/>
              <a:ext cx="685800" cy="0"/>
            </a:xfrm>
            <a:prstGeom prst="straightConnector1">
              <a:avLst/>
            </a:prstGeom>
            <a:ln w="25400">
              <a:solidFill>
                <a:srgbClr val="6C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55F4293E-0F36-4DAB-8B15-C17C4723B96F}"/>
                </a:ext>
              </a:extLst>
            </p:cNvPr>
            <p:cNvSpPr txBox="1"/>
            <p:nvPr/>
          </p:nvSpPr>
          <p:spPr>
            <a:xfrm>
              <a:off x="2379320" y="4966157"/>
              <a:ext cx="9781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/>
                <a:t>The input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B91772CA-248A-4C56-AEBB-AF15F34E73A8}"/>
                </a:ext>
              </a:extLst>
            </p:cNvPr>
            <p:cNvSpPr txBox="1"/>
            <p:nvPr/>
          </p:nvSpPr>
          <p:spPr>
            <a:xfrm>
              <a:off x="3769349" y="5051739"/>
              <a:ext cx="19997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/>
                <a:t>The impulse response</a:t>
              </a:r>
              <a:br>
                <a:rPr lang="en-US" sz="1600" dirty="0"/>
              </a:br>
              <a:r>
                <a:rPr lang="en-US" sz="1600" dirty="0"/>
                <a:t>of the LTI system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6CC441E1-7B80-4C38-8AFB-8A8D3C42BF81}"/>
                </a:ext>
              </a:extLst>
            </p:cNvPr>
            <p:cNvSpPr txBox="1"/>
            <p:nvPr/>
          </p:nvSpPr>
          <p:spPr>
            <a:xfrm>
              <a:off x="6127811" y="4947443"/>
              <a:ext cx="11095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/>
                <a:t>The output</a:t>
              </a:r>
            </a:p>
          </p:txBody>
        </p:sp>
        <p:cxnSp>
          <p:nvCxnSpPr>
            <p:cNvPr id="213" name="Straight Arrow Connector 212">
              <a:extLst>
                <a:ext uri="{FF2B5EF4-FFF2-40B4-BE49-F238E27FC236}">
                  <a16:creationId xmlns:a16="http://schemas.microsoft.com/office/drawing/2014/main" id="{43298859-37AE-4CE6-8110-14DBFE1C12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70705" y="4627395"/>
              <a:ext cx="253495" cy="338763"/>
            </a:xfrm>
            <a:prstGeom prst="straightConnector1">
              <a:avLst/>
            </a:prstGeom>
            <a:ln>
              <a:solidFill>
                <a:srgbClr val="6C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Arrow Connector 214">
              <a:extLst>
                <a:ext uri="{FF2B5EF4-FFF2-40B4-BE49-F238E27FC236}">
                  <a16:creationId xmlns:a16="http://schemas.microsoft.com/office/drawing/2014/main" id="{8B7E8AEE-2F24-4712-9937-4E0507B2390B}"/>
                </a:ext>
              </a:extLst>
            </p:cNvPr>
            <p:cNvCxnSpPr>
              <a:cxnSpLocks/>
              <a:endCxn id="201" idx="2"/>
            </p:cNvCxnSpPr>
            <p:nvPr/>
          </p:nvCxnSpPr>
          <p:spPr>
            <a:xfrm flipV="1">
              <a:off x="4400112" y="4627395"/>
              <a:ext cx="237367" cy="489430"/>
            </a:xfrm>
            <a:prstGeom prst="straightConnector1">
              <a:avLst/>
            </a:prstGeom>
            <a:ln>
              <a:solidFill>
                <a:srgbClr val="6C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Arrow Connector 216">
              <a:extLst>
                <a:ext uri="{FF2B5EF4-FFF2-40B4-BE49-F238E27FC236}">
                  <a16:creationId xmlns:a16="http://schemas.microsoft.com/office/drawing/2014/main" id="{340119D7-3E90-411A-8C63-6F4DD0F2DA42}"/>
                </a:ext>
              </a:extLst>
            </p:cNvPr>
            <p:cNvCxnSpPr>
              <a:cxnSpLocks/>
              <a:endCxn id="200" idx="2"/>
            </p:cNvCxnSpPr>
            <p:nvPr/>
          </p:nvCxnSpPr>
          <p:spPr>
            <a:xfrm flipH="1" flipV="1">
              <a:off x="6005443" y="4627395"/>
              <a:ext cx="287946" cy="347854"/>
            </a:xfrm>
            <a:prstGeom prst="straightConnector1">
              <a:avLst/>
            </a:prstGeom>
            <a:ln>
              <a:solidFill>
                <a:srgbClr val="6C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8" name="Group 337" descr="\documentclass{article}&#10;\usepackage{amsmath}&#10;\usepackage{circuitikz}&#10;\pagestyle{empty}&#10;\begin{document}&#10;&#10;\begin{equation*}&#10;y(t)=x_1(t)*x_2(t)=\int_{-\infty}^{\infty}x_1(\tau)x_2(t-\tau)d\tau&#10;\end{equation*}&#10;&#10;\end{document}" title="IguanaTex Vector Display">
            <a:extLst>
              <a:ext uri="{FF2B5EF4-FFF2-40B4-BE49-F238E27FC236}">
                <a16:creationId xmlns:a16="http://schemas.microsoft.com/office/drawing/2014/main" id="{C25A2DF5-1CC1-4670-AA37-769FF761158F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2657585" y="4465612"/>
            <a:ext cx="3629184" cy="446606"/>
            <a:chOff x="5731815" y="5677253"/>
            <a:chExt cx="3629184" cy="446606"/>
          </a:xfrm>
        </p:grpSpPr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B1FE49BE-8A94-48F3-86D5-8A21C74FD470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5731815" y="5864351"/>
              <a:ext cx="87727" cy="123446"/>
            </a:xfrm>
            <a:custGeom>
              <a:avLst/>
              <a:gdLst>
                <a:gd name="connsiteX0" fmla="*/ 87105 w 87727"/>
                <a:gd name="connsiteY0" fmla="*/ 11717 h 123446"/>
                <a:gd name="connsiteX1" fmla="*/ 87866 w 87727"/>
                <a:gd name="connsiteY1" fmla="*/ 7328 h 123446"/>
                <a:gd name="connsiteX2" fmla="*/ 82347 w 87727"/>
                <a:gd name="connsiteY2" fmla="*/ 2177 h 123446"/>
                <a:gd name="connsiteX3" fmla="*/ 75687 w 87727"/>
                <a:gd name="connsiteY3" fmla="*/ 6183 h 123446"/>
                <a:gd name="connsiteX4" fmla="*/ 73023 w 87727"/>
                <a:gd name="connsiteY4" fmla="*/ 16487 h 123446"/>
                <a:gd name="connsiteX5" fmla="*/ 69217 w 87727"/>
                <a:gd name="connsiteY5" fmla="*/ 31750 h 123446"/>
                <a:gd name="connsiteX6" fmla="*/ 60653 w 87727"/>
                <a:gd name="connsiteY6" fmla="*/ 66094 h 123446"/>
                <a:gd name="connsiteX7" fmla="*/ 39149 w 87727"/>
                <a:gd name="connsiteY7" fmla="*/ 82312 h 123446"/>
                <a:gd name="connsiteX8" fmla="*/ 27351 w 87727"/>
                <a:gd name="connsiteY8" fmla="*/ 66857 h 123446"/>
                <a:gd name="connsiteX9" fmla="*/ 37056 w 87727"/>
                <a:gd name="connsiteY9" fmla="*/ 29461 h 123446"/>
                <a:gd name="connsiteX10" fmla="*/ 40862 w 87727"/>
                <a:gd name="connsiteY10" fmla="*/ 15723 h 123446"/>
                <a:gd name="connsiteX11" fmla="*/ 25258 w 87727"/>
                <a:gd name="connsiteY11" fmla="*/ 78 h 123446"/>
                <a:gd name="connsiteX12" fmla="*/ 138 w 87727"/>
                <a:gd name="connsiteY12" fmla="*/ 29461 h 123446"/>
                <a:gd name="connsiteX13" fmla="*/ 2422 w 87727"/>
                <a:gd name="connsiteY13" fmla="*/ 31369 h 123446"/>
                <a:gd name="connsiteX14" fmla="*/ 5467 w 87727"/>
                <a:gd name="connsiteY14" fmla="*/ 27934 h 123446"/>
                <a:gd name="connsiteX15" fmla="*/ 24687 w 87727"/>
                <a:gd name="connsiteY15" fmla="*/ 4275 h 123446"/>
                <a:gd name="connsiteX16" fmla="*/ 29444 w 87727"/>
                <a:gd name="connsiteY16" fmla="*/ 10381 h 123446"/>
                <a:gd name="connsiteX17" fmla="*/ 26209 w 87727"/>
                <a:gd name="connsiteY17" fmla="*/ 23737 h 123446"/>
                <a:gd name="connsiteX18" fmla="*/ 15172 w 87727"/>
                <a:gd name="connsiteY18" fmla="*/ 63804 h 123446"/>
                <a:gd name="connsiteX19" fmla="*/ 38388 w 87727"/>
                <a:gd name="connsiteY19" fmla="*/ 86509 h 123446"/>
                <a:gd name="connsiteX20" fmla="*/ 57608 w 87727"/>
                <a:gd name="connsiteY20" fmla="*/ 77924 h 123446"/>
                <a:gd name="connsiteX21" fmla="*/ 45239 w 87727"/>
                <a:gd name="connsiteY21" fmla="*/ 107306 h 123446"/>
                <a:gd name="connsiteX22" fmla="*/ 24306 w 87727"/>
                <a:gd name="connsiteY22" fmla="*/ 119327 h 123446"/>
                <a:gd name="connsiteX23" fmla="*/ 9843 w 87727"/>
                <a:gd name="connsiteY23" fmla="*/ 111313 h 123446"/>
                <a:gd name="connsiteX24" fmla="*/ 18026 w 87727"/>
                <a:gd name="connsiteY24" fmla="*/ 109024 h 123446"/>
                <a:gd name="connsiteX25" fmla="*/ 21832 w 87727"/>
                <a:gd name="connsiteY25" fmla="*/ 101201 h 123446"/>
                <a:gd name="connsiteX26" fmla="*/ 14791 w 87727"/>
                <a:gd name="connsiteY26" fmla="*/ 94523 h 123446"/>
                <a:gd name="connsiteX27" fmla="*/ 4135 w 87727"/>
                <a:gd name="connsiteY27" fmla="*/ 106925 h 123446"/>
                <a:gd name="connsiteX28" fmla="*/ 24306 w 87727"/>
                <a:gd name="connsiteY28" fmla="*/ 123524 h 123446"/>
                <a:gd name="connsiteX29" fmla="*/ 68836 w 87727"/>
                <a:gd name="connsiteY29" fmla="*/ 84602 h 123446"/>
                <a:gd name="connsiteX30" fmla="*/ 87105 w 87727"/>
                <a:gd name="connsiteY30" fmla="*/ 11717 h 123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7727" h="123446">
                  <a:moveTo>
                    <a:pt x="87105" y="11717"/>
                  </a:moveTo>
                  <a:cubicBezTo>
                    <a:pt x="87866" y="9045"/>
                    <a:pt x="87866" y="8664"/>
                    <a:pt x="87866" y="7328"/>
                  </a:cubicBezTo>
                  <a:cubicBezTo>
                    <a:pt x="87866" y="3894"/>
                    <a:pt x="85202" y="2177"/>
                    <a:pt x="82347" y="2177"/>
                  </a:cubicBezTo>
                  <a:cubicBezTo>
                    <a:pt x="80444" y="2177"/>
                    <a:pt x="77399" y="3321"/>
                    <a:pt x="75687" y="6183"/>
                  </a:cubicBezTo>
                  <a:cubicBezTo>
                    <a:pt x="75306" y="7137"/>
                    <a:pt x="73784" y="13052"/>
                    <a:pt x="73023" y="16487"/>
                  </a:cubicBezTo>
                  <a:cubicBezTo>
                    <a:pt x="71691" y="21447"/>
                    <a:pt x="70358" y="26599"/>
                    <a:pt x="69217" y="31750"/>
                  </a:cubicBezTo>
                  <a:lnTo>
                    <a:pt x="60653" y="66094"/>
                  </a:lnTo>
                  <a:cubicBezTo>
                    <a:pt x="59892" y="68956"/>
                    <a:pt x="51709" y="82312"/>
                    <a:pt x="39149" y="82312"/>
                  </a:cubicBezTo>
                  <a:cubicBezTo>
                    <a:pt x="29444" y="82312"/>
                    <a:pt x="27351" y="73917"/>
                    <a:pt x="27351" y="66857"/>
                  </a:cubicBezTo>
                  <a:cubicBezTo>
                    <a:pt x="27351" y="58081"/>
                    <a:pt x="30586" y="46251"/>
                    <a:pt x="37056" y="29461"/>
                  </a:cubicBezTo>
                  <a:cubicBezTo>
                    <a:pt x="40101" y="21638"/>
                    <a:pt x="40862" y="19539"/>
                    <a:pt x="40862" y="15723"/>
                  </a:cubicBezTo>
                  <a:cubicBezTo>
                    <a:pt x="40862" y="7137"/>
                    <a:pt x="34773" y="78"/>
                    <a:pt x="25258" y="78"/>
                  </a:cubicBezTo>
                  <a:cubicBezTo>
                    <a:pt x="7179" y="78"/>
                    <a:pt x="138" y="27744"/>
                    <a:pt x="138" y="29461"/>
                  </a:cubicBezTo>
                  <a:cubicBezTo>
                    <a:pt x="138" y="31369"/>
                    <a:pt x="2041" y="31369"/>
                    <a:pt x="2422" y="31369"/>
                  </a:cubicBezTo>
                  <a:cubicBezTo>
                    <a:pt x="4325" y="31369"/>
                    <a:pt x="4515" y="30987"/>
                    <a:pt x="5467" y="27934"/>
                  </a:cubicBezTo>
                  <a:cubicBezTo>
                    <a:pt x="10605" y="9999"/>
                    <a:pt x="18217" y="4275"/>
                    <a:pt x="24687" y="4275"/>
                  </a:cubicBezTo>
                  <a:cubicBezTo>
                    <a:pt x="26209" y="4275"/>
                    <a:pt x="29444" y="4275"/>
                    <a:pt x="29444" y="10381"/>
                  </a:cubicBezTo>
                  <a:cubicBezTo>
                    <a:pt x="29444" y="15151"/>
                    <a:pt x="27541" y="20112"/>
                    <a:pt x="26209" y="23737"/>
                  </a:cubicBezTo>
                  <a:cubicBezTo>
                    <a:pt x="18597" y="43961"/>
                    <a:pt x="15172" y="54837"/>
                    <a:pt x="15172" y="63804"/>
                  </a:cubicBezTo>
                  <a:cubicBezTo>
                    <a:pt x="15172" y="80786"/>
                    <a:pt x="27161" y="86509"/>
                    <a:pt x="38388" y="86509"/>
                  </a:cubicBezTo>
                  <a:cubicBezTo>
                    <a:pt x="45810" y="86509"/>
                    <a:pt x="52280" y="83266"/>
                    <a:pt x="57608" y="77924"/>
                  </a:cubicBezTo>
                  <a:cubicBezTo>
                    <a:pt x="55135" y="87845"/>
                    <a:pt x="52851" y="97194"/>
                    <a:pt x="45239" y="107306"/>
                  </a:cubicBezTo>
                  <a:cubicBezTo>
                    <a:pt x="40291" y="113794"/>
                    <a:pt x="33060" y="119327"/>
                    <a:pt x="24306" y="119327"/>
                  </a:cubicBezTo>
                  <a:cubicBezTo>
                    <a:pt x="21642" y="119327"/>
                    <a:pt x="13079" y="118754"/>
                    <a:pt x="9843" y="111313"/>
                  </a:cubicBezTo>
                  <a:cubicBezTo>
                    <a:pt x="12888" y="111313"/>
                    <a:pt x="15362" y="111313"/>
                    <a:pt x="18026" y="109024"/>
                  </a:cubicBezTo>
                  <a:cubicBezTo>
                    <a:pt x="19929" y="107306"/>
                    <a:pt x="21832" y="104826"/>
                    <a:pt x="21832" y="101201"/>
                  </a:cubicBezTo>
                  <a:cubicBezTo>
                    <a:pt x="21832" y="95286"/>
                    <a:pt x="16694" y="94523"/>
                    <a:pt x="14791" y="94523"/>
                  </a:cubicBezTo>
                  <a:cubicBezTo>
                    <a:pt x="10414" y="94523"/>
                    <a:pt x="4135" y="97576"/>
                    <a:pt x="4135" y="106925"/>
                  </a:cubicBezTo>
                  <a:cubicBezTo>
                    <a:pt x="4135" y="116465"/>
                    <a:pt x="12508" y="123524"/>
                    <a:pt x="24306" y="123524"/>
                  </a:cubicBezTo>
                  <a:cubicBezTo>
                    <a:pt x="43907" y="123524"/>
                    <a:pt x="63508" y="106162"/>
                    <a:pt x="68836" y="84602"/>
                  </a:cubicBezTo>
                  <a:lnTo>
                    <a:pt x="87105" y="11717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F943A7A5-A3CA-4360-A29A-9D982814DE26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5845263" y="5805585"/>
              <a:ext cx="44149" cy="190798"/>
            </a:xfrm>
            <a:custGeom>
              <a:avLst/>
              <a:gdLst>
                <a:gd name="connsiteX0" fmla="*/ 44293 w 44149"/>
                <a:gd name="connsiteY0" fmla="*/ 188968 h 190798"/>
                <a:gd name="connsiteX1" fmla="*/ 41058 w 44149"/>
                <a:gd name="connsiteY1" fmla="*/ 184771 h 190798"/>
                <a:gd name="connsiteX2" fmla="*/ 11181 w 44149"/>
                <a:gd name="connsiteY2" fmla="*/ 95477 h 190798"/>
                <a:gd name="connsiteX3" fmla="*/ 41819 w 44149"/>
                <a:gd name="connsiteY3" fmla="*/ 5229 h 190798"/>
                <a:gd name="connsiteX4" fmla="*/ 44293 w 44149"/>
                <a:gd name="connsiteY4" fmla="*/ 1986 h 190798"/>
                <a:gd name="connsiteX5" fmla="*/ 42390 w 44149"/>
                <a:gd name="connsiteY5" fmla="*/ 78 h 190798"/>
                <a:gd name="connsiteX6" fmla="*/ 12132 w 44149"/>
                <a:gd name="connsiteY6" fmla="*/ 37284 h 190798"/>
                <a:gd name="connsiteX7" fmla="*/ 144 w 44149"/>
                <a:gd name="connsiteY7" fmla="*/ 95477 h 190798"/>
                <a:gd name="connsiteX8" fmla="*/ 12703 w 44149"/>
                <a:gd name="connsiteY8" fmla="*/ 155006 h 190798"/>
                <a:gd name="connsiteX9" fmla="*/ 42390 w 44149"/>
                <a:gd name="connsiteY9" fmla="*/ 190876 h 190798"/>
                <a:gd name="connsiteX10" fmla="*/ 44293 w 44149"/>
                <a:gd name="connsiteY10" fmla="*/ 188968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49" h="190798">
                  <a:moveTo>
                    <a:pt x="44293" y="188968"/>
                  </a:moveTo>
                  <a:cubicBezTo>
                    <a:pt x="44293" y="188396"/>
                    <a:pt x="44293" y="188014"/>
                    <a:pt x="41058" y="184771"/>
                  </a:cubicBezTo>
                  <a:cubicBezTo>
                    <a:pt x="17270" y="160730"/>
                    <a:pt x="11181" y="124669"/>
                    <a:pt x="11181" y="95477"/>
                  </a:cubicBezTo>
                  <a:cubicBezTo>
                    <a:pt x="11181" y="62278"/>
                    <a:pt x="18412" y="29079"/>
                    <a:pt x="41819" y="5229"/>
                  </a:cubicBezTo>
                  <a:cubicBezTo>
                    <a:pt x="44293" y="2940"/>
                    <a:pt x="44293" y="2558"/>
                    <a:pt x="44293" y="1986"/>
                  </a:cubicBezTo>
                  <a:cubicBezTo>
                    <a:pt x="44293" y="650"/>
                    <a:pt x="43532" y="78"/>
                    <a:pt x="42390" y="78"/>
                  </a:cubicBezTo>
                  <a:cubicBezTo>
                    <a:pt x="40487" y="78"/>
                    <a:pt x="23360" y="13052"/>
                    <a:pt x="12132" y="37284"/>
                  </a:cubicBezTo>
                  <a:cubicBezTo>
                    <a:pt x="2427" y="58271"/>
                    <a:pt x="144" y="79450"/>
                    <a:pt x="144" y="95477"/>
                  </a:cubicBezTo>
                  <a:cubicBezTo>
                    <a:pt x="144" y="110359"/>
                    <a:pt x="2237" y="133446"/>
                    <a:pt x="12703" y="155006"/>
                  </a:cubicBezTo>
                  <a:cubicBezTo>
                    <a:pt x="24121" y="178474"/>
                    <a:pt x="40487" y="190876"/>
                    <a:pt x="42390" y="190876"/>
                  </a:cubicBezTo>
                  <a:cubicBezTo>
                    <a:pt x="43532" y="190876"/>
                    <a:pt x="44293" y="190304"/>
                    <a:pt x="44293" y="188968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559C1364-484A-4FBB-AE4A-E813B058C5F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5904806" y="5829244"/>
              <a:ext cx="58421" cy="121538"/>
            </a:xfrm>
            <a:custGeom>
              <a:avLst/>
              <a:gdLst>
                <a:gd name="connsiteX0" fmla="*/ 34972 w 58421"/>
                <a:gd name="connsiteY0" fmla="*/ 43198 h 121538"/>
                <a:gd name="connsiteX1" fmla="*/ 52860 w 58421"/>
                <a:gd name="connsiteY1" fmla="*/ 43198 h 121538"/>
                <a:gd name="connsiteX2" fmla="*/ 58569 w 58421"/>
                <a:gd name="connsiteY2" fmla="*/ 39382 h 121538"/>
                <a:gd name="connsiteX3" fmla="*/ 53241 w 58421"/>
                <a:gd name="connsiteY3" fmla="*/ 37284 h 121538"/>
                <a:gd name="connsiteX4" fmla="*/ 36494 w 58421"/>
                <a:gd name="connsiteY4" fmla="*/ 37284 h 121538"/>
                <a:gd name="connsiteX5" fmla="*/ 44297 w 58421"/>
                <a:gd name="connsiteY5" fmla="*/ 5229 h 121538"/>
                <a:gd name="connsiteX6" fmla="*/ 38778 w 58421"/>
                <a:gd name="connsiteY6" fmla="*/ 78 h 121538"/>
                <a:gd name="connsiteX7" fmla="*/ 31166 w 58421"/>
                <a:gd name="connsiteY7" fmla="*/ 6947 h 121538"/>
                <a:gd name="connsiteX8" fmla="*/ 23744 w 58421"/>
                <a:gd name="connsiteY8" fmla="*/ 37284 h 121538"/>
                <a:gd name="connsiteX9" fmla="*/ 5856 w 58421"/>
                <a:gd name="connsiteY9" fmla="*/ 37284 h 121538"/>
                <a:gd name="connsiteX10" fmla="*/ 147 w 58421"/>
                <a:gd name="connsiteY10" fmla="*/ 40909 h 121538"/>
                <a:gd name="connsiteX11" fmla="*/ 5476 w 58421"/>
                <a:gd name="connsiteY11" fmla="*/ 43198 h 121538"/>
                <a:gd name="connsiteX12" fmla="*/ 22222 w 58421"/>
                <a:gd name="connsiteY12" fmla="*/ 43198 h 121538"/>
                <a:gd name="connsiteX13" fmla="*/ 7759 w 58421"/>
                <a:gd name="connsiteY13" fmla="*/ 104063 h 121538"/>
                <a:gd name="connsiteX14" fmla="*/ 25267 w 58421"/>
                <a:gd name="connsiteY14" fmla="*/ 121616 h 121538"/>
                <a:gd name="connsiteX15" fmla="*/ 55524 w 58421"/>
                <a:gd name="connsiteY15" fmla="*/ 92233 h 121538"/>
                <a:gd name="connsiteX16" fmla="*/ 53241 w 58421"/>
                <a:gd name="connsiteY16" fmla="*/ 90325 h 121538"/>
                <a:gd name="connsiteX17" fmla="*/ 50386 w 58421"/>
                <a:gd name="connsiteY17" fmla="*/ 92997 h 121538"/>
                <a:gd name="connsiteX18" fmla="*/ 25647 w 58421"/>
                <a:gd name="connsiteY18" fmla="*/ 117419 h 121538"/>
                <a:gd name="connsiteX19" fmla="*/ 19748 w 58421"/>
                <a:gd name="connsiteY19" fmla="*/ 108642 h 121538"/>
                <a:gd name="connsiteX20" fmla="*/ 20890 w 58421"/>
                <a:gd name="connsiteY20" fmla="*/ 99484 h 121538"/>
                <a:gd name="connsiteX21" fmla="*/ 34972 w 58421"/>
                <a:gd name="connsiteY21" fmla="*/ 43198 h 12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421" h="121538">
                  <a:moveTo>
                    <a:pt x="34972" y="43198"/>
                  </a:moveTo>
                  <a:lnTo>
                    <a:pt x="52860" y="43198"/>
                  </a:lnTo>
                  <a:cubicBezTo>
                    <a:pt x="56666" y="43198"/>
                    <a:pt x="58569" y="43198"/>
                    <a:pt x="58569" y="39382"/>
                  </a:cubicBezTo>
                  <a:cubicBezTo>
                    <a:pt x="58569" y="37284"/>
                    <a:pt x="56666" y="37284"/>
                    <a:pt x="53241" y="37284"/>
                  </a:cubicBezTo>
                  <a:lnTo>
                    <a:pt x="36494" y="37284"/>
                  </a:lnTo>
                  <a:cubicBezTo>
                    <a:pt x="43345" y="10190"/>
                    <a:pt x="44297" y="6374"/>
                    <a:pt x="44297" y="5229"/>
                  </a:cubicBezTo>
                  <a:cubicBezTo>
                    <a:pt x="44297" y="1986"/>
                    <a:pt x="42013" y="78"/>
                    <a:pt x="38778" y="78"/>
                  </a:cubicBezTo>
                  <a:cubicBezTo>
                    <a:pt x="38207" y="78"/>
                    <a:pt x="32879" y="269"/>
                    <a:pt x="31166" y="6947"/>
                  </a:cubicBezTo>
                  <a:lnTo>
                    <a:pt x="23744" y="37284"/>
                  </a:lnTo>
                  <a:lnTo>
                    <a:pt x="5856" y="37284"/>
                  </a:lnTo>
                  <a:cubicBezTo>
                    <a:pt x="2050" y="37284"/>
                    <a:pt x="147" y="37284"/>
                    <a:pt x="147" y="40909"/>
                  </a:cubicBezTo>
                  <a:cubicBezTo>
                    <a:pt x="147" y="43198"/>
                    <a:pt x="1670" y="43198"/>
                    <a:pt x="5476" y="43198"/>
                  </a:cubicBezTo>
                  <a:lnTo>
                    <a:pt x="22222" y="43198"/>
                  </a:lnTo>
                  <a:cubicBezTo>
                    <a:pt x="8521" y="97385"/>
                    <a:pt x="7759" y="100629"/>
                    <a:pt x="7759" y="104063"/>
                  </a:cubicBezTo>
                  <a:cubicBezTo>
                    <a:pt x="7759" y="114366"/>
                    <a:pt x="14991" y="121616"/>
                    <a:pt x="25267" y="121616"/>
                  </a:cubicBezTo>
                  <a:cubicBezTo>
                    <a:pt x="44677" y="121616"/>
                    <a:pt x="55524" y="93760"/>
                    <a:pt x="55524" y="92233"/>
                  </a:cubicBezTo>
                  <a:cubicBezTo>
                    <a:pt x="55524" y="90325"/>
                    <a:pt x="54002" y="90325"/>
                    <a:pt x="53241" y="90325"/>
                  </a:cubicBezTo>
                  <a:cubicBezTo>
                    <a:pt x="51528" y="90325"/>
                    <a:pt x="51338" y="90898"/>
                    <a:pt x="50386" y="92997"/>
                  </a:cubicBezTo>
                  <a:cubicBezTo>
                    <a:pt x="42203" y="112840"/>
                    <a:pt x="32118" y="117419"/>
                    <a:pt x="25647" y="117419"/>
                  </a:cubicBezTo>
                  <a:cubicBezTo>
                    <a:pt x="21651" y="117419"/>
                    <a:pt x="19748" y="114938"/>
                    <a:pt x="19748" y="108642"/>
                  </a:cubicBezTo>
                  <a:cubicBezTo>
                    <a:pt x="19748" y="104063"/>
                    <a:pt x="20129" y="102727"/>
                    <a:pt x="20890" y="99484"/>
                  </a:cubicBezTo>
                  <a:lnTo>
                    <a:pt x="34972" y="43198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AEE6A91C-458A-474B-BFB7-1F94943CEEA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5979995" y="5805585"/>
              <a:ext cx="44149" cy="190798"/>
            </a:xfrm>
            <a:custGeom>
              <a:avLst/>
              <a:gdLst>
                <a:gd name="connsiteX0" fmla="*/ 44300 w 44149"/>
                <a:gd name="connsiteY0" fmla="*/ 95477 h 190798"/>
                <a:gd name="connsiteX1" fmla="*/ 31741 w 44149"/>
                <a:gd name="connsiteY1" fmla="*/ 35948 h 190798"/>
                <a:gd name="connsiteX2" fmla="*/ 2054 w 44149"/>
                <a:gd name="connsiteY2" fmla="*/ 78 h 190798"/>
                <a:gd name="connsiteX3" fmla="*/ 151 w 44149"/>
                <a:gd name="connsiteY3" fmla="*/ 1986 h 190798"/>
                <a:gd name="connsiteX4" fmla="*/ 3767 w 44149"/>
                <a:gd name="connsiteY4" fmla="*/ 6374 h 190798"/>
                <a:gd name="connsiteX5" fmla="*/ 33263 w 44149"/>
                <a:gd name="connsiteY5" fmla="*/ 95477 h 190798"/>
                <a:gd name="connsiteX6" fmla="*/ 2625 w 44149"/>
                <a:gd name="connsiteY6" fmla="*/ 185725 h 190798"/>
                <a:gd name="connsiteX7" fmla="*/ 151 w 44149"/>
                <a:gd name="connsiteY7" fmla="*/ 188968 h 190798"/>
                <a:gd name="connsiteX8" fmla="*/ 2054 w 44149"/>
                <a:gd name="connsiteY8" fmla="*/ 190876 h 190798"/>
                <a:gd name="connsiteX9" fmla="*/ 32311 w 44149"/>
                <a:gd name="connsiteY9" fmla="*/ 153670 h 190798"/>
                <a:gd name="connsiteX10" fmla="*/ 44300 w 44149"/>
                <a:gd name="connsiteY10" fmla="*/ 95477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49" h="190798">
                  <a:moveTo>
                    <a:pt x="44300" y="95477"/>
                  </a:moveTo>
                  <a:cubicBezTo>
                    <a:pt x="44300" y="80595"/>
                    <a:pt x="42207" y="57508"/>
                    <a:pt x="31741" y="35948"/>
                  </a:cubicBezTo>
                  <a:cubicBezTo>
                    <a:pt x="20323" y="12480"/>
                    <a:pt x="3957" y="78"/>
                    <a:pt x="2054" y="78"/>
                  </a:cubicBezTo>
                  <a:cubicBezTo>
                    <a:pt x="912" y="78"/>
                    <a:pt x="151" y="841"/>
                    <a:pt x="151" y="1986"/>
                  </a:cubicBezTo>
                  <a:cubicBezTo>
                    <a:pt x="151" y="2558"/>
                    <a:pt x="151" y="2940"/>
                    <a:pt x="3767" y="6374"/>
                  </a:cubicBezTo>
                  <a:cubicBezTo>
                    <a:pt x="22416" y="25263"/>
                    <a:pt x="33263" y="55600"/>
                    <a:pt x="33263" y="95477"/>
                  </a:cubicBezTo>
                  <a:cubicBezTo>
                    <a:pt x="33263" y="128103"/>
                    <a:pt x="26222" y="161684"/>
                    <a:pt x="2625" y="185725"/>
                  </a:cubicBezTo>
                  <a:cubicBezTo>
                    <a:pt x="151" y="188014"/>
                    <a:pt x="151" y="188396"/>
                    <a:pt x="151" y="188968"/>
                  </a:cubicBezTo>
                  <a:cubicBezTo>
                    <a:pt x="151" y="190113"/>
                    <a:pt x="912" y="190876"/>
                    <a:pt x="2054" y="190876"/>
                  </a:cubicBezTo>
                  <a:cubicBezTo>
                    <a:pt x="3957" y="190876"/>
                    <a:pt x="21084" y="177902"/>
                    <a:pt x="32311" y="153670"/>
                  </a:cubicBezTo>
                  <a:cubicBezTo>
                    <a:pt x="42017" y="132683"/>
                    <a:pt x="44300" y="111504"/>
                    <a:pt x="44300" y="95477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AFAEFBA3-AE27-48AB-8B0E-584F87F19B5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6106670" y="5878660"/>
              <a:ext cx="126548" cy="44646"/>
            </a:xfrm>
            <a:custGeom>
              <a:avLst/>
              <a:gdLst>
                <a:gd name="connsiteX0" fmla="*/ 120236 w 126548"/>
                <a:gd name="connsiteY0" fmla="*/ 7710 h 44646"/>
                <a:gd name="connsiteX1" fmla="*/ 126706 w 126548"/>
                <a:gd name="connsiteY1" fmla="*/ 3894 h 44646"/>
                <a:gd name="connsiteX2" fmla="*/ 120426 w 126548"/>
                <a:gd name="connsiteY2" fmla="*/ 78 h 44646"/>
                <a:gd name="connsiteX3" fmla="*/ 6437 w 126548"/>
                <a:gd name="connsiteY3" fmla="*/ 78 h 44646"/>
                <a:gd name="connsiteX4" fmla="*/ 158 w 126548"/>
                <a:gd name="connsiteY4" fmla="*/ 3894 h 44646"/>
                <a:gd name="connsiteX5" fmla="*/ 6628 w 126548"/>
                <a:gd name="connsiteY5" fmla="*/ 7710 h 44646"/>
                <a:gd name="connsiteX6" fmla="*/ 120236 w 126548"/>
                <a:gd name="connsiteY6" fmla="*/ 7710 h 44646"/>
                <a:gd name="connsiteX7" fmla="*/ 120426 w 126548"/>
                <a:gd name="connsiteY7" fmla="*/ 44725 h 44646"/>
                <a:gd name="connsiteX8" fmla="*/ 126706 w 126548"/>
                <a:gd name="connsiteY8" fmla="*/ 40909 h 44646"/>
                <a:gd name="connsiteX9" fmla="*/ 120236 w 126548"/>
                <a:gd name="connsiteY9" fmla="*/ 37093 h 44646"/>
                <a:gd name="connsiteX10" fmla="*/ 6628 w 126548"/>
                <a:gd name="connsiteY10" fmla="*/ 37093 h 44646"/>
                <a:gd name="connsiteX11" fmla="*/ 158 w 126548"/>
                <a:gd name="connsiteY11" fmla="*/ 40909 h 44646"/>
                <a:gd name="connsiteX12" fmla="*/ 6437 w 126548"/>
                <a:gd name="connsiteY12" fmla="*/ 44725 h 44646"/>
                <a:gd name="connsiteX13" fmla="*/ 120426 w 126548"/>
                <a:gd name="connsiteY13" fmla="*/ 44725 h 44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548" h="44646">
                  <a:moveTo>
                    <a:pt x="120236" y="7710"/>
                  </a:moveTo>
                  <a:cubicBezTo>
                    <a:pt x="123090" y="7710"/>
                    <a:pt x="126706" y="7710"/>
                    <a:pt x="126706" y="3894"/>
                  </a:cubicBezTo>
                  <a:cubicBezTo>
                    <a:pt x="126706" y="78"/>
                    <a:pt x="123090" y="78"/>
                    <a:pt x="120426" y="78"/>
                  </a:cubicBezTo>
                  <a:lnTo>
                    <a:pt x="6437" y="78"/>
                  </a:lnTo>
                  <a:cubicBezTo>
                    <a:pt x="3773" y="78"/>
                    <a:pt x="158" y="78"/>
                    <a:pt x="158" y="3894"/>
                  </a:cubicBezTo>
                  <a:cubicBezTo>
                    <a:pt x="158" y="7710"/>
                    <a:pt x="3773" y="7710"/>
                    <a:pt x="6628" y="7710"/>
                  </a:cubicBezTo>
                  <a:lnTo>
                    <a:pt x="120236" y="7710"/>
                  </a:lnTo>
                  <a:close/>
                  <a:moveTo>
                    <a:pt x="120426" y="44725"/>
                  </a:moveTo>
                  <a:cubicBezTo>
                    <a:pt x="123090" y="44725"/>
                    <a:pt x="126706" y="44725"/>
                    <a:pt x="126706" y="40909"/>
                  </a:cubicBezTo>
                  <a:cubicBezTo>
                    <a:pt x="126706" y="37093"/>
                    <a:pt x="123090" y="37093"/>
                    <a:pt x="120236" y="37093"/>
                  </a:cubicBezTo>
                  <a:lnTo>
                    <a:pt x="6628" y="37093"/>
                  </a:lnTo>
                  <a:cubicBezTo>
                    <a:pt x="3773" y="37093"/>
                    <a:pt x="158" y="37093"/>
                    <a:pt x="158" y="40909"/>
                  </a:cubicBezTo>
                  <a:cubicBezTo>
                    <a:pt x="158" y="44725"/>
                    <a:pt x="3773" y="44725"/>
                    <a:pt x="6437" y="44725"/>
                  </a:cubicBezTo>
                  <a:lnTo>
                    <a:pt x="120426" y="44725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646B9C6E-4143-47C9-AD24-486420F037B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6302402" y="5864351"/>
              <a:ext cx="94768" cy="86431"/>
            </a:xfrm>
            <a:custGeom>
              <a:avLst/>
              <a:gdLst>
                <a:gd name="connsiteX0" fmla="*/ 58209 w 94768"/>
                <a:gd name="connsiteY0" fmla="*/ 26790 h 86431"/>
                <a:gd name="connsiteX1" fmla="*/ 77049 w 94768"/>
                <a:gd name="connsiteY1" fmla="*/ 4275 h 86431"/>
                <a:gd name="connsiteX2" fmla="*/ 86564 w 94768"/>
                <a:gd name="connsiteY2" fmla="*/ 6756 h 86431"/>
                <a:gd name="connsiteX3" fmla="*/ 77429 w 94768"/>
                <a:gd name="connsiteY3" fmla="*/ 17059 h 86431"/>
                <a:gd name="connsiteX4" fmla="*/ 84661 w 94768"/>
                <a:gd name="connsiteY4" fmla="*/ 23737 h 86431"/>
                <a:gd name="connsiteX5" fmla="*/ 94937 w 94768"/>
                <a:gd name="connsiteY5" fmla="*/ 12671 h 86431"/>
                <a:gd name="connsiteX6" fmla="*/ 77239 w 94768"/>
                <a:gd name="connsiteY6" fmla="*/ 78 h 86431"/>
                <a:gd name="connsiteX7" fmla="*/ 57258 w 94768"/>
                <a:gd name="connsiteY7" fmla="*/ 14579 h 86431"/>
                <a:gd name="connsiteX8" fmla="*/ 36705 w 94768"/>
                <a:gd name="connsiteY8" fmla="*/ 78 h 86431"/>
                <a:gd name="connsiteX9" fmla="*/ 6067 w 94768"/>
                <a:gd name="connsiteY9" fmla="*/ 29461 h 86431"/>
                <a:gd name="connsiteX10" fmla="*/ 8351 w 94768"/>
                <a:gd name="connsiteY10" fmla="*/ 31369 h 86431"/>
                <a:gd name="connsiteX11" fmla="*/ 10825 w 94768"/>
                <a:gd name="connsiteY11" fmla="*/ 29270 h 86431"/>
                <a:gd name="connsiteX12" fmla="*/ 36325 w 94768"/>
                <a:gd name="connsiteY12" fmla="*/ 4275 h 86431"/>
                <a:gd name="connsiteX13" fmla="*/ 46601 w 94768"/>
                <a:gd name="connsiteY13" fmla="*/ 17059 h 86431"/>
                <a:gd name="connsiteX14" fmla="*/ 36325 w 94768"/>
                <a:gd name="connsiteY14" fmla="*/ 62469 h 86431"/>
                <a:gd name="connsiteX15" fmla="*/ 18247 w 94768"/>
                <a:gd name="connsiteY15" fmla="*/ 82312 h 86431"/>
                <a:gd name="connsiteX16" fmla="*/ 8732 w 94768"/>
                <a:gd name="connsiteY16" fmla="*/ 79832 h 86431"/>
                <a:gd name="connsiteX17" fmla="*/ 17676 w 94768"/>
                <a:gd name="connsiteY17" fmla="*/ 69528 h 86431"/>
                <a:gd name="connsiteX18" fmla="*/ 10635 w 94768"/>
                <a:gd name="connsiteY18" fmla="*/ 62851 h 86431"/>
                <a:gd name="connsiteX19" fmla="*/ 168 w 94768"/>
                <a:gd name="connsiteY19" fmla="*/ 73917 h 86431"/>
                <a:gd name="connsiteX20" fmla="*/ 18056 w 94768"/>
                <a:gd name="connsiteY20" fmla="*/ 86509 h 86431"/>
                <a:gd name="connsiteX21" fmla="*/ 38038 w 94768"/>
                <a:gd name="connsiteY21" fmla="*/ 72009 h 86431"/>
                <a:gd name="connsiteX22" fmla="*/ 58590 w 94768"/>
                <a:gd name="connsiteY22" fmla="*/ 86509 h 86431"/>
                <a:gd name="connsiteX23" fmla="*/ 89038 w 94768"/>
                <a:gd name="connsiteY23" fmla="*/ 57127 h 86431"/>
                <a:gd name="connsiteX24" fmla="*/ 86754 w 94768"/>
                <a:gd name="connsiteY24" fmla="*/ 55219 h 86431"/>
                <a:gd name="connsiteX25" fmla="*/ 84280 w 94768"/>
                <a:gd name="connsiteY25" fmla="*/ 57317 h 86431"/>
                <a:gd name="connsiteX26" fmla="*/ 58970 w 94768"/>
                <a:gd name="connsiteY26" fmla="*/ 82312 h 86431"/>
                <a:gd name="connsiteX27" fmla="*/ 48504 w 94768"/>
                <a:gd name="connsiteY27" fmla="*/ 69719 h 86431"/>
                <a:gd name="connsiteX28" fmla="*/ 51739 w 94768"/>
                <a:gd name="connsiteY28" fmla="*/ 52929 h 86431"/>
                <a:gd name="connsiteX29" fmla="*/ 58209 w 94768"/>
                <a:gd name="connsiteY29" fmla="*/ 26790 h 86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4768" h="86431">
                  <a:moveTo>
                    <a:pt x="58209" y="26790"/>
                  </a:moveTo>
                  <a:cubicBezTo>
                    <a:pt x="59351" y="21829"/>
                    <a:pt x="63728" y="4275"/>
                    <a:pt x="77049" y="4275"/>
                  </a:cubicBezTo>
                  <a:cubicBezTo>
                    <a:pt x="78000" y="4275"/>
                    <a:pt x="82567" y="4275"/>
                    <a:pt x="86564" y="6756"/>
                  </a:cubicBezTo>
                  <a:cubicBezTo>
                    <a:pt x="81235" y="7710"/>
                    <a:pt x="77429" y="12480"/>
                    <a:pt x="77429" y="17059"/>
                  </a:cubicBezTo>
                  <a:cubicBezTo>
                    <a:pt x="77429" y="20112"/>
                    <a:pt x="79523" y="23737"/>
                    <a:pt x="84661" y="23737"/>
                  </a:cubicBezTo>
                  <a:cubicBezTo>
                    <a:pt x="88847" y="23737"/>
                    <a:pt x="94937" y="20302"/>
                    <a:pt x="94937" y="12671"/>
                  </a:cubicBezTo>
                  <a:cubicBezTo>
                    <a:pt x="94937" y="2749"/>
                    <a:pt x="83709" y="78"/>
                    <a:pt x="77239" y="78"/>
                  </a:cubicBezTo>
                  <a:cubicBezTo>
                    <a:pt x="66202" y="78"/>
                    <a:pt x="59541" y="10190"/>
                    <a:pt x="57258" y="14579"/>
                  </a:cubicBezTo>
                  <a:cubicBezTo>
                    <a:pt x="52500" y="1986"/>
                    <a:pt x="42224" y="78"/>
                    <a:pt x="36705" y="78"/>
                  </a:cubicBezTo>
                  <a:cubicBezTo>
                    <a:pt x="16914" y="78"/>
                    <a:pt x="6067" y="24691"/>
                    <a:pt x="6067" y="29461"/>
                  </a:cubicBezTo>
                  <a:cubicBezTo>
                    <a:pt x="6067" y="31369"/>
                    <a:pt x="7970" y="31369"/>
                    <a:pt x="8351" y="31369"/>
                  </a:cubicBezTo>
                  <a:cubicBezTo>
                    <a:pt x="9873" y="31369"/>
                    <a:pt x="10444" y="30987"/>
                    <a:pt x="10825" y="29270"/>
                  </a:cubicBezTo>
                  <a:cubicBezTo>
                    <a:pt x="17295" y="9045"/>
                    <a:pt x="29855" y="4275"/>
                    <a:pt x="36325" y="4275"/>
                  </a:cubicBezTo>
                  <a:cubicBezTo>
                    <a:pt x="39941" y="4275"/>
                    <a:pt x="46601" y="5993"/>
                    <a:pt x="46601" y="17059"/>
                  </a:cubicBezTo>
                  <a:cubicBezTo>
                    <a:pt x="46601" y="22974"/>
                    <a:pt x="43366" y="35757"/>
                    <a:pt x="36325" y="62469"/>
                  </a:cubicBezTo>
                  <a:cubicBezTo>
                    <a:pt x="33280" y="74298"/>
                    <a:pt x="26620" y="82312"/>
                    <a:pt x="18247" y="82312"/>
                  </a:cubicBezTo>
                  <a:cubicBezTo>
                    <a:pt x="17105" y="82312"/>
                    <a:pt x="12728" y="82312"/>
                    <a:pt x="8732" y="79832"/>
                  </a:cubicBezTo>
                  <a:cubicBezTo>
                    <a:pt x="13489" y="78878"/>
                    <a:pt x="17676" y="74871"/>
                    <a:pt x="17676" y="69528"/>
                  </a:cubicBezTo>
                  <a:cubicBezTo>
                    <a:pt x="17676" y="64377"/>
                    <a:pt x="13489" y="62851"/>
                    <a:pt x="10635" y="62851"/>
                  </a:cubicBezTo>
                  <a:cubicBezTo>
                    <a:pt x="4926" y="62851"/>
                    <a:pt x="168" y="67811"/>
                    <a:pt x="168" y="73917"/>
                  </a:cubicBezTo>
                  <a:cubicBezTo>
                    <a:pt x="168" y="82694"/>
                    <a:pt x="9683" y="86509"/>
                    <a:pt x="18056" y="86509"/>
                  </a:cubicBezTo>
                  <a:cubicBezTo>
                    <a:pt x="30616" y="86509"/>
                    <a:pt x="37467" y="73154"/>
                    <a:pt x="38038" y="72009"/>
                  </a:cubicBezTo>
                  <a:cubicBezTo>
                    <a:pt x="40321" y="79068"/>
                    <a:pt x="47172" y="86509"/>
                    <a:pt x="58590" y="86509"/>
                  </a:cubicBezTo>
                  <a:cubicBezTo>
                    <a:pt x="78191" y="86509"/>
                    <a:pt x="89038" y="61896"/>
                    <a:pt x="89038" y="57127"/>
                  </a:cubicBezTo>
                  <a:cubicBezTo>
                    <a:pt x="89038" y="55219"/>
                    <a:pt x="87325" y="55219"/>
                    <a:pt x="86754" y="55219"/>
                  </a:cubicBezTo>
                  <a:cubicBezTo>
                    <a:pt x="85041" y="55219"/>
                    <a:pt x="84661" y="55982"/>
                    <a:pt x="84280" y="57317"/>
                  </a:cubicBezTo>
                  <a:cubicBezTo>
                    <a:pt x="78000" y="77733"/>
                    <a:pt x="65060" y="82312"/>
                    <a:pt x="58970" y="82312"/>
                  </a:cubicBezTo>
                  <a:cubicBezTo>
                    <a:pt x="51549" y="82312"/>
                    <a:pt x="48504" y="76206"/>
                    <a:pt x="48504" y="69719"/>
                  </a:cubicBezTo>
                  <a:cubicBezTo>
                    <a:pt x="48504" y="65522"/>
                    <a:pt x="49646" y="61324"/>
                    <a:pt x="51739" y="52929"/>
                  </a:cubicBezTo>
                  <a:lnTo>
                    <a:pt x="58209" y="26790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C043B05A-59FA-46D2-AC6B-76E14BFDDFEB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6420164" y="5888620"/>
              <a:ext cx="48488" cy="88683"/>
            </a:xfrm>
            <a:custGeom>
              <a:avLst/>
              <a:gdLst>
                <a:gd name="connsiteX0" fmla="*/ 30279 w 48488"/>
                <a:gd name="connsiteY0" fmla="*/ 3819 h 88683"/>
                <a:gd name="connsiteX1" fmla="*/ 26283 w 48488"/>
                <a:gd name="connsiteY1" fmla="*/ 79 h 88683"/>
                <a:gd name="connsiteX2" fmla="*/ 174 w 48488"/>
                <a:gd name="connsiteY2" fmla="*/ 8627 h 88683"/>
                <a:gd name="connsiteX3" fmla="*/ 174 w 48488"/>
                <a:gd name="connsiteY3" fmla="*/ 13435 h 88683"/>
                <a:gd name="connsiteX4" fmla="*/ 19489 w 48488"/>
                <a:gd name="connsiteY4" fmla="*/ 9696 h 88683"/>
                <a:gd name="connsiteX5" fmla="*/ 19489 w 48488"/>
                <a:gd name="connsiteY5" fmla="*/ 77811 h 88683"/>
                <a:gd name="connsiteX6" fmla="*/ 6168 w 48488"/>
                <a:gd name="connsiteY6" fmla="*/ 83954 h 88683"/>
                <a:gd name="connsiteX7" fmla="*/ 1106 w 48488"/>
                <a:gd name="connsiteY7" fmla="*/ 83954 h 88683"/>
                <a:gd name="connsiteX8" fmla="*/ 1106 w 48488"/>
                <a:gd name="connsiteY8" fmla="*/ 88762 h 88683"/>
                <a:gd name="connsiteX9" fmla="*/ 24818 w 48488"/>
                <a:gd name="connsiteY9" fmla="*/ 88228 h 88683"/>
                <a:gd name="connsiteX10" fmla="*/ 48662 w 48488"/>
                <a:gd name="connsiteY10" fmla="*/ 88762 h 88683"/>
                <a:gd name="connsiteX11" fmla="*/ 48662 w 48488"/>
                <a:gd name="connsiteY11" fmla="*/ 83954 h 88683"/>
                <a:gd name="connsiteX12" fmla="*/ 43600 w 48488"/>
                <a:gd name="connsiteY12" fmla="*/ 83954 h 88683"/>
                <a:gd name="connsiteX13" fmla="*/ 30279 w 48488"/>
                <a:gd name="connsiteY13" fmla="*/ 77811 h 88683"/>
                <a:gd name="connsiteX14" fmla="*/ 30279 w 48488"/>
                <a:gd name="connsiteY14" fmla="*/ 3819 h 8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488" h="88683">
                  <a:moveTo>
                    <a:pt x="30279" y="3819"/>
                  </a:moveTo>
                  <a:cubicBezTo>
                    <a:pt x="30279" y="213"/>
                    <a:pt x="30013" y="79"/>
                    <a:pt x="26283" y="79"/>
                  </a:cubicBezTo>
                  <a:cubicBezTo>
                    <a:pt x="17757" y="8494"/>
                    <a:pt x="5635" y="8627"/>
                    <a:pt x="174" y="8627"/>
                  </a:cubicBezTo>
                  <a:lnTo>
                    <a:pt x="174" y="13435"/>
                  </a:lnTo>
                  <a:cubicBezTo>
                    <a:pt x="3371" y="13435"/>
                    <a:pt x="12163" y="13435"/>
                    <a:pt x="19489" y="9696"/>
                  </a:cubicBezTo>
                  <a:lnTo>
                    <a:pt x="19489" y="77811"/>
                  </a:lnTo>
                  <a:cubicBezTo>
                    <a:pt x="19489" y="82218"/>
                    <a:pt x="19489" y="83954"/>
                    <a:pt x="6168" y="83954"/>
                  </a:cubicBezTo>
                  <a:lnTo>
                    <a:pt x="1106" y="83954"/>
                  </a:lnTo>
                  <a:lnTo>
                    <a:pt x="1106" y="88762"/>
                  </a:lnTo>
                  <a:cubicBezTo>
                    <a:pt x="3504" y="88629"/>
                    <a:pt x="19889" y="88228"/>
                    <a:pt x="24818" y="88228"/>
                  </a:cubicBezTo>
                  <a:cubicBezTo>
                    <a:pt x="28947" y="88228"/>
                    <a:pt x="45731" y="88629"/>
                    <a:pt x="48662" y="88762"/>
                  </a:cubicBezTo>
                  <a:lnTo>
                    <a:pt x="48662" y="83954"/>
                  </a:lnTo>
                  <a:lnTo>
                    <a:pt x="43600" y="83954"/>
                  </a:lnTo>
                  <a:cubicBezTo>
                    <a:pt x="30279" y="83954"/>
                    <a:pt x="30279" y="82218"/>
                    <a:pt x="30279" y="77811"/>
                  </a:cubicBezTo>
                  <a:lnTo>
                    <a:pt x="30279" y="3819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87A152D7-FDB7-4ED6-B317-4AE9E1903DC7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6509854" y="5805585"/>
              <a:ext cx="44149" cy="190798"/>
            </a:xfrm>
            <a:custGeom>
              <a:avLst/>
              <a:gdLst>
                <a:gd name="connsiteX0" fmla="*/ 44328 w 44149"/>
                <a:gd name="connsiteY0" fmla="*/ 188968 h 190798"/>
                <a:gd name="connsiteX1" fmla="*/ 41093 w 44149"/>
                <a:gd name="connsiteY1" fmla="*/ 184771 h 190798"/>
                <a:gd name="connsiteX2" fmla="*/ 11216 w 44149"/>
                <a:gd name="connsiteY2" fmla="*/ 95477 h 190798"/>
                <a:gd name="connsiteX3" fmla="*/ 41854 w 44149"/>
                <a:gd name="connsiteY3" fmla="*/ 5229 h 190798"/>
                <a:gd name="connsiteX4" fmla="*/ 44328 w 44149"/>
                <a:gd name="connsiteY4" fmla="*/ 1986 h 190798"/>
                <a:gd name="connsiteX5" fmla="*/ 42425 w 44149"/>
                <a:gd name="connsiteY5" fmla="*/ 78 h 190798"/>
                <a:gd name="connsiteX6" fmla="*/ 12167 w 44149"/>
                <a:gd name="connsiteY6" fmla="*/ 37284 h 190798"/>
                <a:gd name="connsiteX7" fmla="*/ 178 w 44149"/>
                <a:gd name="connsiteY7" fmla="*/ 95477 h 190798"/>
                <a:gd name="connsiteX8" fmla="*/ 12738 w 44149"/>
                <a:gd name="connsiteY8" fmla="*/ 155006 h 190798"/>
                <a:gd name="connsiteX9" fmla="*/ 42425 w 44149"/>
                <a:gd name="connsiteY9" fmla="*/ 190876 h 190798"/>
                <a:gd name="connsiteX10" fmla="*/ 44328 w 44149"/>
                <a:gd name="connsiteY10" fmla="*/ 188968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49" h="190798">
                  <a:moveTo>
                    <a:pt x="44328" y="188968"/>
                  </a:moveTo>
                  <a:cubicBezTo>
                    <a:pt x="44328" y="188396"/>
                    <a:pt x="44328" y="188014"/>
                    <a:pt x="41093" y="184771"/>
                  </a:cubicBezTo>
                  <a:cubicBezTo>
                    <a:pt x="17305" y="160730"/>
                    <a:pt x="11216" y="124669"/>
                    <a:pt x="11216" y="95477"/>
                  </a:cubicBezTo>
                  <a:cubicBezTo>
                    <a:pt x="11216" y="62278"/>
                    <a:pt x="18447" y="29079"/>
                    <a:pt x="41854" y="5229"/>
                  </a:cubicBezTo>
                  <a:cubicBezTo>
                    <a:pt x="44328" y="2940"/>
                    <a:pt x="44328" y="2558"/>
                    <a:pt x="44328" y="1986"/>
                  </a:cubicBezTo>
                  <a:cubicBezTo>
                    <a:pt x="44328" y="650"/>
                    <a:pt x="43566" y="78"/>
                    <a:pt x="42425" y="78"/>
                  </a:cubicBezTo>
                  <a:cubicBezTo>
                    <a:pt x="40522" y="78"/>
                    <a:pt x="23395" y="13052"/>
                    <a:pt x="12167" y="37284"/>
                  </a:cubicBezTo>
                  <a:cubicBezTo>
                    <a:pt x="2462" y="58271"/>
                    <a:pt x="178" y="79450"/>
                    <a:pt x="178" y="95477"/>
                  </a:cubicBezTo>
                  <a:cubicBezTo>
                    <a:pt x="178" y="110359"/>
                    <a:pt x="2272" y="133446"/>
                    <a:pt x="12738" y="155006"/>
                  </a:cubicBezTo>
                  <a:cubicBezTo>
                    <a:pt x="24156" y="178474"/>
                    <a:pt x="40522" y="190876"/>
                    <a:pt x="42425" y="190876"/>
                  </a:cubicBezTo>
                  <a:cubicBezTo>
                    <a:pt x="43566" y="190876"/>
                    <a:pt x="44328" y="190304"/>
                    <a:pt x="44328" y="188968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6DDC0D0A-1BAF-434E-AE40-620B17925242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6569396" y="5829244"/>
              <a:ext cx="58421" cy="121538"/>
            </a:xfrm>
            <a:custGeom>
              <a:avLst/>
              <a:gdLst>
                <a:gd name="connsiteX0" fmla="*/ 35007 w 58421"/>
                <a:gd name="connsiteY0" fmla="*/ 43198 h 121538"/>
                <a:gd name="connsiteX1" fmla="*/ 52895 w 58421"/>
                <a:gd name="connsiteY1" fmla="*/ 43198 h 121538"/>
                <a:gd name="connsiteX2" fmla="*/ 58604 w 58421"/>
                <a:gd name="connsiteY2" fmla="*/ 39382 h 121538"/>
                <a:gd name="connsiteX3" fmla="*/ 53275 w 58421"/>
                <a:gd name="connsiteY3" fmla="*/ 37284 h 121538"/>
                <a:gd name="connsiteX4" fmla="*/ 36529 w 58421"/>
                <a:gd name="connsiteY4" fmla="*/ 37284 h 121538"/>
                <a:gd name="connsiteX5" fmla="*/ 44331 w 58421"/>
                <a:gd name="connsiteY5" fmla="*/ 5229 h 121538"/>
                <a:gd name="connsiteX6" fmla="*/ 38813 w 58421"/>
                <a:gd name="connsiteY6" fmla="*/ 78 h 121538"/>
                <a:gd name="connsiteX7" fmla="*/ 31201 w 58421"/>
                <a:gd name="connsiteY7" fmla="*/ 6947 h 121538"/>
                <a:gd name="connsiteX8" fmla="*/ 23779 w 58421"/>
                <a:gd name="connsiteY8" fmla="*/ 37284 h 121538"/>
                <a:gd name="connsiteX9" fmla="*/ 5891 w 58421"/>
                <a:gd name="connsiteY9" fmla="*/ 37284 h 121538"/>
                <a:gd name="connsiteX10" fmla="*/ 182 w 58421"/>
                <a:gd name="connsiteY10" fmla="*/ 40909 h 121538"/>
                <a:gd name="connsiteX11" fmla="*/ 5511 w 58421"/>
                <a:gd name="connsiteY11" fmla="*/ 43198 h 121538"/>
                <a:gd name="connsiteX12" fmla="*/ 22257 w 58421"/>
                <a:gd name="connsiteY12" fmla="*/ 43198 h 121538"/>
                <a:gd name="connsiteX13" fmla="*/ 7794 w 58421"/>
                <a:gd name="connsiteY13" fmla="*/ 104063 h 121538"/>
                <a:gd name="connsiteX14" fmla="*/ 25302 w 58421"/>
                <a:gd name="connsiteY14" fmla="*/ 121616 h 121538"/>
                <a:gd name="connsiteX15" fmla="*/ 55559 w 58421"/>
                <a:gd name="connsiteY15" fmla="*/ 92233 h 121538"/>
                <a:gd name="connsiteX16" fmla="*/ 53275 w 58421"/>
                <a:gd name="connsiteY16" fmla="*/ 90325 h 121538"/>
                <a:gd name="connsiteX17" fmla="*/ 50421 w 58421"/>
                <a:gd name="connsiteY17" fmla="*/ 92997 h 121538"/>
                <a:gd name="connsiteX18" fmla="*/ 25682 w 58421"/>
                <a:gd name="connsiteY18" fmla="*/ 117419 h 121538"/>
                <a:gd name="connsiteX19" fmla="*/ 19783 w 58421"/>
                <a:gd name="connsiteY19" fmla="*/ 108642 h 121538"/>
                <a:gd name="connsiteX20" fmla="*/ 20925 w 58421"/>
                <a:gd name="connsiteY20" fmla="*/ 99484 h 121538"/>
                <a:gd name="connsiteX21" fmla="*/ 35007 w 58421"/>
                <a:gd name="connsiteY21" fmla="*/ 43198 h 12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421" h="121538">
                  <a:moveTo>
                    <a:pt x="35007" y="43198"/>
                  </a:moveTo>
                  <a:lnTo>
                    <a:pt x="52895" y="43198"/>
                  </a:lnTo>
                  <a:cubicBezTo>
                    <a:pt x="56701" y="43198"/>
                    <a:pt x="58604" y="43198"/>
                    <a:pt x="58604" y="39382"/>
                  </a:cubicBezTo>
                  <a:cubicBezTo>
                    <a:pt x="58604" y="37284"/>
                    <a:pt x="56701" y="37284"/>
                    <a:pt x="53275" y="37284"/>
                  </a:cubicBezTo>
                  <a:lnTo>
                    <a:pt x="36529" y="37284"/>
                  </a:lnTo>
                  <a:cubicBezTo>
                    <a:pt x="43380" y="10190"/>
                    <a:pt x="44331" y="6374"/>
                    <a:pt x="44331" y="5229"/>
                  </a:cubicBezTo>
                  <a:cubicBezTo>
                    <a:pt x="44331" y="1986"/>
                    <a:pt x="42048" y="78"/>
                    <a:pt x="38813" y="78"/>
                  </a:cubicBezTo>
                  <a:cubicBezTo>
                    <a:pt x="38242" y="78"/>
                    <a:pt x="32914" y="269"/>
                    <a:pt x="31201" y="6947"/>
                  </a:cubicBezTo>
                  <a:lnTo>
                    <a:pt x="23779" y="37284"/>
                  </a:lnTo>
                  <a:lnTo>
                    <a:pt x="5891" y="37284"/>
                  </a:lnTo>
                  <a:cubicBezTo>
                    <a:pt x="2085" y="37284"/>
                    <a:pt x="182" y="37284"/>
                    <a:pt x="182" y="40909"/>
                  </a:cubicBezTo>
                  <a:cubicBezTo>
                    <a:pt x="182" y="43198"/>
                    <a:pt x="1705" y="43198"/>
                    <a:pt x="5511" y="43198"/>
                  </a:cubicBezTo>
                  <a:lnTo>
                    <a:pt x="22257" y="43198"/>
                  </a:lnTo>
                  <a:cubicBezTo>
                    <a:pt x="8555" y="97385"/>
                    <a:pt x="7794" y="100629"/>
                    <a:pt x="7794" y="104063"/>
                  </a:cubicBezTo>
                  <a:cubicBezTo>
                    <a:pt x="7794" y="114366"/>
                    <a:pt x="15025" y="121616"/>
                    <a:pt x="25302" y="121616"/>
                  </a:cubicBezTo>
                  <a:cubicBezTo>
                    <a:pt x="44712" y="121616"/>
                    <a:pt x="55559" y="93760"/>
                    <a:pt x="55559" y="92233"/>
                  </a:cubicBezTo>
                  <a:cubicBezTo>
                    <a:pt x="55559" y="90325"/>
                    <a:pt x="54037" y="90325"/>
                    <a:pt x="53275" y="90325"/>
                  </a:cubicBezTo>
                  <a:cubicBezTo>
                    <a:pt x="51563" y="90325"/>
                    <a:pt x="51372" y="90898"/>
                    <a:pt x="50421" y="92997"/>
                  </a:cubicBezTo>
                  <a:cubicBezTo>
                    <a:pt x="42238" y="112840"/>
                    <a:pt x="32152" y="117419"/>
                    <a:pt x="25682" y="117419"/>
                  </a:cubicBezTo>
                  <a:cubicBezTo>
                    <a:pt x="21686" y="117419"/>
                    <a:pt x="19783" y="114938"/>
                    <a:pt x="19783" y="108642"/>
                  </a:cubicBezTo>
                  <a:cubicBezTo>
                    <a:pt x="19783" y="104063"/>
                    <a:pt x="20164" y="102727"/>
                    <a:pt x="20925" y="99484"/>
                  </a:cubicBezTo>
                  <a:lnTo>
                    <a:pt x="35007" y="43198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2147199C-BDA5-49DC-A715-0AE5059465A3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6644586" y="5805585"/>
              <a:ext cx="44149" cy="190798"/>
            </a:xfrm>
            <a:custGeom>
              <a:avLst/>
              <a:gdLst>
                <a:gd name="connsiteX0" fmla="*/ 44335 w 44149"/>
                <a:gd name="connsiteY0" fmla="*/ 95477 h 190798"/>
                <a:gd name="connsiteX1" fmla="*/ 31775 w 44149"/>
                <a:gd name="connsiteY1" fmla="*/ 35948 h 190798"/>
                <a:gd name="connsiteX2" fmla="*/ 2089 w 44149"/>
                <a:gd name="connsiteY2" fmla="*/ 78 h 190798"/>
                <a:gd name="connsiteX3" fmla="*/ 186 w 44149"/>
                <a:gd name="connsiteY3" fmla="*/ 1986 h 190798"/>
                <a:gd name="connsiteX4" fmla="*/ 3801 w 44149"/>
                <a:gd name="connsiteY4" fmla="*/ 6374 h 190798"/>
                <a:gd name="connsiteX5" fmla="*/ 33298 w 44149"/>
                <a:gd name="connsiteY5" fmla="*/ 95477 h 190798"/>
                <a:gd name="connsiteX6" fmla="*/ 2660 w 44149"/>
                <a:gd name="connsiteY6" fmla="*/ 185725 h 190798"/>
                <a:gd name="connsiteX7" fmla="*/ 186 w 44149"/>
                <a:gd name="connsiteY7" fmla="*/ 188968 h 190798"/>
                <a:gd name="connsiteX8" fmla="*/ 2089 w 44149"/>
                <a:gd name="connsiteY8" fmla="*/ 190876 h 190798"/>
                <a:gd name="connsiteX9" fmla="*/ 32346 w 44149"/>
                <a:gd name="connsiteY9" fmla="*/ 153670 h 190798"/>
                <a:gd name="connsiteX10" fmla="*/ 44335 w 44149"/>
                <a:gd name="connsiteY10" fmla="*/ 95477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49" h="190798">
                  <a:moveTo>
                    <a:pt x="44335" y="95477"/>
                  </a:moveTo>
                  <a:cubicBezTo>
                    <a:pt x="44335" y="80595"/>
                    <a:pt x="42242" y="57508"/>
                    <a:pt x="31775" y="35948"/>
                  </a:cubicBezTo>
                  <a:cubicBezTo>
                    <a:pt x="20357" y="12480"/>
                    <a:pt x="3992" y="78"/>
                    <a:pt x="2089" y="78"/>
                  </a:cubicBezTo>
                  <a:cubicBezTo>
                    <a:pt x="947" y="78"/>
                    <a:pt x="186" y="841"/>
                    <a:pt x="186" y="1986"/>
                  </a:cubicBezTo>
                  <a:cubicBezTo>
                    <a:pt x="186" y="2558"/>
                    <a:pt x="186" y="2940"/>
                    <a:pt x="3801" y="6374"/>
                  </a:cubicBezTo>
                  <a:cubicBezTo>
                    <a:pt x="22451" y="25263"/>
                    <a:pt x="33298" y="55600"/>
                    <a:pt x="33298" y="95477"/>
                  </a:cubicBezTo>
                  <a:cubicBezTo>
                    <a:pt x="33298" y="128103"/>
                    <a:pt x="26257" y="161684"/>
                    <a:pt x="2660" y="185725"/>
                  </a:cubicBezTo>
                  <a:cubicBezTo>
                    <a:pt x="186" y="188014"/>
                    <a:pt x="186" y="188396"/>
                    <a:pt x="186" y="188968"/>
                  </a:cubicBezTo>
                  <a:cubicBezTo>
                    <a:pt x="186" y="190113"/>
                    <a:pt x="947" y="190876"/>
                    <a:pt x="2089" y="190876"/>
                  </a:cubicBezTo>
                  <a:cubicBezTo>
                    <a:pt x="3992" y="190876"/>
                    <a:pt x="21119" y="177902"/>
                    <a:pt x="32346" y="153670"/>
                  </a:cubicBezTo>
                  <a:cubicBezTo>
                    <a:pt x="42051" y="132683"/>
                    <a:pt x="44335" y="111504"/>
                    <a:pt x="44335" y="95477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4D51EABA-E715-4127-BEC8-7180C3D17CCC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6762401" y="5859962"/>
              <a:ext cx="70220" cy="82234"/>
            </a:xfrm>
            <a:custGeom>
              <a:avLst/>
              <a:gdLst>
                <a:gd name="connsiteX0" fmla="*/ 40155 w 70220"/>
                <a:gd name="connsiteY0" fmla="*/ 7328 h 82234"/>
                <a:gd name="connsiteX1" fmla="*/ 35397 w 70220"/>
                <a:gd name="connsiteY1" fmla="*/ 78 h 82234"/>
                <a:gd name="connsiteX2" fmla="*/ 30449 w 70220"/>
                <a:gd name="connsiteY2" fmla="*/ 5039 h 82234"/>
                <a:gd name="connsiteX3" fmla="*/ 30449 w 70220"/>
                <a:gd name="connsiteY3" fmla="*/ 7519 h 82234"/>
                <a:gd name="connsiteX4" fmla="*/ 33114 w 70220"/>
                <a:gd name="connsiteY4" fmla="*/ 37093 h 82234"/>
                <a:gd name="connsiteX5" fmla="*/ 8755 w 70220"/>
                <a:gd name="connsiteY5" fmla="*/ 19348 h 82234"/>
                <a:gd name="connsiteX6" fmla="*/ 5330 w 70220"/>
                <a:gd name="connsiteY6" fmla="*/ 18013 h 82234"/>
                <a:gd name="connsiteX7" fmla="*/ 192 w 70220"/>
                <a:gd name="connsiteY7" fmla="*/ 23355 h 82234"/>
                <a:gd name="connsiteX8" fmla="*/ 3998 w 70220"/>
                <a:gd name="connsiteY8" fmla="*/ 28125 h 82234"/>
                <a:gd name="connsiteX9" fmla="*/ 31020 w 70220"/>
                <a:gd name="connsiteY9" fmla="*/ 41099 h 82234"/>
                <a:gd name="connsiteX10" fmla="*/ 4759 w 70220"/>
                <a:gd name="connsiteY10" fmla="*/ 53883 h 82234"/>
                <a:gd name="connsiteX11" fmla="*/ 192 w 70220"/>
                <a:gd name="connsiteY11" fmla="*/ 59035 h 82234"/>
                <a:gd name="connsiteX12" fmla="*/ 5330 w 70220"/>
                <a:gd name="connsiteY12" fmla="*/ 64377 h 82234"/>
                <a:gd name="connsiteX13" fmla="*/ 11800 w 70220"/>
                <a:gd name="connsiteY13" fmla="*/ 60752 h 82234"/>
                <a:gd name="connsiteX14" fmla="*/ 33114 w 70220"/>
                <a:gd name="connsiteY14" fmla="*/ 45297 h 82234"/>
                <a:gd name="connsiteX15" fmla="*/ 30259 w 70220"/>
                <a:gd name="connsiteY15" fmla="*/ 77351 h 82234"/>
                <a:gd name="connsiteX16" fmla="*/ 35207 w 70220"/>
                <a:gd name="connsiteY16" fmla="*/ 82312 h 82234"/>
                <a:gd name="connsiteX17" fmla="*/ 40345 w 70220"/>
                <a:gd name="connsiteY17" fmla="*/ 77351 h 82234"/>
                <a:gd name="connsiteX18" fmla="*/ 37490 w 70220"/>
                <a:gd name="connsiteY18" fmla="*/ 45297 h 82234"/>
                <a:gd name="connsiteX19" fmla="*/ 61849 w 70220"/>
                <a:gd name="connsiteY19" fmla="*/ 63041 h 82234"/>
                <a:gd name="connsiteX20" fmla="*/ 65274 w 70220"/>
                <a:gd name="connsiteY20" fmla="*/ 64377 h 82234"/>
                <a:gd name="connsiteX21" fmla="*/ 70412 w 70220"/>
                <a:gd name="connsiteY21" fmla="*/ 59035 h 82234"/>
                <a:gd name="connsiteX22" fmla="*/ 66416 w 70220"/>
                <a:gd name="connsiteY22" fmla="*/ 54074 h 82234"/>
                <a:gd name="connsiteX23" fmla="*/ 39584 w 70220"/>
                <a:gd name="connsiteY23" fmla="*/ 41290 h 82234"/>
                <a:gd name="connsiteX24" fmla="*/ 65845 w 70220"/>
                <a:gd name="connsiteY24" fmla="*/ 28507 h 82234"/>
                <a:gd name="connsiteX25" fmla="*/ 70412 w 70220"/>
                <a:gd name="connsiteY25" fmla="*/ 23355 h 82234"/>
                <a:gd name="connsiteX26" fmla="*/ 65274 w 70220"/>
                <a:gd name="connsiteY26" fmla="*/ 18013 h 82234"/>
                <a:gd name="connsiteX27" fmla="*/ 58804 w 70220"/>
                <a:gd name="connsiteY27" fmla="*/ 21638 h 82234"/>
                <a:gd name="connsiteX28" fmla="*/ 37490 w 70220"/>
                <a:gd name="connsiteY28" fmla="*/ 37093 h 82234"/>
                <a:gd name="connsiteX29" fmla="*/ 40155 w 70220"/>
                <a:gd name="connsiteY29" fmla="*/ 7328 h 82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0220" h="82234">
                  <a:moveTo>
                    <a:pt x="40155" y="7328"/>
                  </a:moveTo>
                  <a:cubicBezTo>
                    <a:pt x="40345" y="4657"/>
                    <a:pt x="40345" y="78"/>
                    <a:pt x="35397" y="78"/>
                  </a:cubicBezTo>
                  <a:cubicBezTo>
                    <a:pt x="32352" y="78"/>
                    <a:pt x="29878" y="2558"/>
                    <a:pt x="30449" y="5039"/>
                  </a:cubicBezTo>
                  <a:lnTo>
                    <a:pt x="30449" y="7519"/>
                  </a:lnTo>
                  <a:lnTo>
                    <a:pt x="33114" y="37093"/>
                  </a:lnTo>
                  <a:lnTo>
                    <a:pt x="8755" y="19348"/>
                  </a:lnTo>
                  <a:cubicBezTo>
                    <a:pt x="7043" y="18395"/>
                    <a:pt x="6662" y="18013"/>
                    <a:pt x="5330" y="18013"/>
                  </a:cubicBezTo>
                  <a:cubicBezTo>
                    <a:pt x="2666" y="18013"/>
                    <a:pt x="192" y="20684"/>
                    <a:pt x="192" y="23355"/>
                  </a:cubicBezTo>
                  <a:cubicBezTo>
                    <a:pt x="192" y="26408"/>
                    <a:pt x="2095" y="27171"/>
                    <a:pt x="3998" y="28125"/>
                  </a:cubicBezTo>
                  <a:lnTo>
                    <a:pt x="31020" y="41099"/>
                  </a:lnTo>
                  <a:lnTo>
                    <a:pt x="4759" y="53883"/>
                  </a:lnTo>
                  <a:cubicBezTo>
                    <a:pt x="1714" y="55409"/>
                    <a:pt x="192" y="56173"/>
                    <a:pt x="192" y="59035"/>
                  </a:cubicBezTo>
                  <a:cubicBezTo>
                    <a:pt x="192" y="61896"/>
                    <a:pt x="2666" y="64377"/>
                    <a:pt x="5330" y="64377"/>
                  </a:cubicBezTo>
                  <a:cubicBezTo>
                    <a:pt x="6662" y="64377"/>
                    <a:pt x="7043" y="64377"/>
                    <a:pt x="11800" y="60752"/>
                  </a:cubicBezTo>
                  <a:lnTo>
                    <a:pt x="33114" y="45297"/>
                  </a:lnTo>
                  <a:lnTo>
                    <a:pt x="30259" y="77351"/>
                  </a:lnTo>
                  <a:cubicBezTo>
                    <a:pt x="30259" y="81358"/>
                    <a:pt x="33684" y="82312"/>
                    <a:pt x="35207" y="82312"/>
                  </a:cubicBezTo>
                  <a:cubicBezTo>
                    <a:pt x="37490" y="82312"/>
                    <a:pt x="40345" y="80976"/>
                    <a:pt x="40345" y="77351"/>
                  </a:cubicBezTo>
                  <a:lnTo>
                    <a:pt x="37490" y="45297"/>
                  </a:lnTo>
                  <a:lnTo>
                    <a:pt x="61849" y="63041"/>
                  </a:lnTo>
                  <a:cubicBezTo>
                    <a:pt x="63561" y="63995"/>
                    <a:pt x="63942" y="64377"/>
                    <a:pt x="65274" y="64377"/>
                  </a:cubicBezTo>
                  <a:cubicBezTo>
                    <a:pt x="67938" y="64377"/>
                    <a:pt x="70412" y="61706"/>
                    <a:pt x="70412" y="59035"/>
                  </a:cubicBezTo>
                  <a:cubicBezTo>
                    <a:pt x="70412" y="56173"/>
                    <a:pt x="68699" y="55219"/>
                    <a:pt x="66416" y="54074"/>
                  </a:cubicBezTo>
                  <a:cubicBezTo>
                    <a:pt x="54998" y="48350"/>
                    <a:pt x="54617" y="48350"/>
                    <a:pt x="39584" y="41290"/>
                  </a:cubicBezTo>
                  <a:lnTo>
                    <a:pt x="65845" y="28507"/>
                  </a:lnTo>
                  <a:cubicBezTo>
                    <a:pt x="68890" y="26980"/>
                    <a:pt x="70412" y="26217"/>
                    <a:pt x="70412" y="23355"/>
                  </a:cubicBezTo>
                  <a:cubicBezTo>
                    <a:pt x="70412" y="20493"/>
                    <a:pt x="67938" y="18013"/>
                    <a:pt x="65274" y="18013"/>
                  </a:cubicBezTo>
                  <a:cubicBezTo>
                    <a:pt x="63942" y="18013"/>
                    <a:pt x="63561" y="18013"/>
                    <a:pt x="58804" y="21638"/>
                  </a:cubicBezTo>
                  <a:lnTo>
                    <a:pt x="37490" y="37093"/>
                  </a:lnTo>
                  <a:lnTo>
                    <a:pt x="40155" y="7328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661963F7-5D77-44C1-8F39-8FC9AC2DDCFD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6892987" y="5864351"/>
              <a:ext cx="94768" cy="86431"/>
            </a:xfrm>
            <a:custGeom>
              <a:avLst/>
              <a:gdLst>
                <a:gd name="connsiteX0" fmla="*/ 58240 w 94768"/>
                <a:gd name="connsiteY0" fmla="*/ 26790 h 86431"/>
                <a:gd name="connsiteX1" fmla="*/ 77080 w 94768"/>
                <a:gd name="connsiteY1" fmla="*/ 4275 h 86431"/>
                <a:gd name="connsiteX2" fmla="*/ 86595 w 94768"/>
                <a:gd name="connsiteY2" fmla="*/ 6756 h 86431"/>
                <a:gd name="connsiteX3" fmla="*/ 77460 w 94768"/>
                <a:gd name="connsiteY3" fmla="*/ 17059 h 86431"/>
                <a:gd name="connsiteX4" fmla="*/ 84692 w 94768"/>
                <a:gd name="connsiteY4" fmla="*/ 23737 h 86431"/>
                <a:gd name="connsiteX5" fmla="*/ 94968 w 94768"/>
                <a:gd name="connsiteY5" fmla="*/ 12671 h 86431"/>
                <a:gd name="connsiteX6" fmla="*/ 77270 w 94768"/>
                <a:gd name="connsiteY6" fmla="*/ 78 h 86431"/>
                <a:gd name="connsiteX7" fmla="*/ 57289 w 94768"/>
                <a:gd name="connsiteY7" fmla="*/ 14579 h 86431"/>
                <a:gd name="connsiteX8" fmla="*/ 36736 w 94768"/>
                <a:gd name="connsiteY8" fmla="*/ 78 h 86431"/>
                <a:gd name="connsiteX9" fmla="*/ 6098 w 94768"/>
                <a:gd name="connsiteY9" fmla="*/ 29461 h 86431"/>
                <a:gd name="connsiteX10" fmla="*/ 8382 w 94768"/>
                <a:gd name="connsiteY10" fmla="*/ 31369 h 86431"/>
                <a:gd name="connsiteX11" fmla="*/ 10856 w 94768"/>
                <a:gd name="connsiteY11" fmla="*/ 29270 h 86431"/>
                <a:gd name="connsiteX12" fmla="*/ 36356 w 94768"/>
                <a:gd name="connsiteY12" fmla="*/ 4275 h 86431"/>
                <a:gd name="connsiteX13" fmla="*/ 46632 w 94768"/>
                <a:gd name="connsiteY13" fmla="*/ 17059 h 86431"/>
                <a:gd name="connsiteX14" fmla="*/ 36356 w 94768"/>
                <a:gd name="connsiteY14" fmla="*/ 62469 h 86431"/>
                <a:gd name="connsiteX15" fmla="*/ 18277 w 94768"/>
                <a:gd name="connsiteY15" fmla="*/ 82312 h 86431"/>
                <a:gd name="connsiteX16" fmla="*/ 8762 w 94768"/>
                <a:gd name="connsiteY16" fmla="*/ 79832 h 86431"/>
                <a:gd name="connsiteX17" fmla="*/ 17707 w 94768"/>
                <a:gd name="connsiteY17" fmla="*/ 69528 h 86431"/>
                <a:gd name="connsiteX18" fmla="*/ 10665 w 94768"/>
                <a:gd name="connsiteY18" fmla="*/ 62851 h 86431"/>
                <a:gd name="connsiteX19" fmla="*/ 199 w 94768"/>
                <a:gd name="connsiteY19" fmla="*/ 73917 h 86431"/>
                <a:gd name="connsiteX20" fmla="*/ 18087 w 94768"/>
                <a:gd name="connsiteY20" fmla="*/ 86509 h 86431"/>
                <a:gd name="connsiteX21" fmla="*/ 38068 w 94768"/>
                <a:gd name="connsiteY21" fmla="*/ 72009 h 86431"/>
                <a:gd name="connsiteX22" fmla="*/ 58621 w 94768"/>
                <a:gd name="connsiteY22" fmla="*/ 86509 h 86431"/>
                <a:gd name="connsiteX23" fmla="*/ 89068 w 94768"/>
                <a:gd name="connsiteY23" fmla="*/ 57127 h 86431"/>
                <a:gd name="connsiteX24" fmla="*/ 86785 w 94768"/>
                <a:gd name="connsiteY24" fmla="*/ 55219 h 86431"/>
                <a:gd name="connsiteX25" fmla="*/ 84311 w 94768"/>
                <a:gd name="connsiteY25" fmla="*/ 57317 h 86431"/>
                <a:gd name="connsiteX26" fmla="*/ 59001 w 94768"/>
                <a:gd name="connsiteY26" fmla="*/ 82312 h 86431"/>
                <a:gd name="connsiteX27" fmla="*/ 48535 w 94768"/>
                <a:gd name="connsiteY27" fmla="*/ 69719 h 86431"/>
                <a:gd name="connsiteX28" fmla="*/ 51770 w 94768"/>
                <a:gd name="connsiteY28" fmla="*/ 52929 h 86431"/>
                <a:gd name="connsiteX29" fmla="*/ 58240 w 94768"/>
                <a:gd name="connsiteY29" fmla="*/ 26790 h 86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4768" h="86431">
                  <a:moveTo>
                    <a:pt x="58240" y="26790"/>
                  </a:moveTo>
                  <a:cubicBezTo>
                    <a:pt x="59382" y="21829"/>
                    <a:pt x="63759" y="4275"/>
                    <a:pt x="77080" y="4275"/>
                  </a:cubicBezTo>
                  <a:cubicBezTo>
                    <a:pt x="78031" y="4275"/>
                    <a:pt x="82598" y="4275"/>
                    <a:pt x="86595" y="6756"/>
                  </a:cubicBezTo>
                  <a:cubicBezTo>
                    <a:pt x="81266" y="7710"/>
                    <a:pt x="77460" y="12480"/>
                    <a:pt x="77460" y="17059"/>
                  </a:cubicBezTo>
                  <a:cubicBezTo>
                    <a:pt x="77460" y="20112"/>
                    <a:pt x="79554" y="23737"/>
                    <a:pt x="84692" y="23737"/>
                  </a:cubicBezTo>
                  <a:cubicBezTo>
                    <a:pt x="88878" y="23737"/>
                    <a:pt x="94968" y="20302"/>
                    <a:pt x="94968" y="12671"/>
                  </a:cubicBezTo>
                  <a:cubicBezTo>
                    <a:pt x="94968" y="2749"/>
                    <a:pt x="83740" y="78"/>
                    <a:pt x="77270" y="78"/>
                  </a:cubicBezTo>
                  <a:cubicBezTo>
                    <a:pt x="66233" y="78"/>
                    <a:pt x="59572" y="10190"/>
                    <a:pt x="57289" y="14579"/>
                  </a:cubicBezTo>
                  <a:cubicBezTo>
                    <a:pt x="52531" y="1986"/>
                    <a:pt x="42255" y="78"/>
                    <a:pt x="36736" y="78"/>
                  </a:cubicBezTo>
                  <a:cubicBezTo>
                    <a:pt x="16945" y="78"/>
                    <a:pt x="6098" y="24691"/>
                    <a:pt x="6098" y="29461"/>
                  </a:cubicBezTo>
                  <a:cubicBezTo>
                    <a:pt x="6098" y="31369"/>
                    <a:pt x="8001" y="31369"/>
                    <a:pt x="8382" y="31369"/>
                  </a:cubicBezTo>
                  <a:cubicBezTo>
                    <a:pt x="9904" y="31369"/>
                    <a:pt x="10475" y="30987"/>
                    <a:pt x="10856" y="29270"/>
                  </a:cubicBezTo>
                  <a:cubicBezTo>
                    <a:pt x="17326" y="9045"/>
                    <a:pt x="29886" y="4275"/>
                    <a:pt x="36356" y="4275"/>
                  </a:cubicBezTo>
                  <a:cubicBezTo>
                    <a:pt x="39971" y="4275"/>
                    <a:pt x="46632" y="5993"/>
                    <a:pt x="46632" y="17059"/>
                  </a:cubicBezTo>
                  <a:cubicBezTo>
                    <a:pt x="46632" y="22974"/>
                    <a:pt x="43397" y="35757"/>
                    <a:pt x="36356" y="62469"/>
                  </a:cubicBezTo>
                  <a:cubicBezTo>
                    <a:pt x="33311" y="74298"/>
                    <a:pt x="26651" y="82312"/>
                    <a:pt x="18277" y="82312"/>
                  </a:cubicBezTo>
                  <a:cubicBezTo>
                    <a:pt x="17136" y="82312"/>
                    <a:pt x="12759" y="82312"/>
                    <a:pt x="8762" y="79832"/>
                  </a:cubicBezTo>
                  <a:cubicBezTo>
                    <a:pt x="13520" y="78878"/>
                    <a:pt x="17707" y="74871"/>
                    <a:pt x="17707" y="69528"/>
                  </a:cubicBezTo>
                  <a:cubicBezTo>
                    <a:pt x="17707" y="64377"/>
                    <a:pt x="13520" y="62851"/>
                    <a:pt x="10665" y="62851"/>
                  </a:cubicBezTo>
                  <a:cubicBezTo>
                    <a:pt x="4957" y="62851"/>
                    <a:pt x="199" y="67811"/>
                    <a:pt x="199" y="73917"/>
                  </a:cubicBezTo>
                  <a:cubicBezTo>
                    <a:pt x="199" y="82694"/>
                    <a:pt x="9714" y="86509"/>
                    <a:pt x="18087" y="86509"/>
                  </a:cubicBezTo>
                  <a:cubicBezTo>
                    <a:pt x="30647" y="86509"/>
                    <a:pt x="37498" y="73154"/>
                    <a:pt x="38068" y="72009"/>
                  </a:cubicBezTo>
                  <a:cubicBezTo>
                    <a:pt x="40352" y="79068"/>
                    <a:pt x="47203" y="86509"/>
                    <a:pt x="58621" y="86509"/>
                  </a:cubicBezTo>
                  <a:cubicBezTo>
                    <a:pt x="78221" y="86509"/>
                    <a:pt x="89068" y="61896"/>
                    <a:pt x="89068" y="57127"/>
                  </a:cubicBezTo>
                  <a:cubicBezTo>
                    <a:pt x="89068" y="55219"/>
                    <a:pt x="87356" y="55219"/>
                    <a:pt x="86785" y="55219"/>
                  </a:cubicBezTo>
                  <a:cubicBezTo>
                    <a:pt x="85072" y="55219"/>
                    <a:pt x="84692" y="55982"/>
                    <a:pt x="84311" y="57317"/>
                  </a:cubicBezTo>
                  <a:cubicBezTo>
                    <a:pt x="78031" y="77733"/>
                    <a:pt x="65091" y="82312"/>
                    <a:pt x="59001" y="82312"/>
                  </a:cubicBezTo>
                  <a:cubicBezTo>
                    <a:pt x="51580" y="82312"/>
                    <a:pt x="48535" y="76206"/>
                    <a:pt x="48535" y="69719"/>
                  </a:cubicBezTo>
                  <a:cubicBezTo>
                    <a:pt x="48535" y="65522"/>
                    <a:pt x="49677" y="61324"/>
                    <a:pt x="51770" y="52929"/>
                  </a:cubicBezTo>
                  <a:lnTo>
                    <a:pt x="58240" y="26790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96D6E4FE-C517-41B2-A6AD-F8CD8E8463AE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7004622" y="5888620"/>
              <a:ext cx="58878" cy="88683"/>
            </a:xfrm>
            <a:custGeom>
              <a:avLst/>
              <a:gdLst>
                <a:gd name="connsiteX0" fmla="*/ 59083 w 58878"/>
                <a:gd name="connsiteY0" fmla="*/ 64455 h 88683"/>
                <a:gd name="connsiteX1" fmla="*/ 54554 w 58878"/>
                <a:gd name="connsiteY1" fmla="*/ 64455 h 88683"/>
                <a:gd name="connsiteX2" fmla="*/ 51091 w 58878"/>
                <a:gd name="connsiteY2" fmla="*/ 76609 h 88683"/>
                <a:gd name="connsiteX3" fmla="*/ 37903 w 58878"/>
                <a:gd name="connsiteY3" fmla="*/ 77410 h 88683"/>
                <a:gd name="connsiteX4" fmla="*/ 13392 w 58878"/>
                <a:gd name="connsiteY4" fmla="*/ 77410 h 88683"/>
                <a:gd name="connsiteX5" fmla="*/ 40034 w 58878"/>
                <a:gd name="connsiteY5" fmla="*/ 54972 h 88683"/>
                <a:gd name="connsiteX6" fmla="*/ 59083 w 58878"/>
                <a:gd name="connsiteY6" fmla="*/ 26123 h 88683"/>
                <a:gd name="connsiteX7" fmla="*/ 27912 w 58878"/>
                <a:gd name="connsiteY7" fmla="*/ 79 h 88683"/>
                <a:gd name="connsiteX8" fmla="*/ 205 w 58878"/>
                <a:gd name="connsiteY8" fmla="*/ 23986 h 88683"/>
                <a:gd name="connsiteX9" fmla="*/ 7265 w 58878"/>
                <a:gd name="connsiteY9" fmla="*/ 31466 h 88683"/>
                <a:gd name="connsiteX10" fmla="*/ 14325 w 58878"/>
                <a:gd name="connsiteY10" fmla="*/ 24387 h 88683"/>
                <a:gd name="connsiteX11" fmla="*/ 6466 w 58878"/>
                <a:gd name="connsiteY11" fmla="*/ 17308 h 88683"/>
                <a:gd name="connsiteX12" fmla="*/ 25914 w 58878"/>
                <a:gd name="connsiteY12" fmla="*/ 4887 h 88683"/>
                <a:gd name="connsiteX13" fmla="*/ 46162 w 58878"/>
                <a:gd name="connsiteY13" fmla="*/ 26123 h 88683"/>
                <a:gd name="connsiteX14" fmla="*/ 33640 w 58878"/>
                <a:gd name="connsiteY14" fmla="*/ 51767 h 88683"/>
                <a:gd name="connsiteX15" fmla="*/ 1537 w 58878"/>
                <a:gd name="connsiteY15" fmla="*/ 83554 h 88683"/>
                <a:gd name="connsiteX16" fmla="*/ 205 w 58878"/>
                <a:gd name="connsiteY16" fmla="*/ 88762 h 88683"/>
                <a:gd name="connsiteX17" fmla="*/ 55087 w 58878"/>
                <a:gd name="connsiteY17" fmla="*/ 88762 h 88683"/>
                <a:gd name="connsiteX18" fmla="*/ 59083 w 58878"/>
                <a:gd name="connsiteY18" fmla="*/ 64455 h 8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8878" h="88683">
                  <a:moveTo>
                    <a:pt x="59083" y="64455"/>
                  </a:moveTo>
                  <a:lnTo>
                    <a:pt x="54554" y="64455"/>
                  </a:lnTo>
                  <a:cubicBezTo>
                    <a:pt x="54154" y="67393"/>
                    <a:pt x="52822" y="75273"/>
                    <a:pt x="51091" y="76609"/>
                  </a:cubicBezTo>
                  <a:cubicBezTo>
                    <a:pt x="50025" y="77410"/>
                    <a:pt x="39768" y="77410"/>
                    <a:pt x="37903" y="77410"/>
                  </a:cubicBezTo>
                  <a:lnTo>
                    <a:pt x="13392" y="77410"/>
                  </a:lnTo>
                  <a:cubicBezTo>
                    <a:pt x="27379" y="64989"/>
                    <a:pt x="32042" y="61249"/>
                    <a:pt x="40034" y="54972"/>
                  </a:cubicBezTo>
                  <a:cubicBezTo>
                    <a:pt x="49892" y="47092"/>
                    <a:pt x="59083" y="38811"/>
                    <a:pt x="59083" y="26123"/>
                  </a:cubicBezTo>
                  <a:cubicBezTo>
                    <a:pt x="59083" y="9963"/>
                    <a:pt x="44963" y="79"/>
                    <a:pt x="27912" y="79"/>
                  </a:cubicBezTo>
                  <a:cubicBezTo>
                    <a:pt x="11394" y="79"/>
                    <a:pt x="205" y="11699"/>
                    <a:pt x="205" y="23986"/>
                  </a:cubicBezTo>
                  <a:cubicBezTo>
                    <a:pt x="205" y="30798"/>
                    <a:pt x="5933" y="31466"/>
                    <a:pt x="7265" y="31466"/>
                  </a:cubicBezTo>
                  <a:cubicBezTo>
                    <a:pt x="10462" y="31466"/>
                    <a:pt x="14325" y="29195"/>
                    <a:pt x="14325" y="24387"/>
                  </a:cubicBezTo>
                  <a:cubicBezTo>
                    <a:pt x="14325" y="21983"/>
                    <a:pt x="13392" y="17308"/>
                    <a:pt x="6466" y="17308"/>
                  </a:cubicBezTo>
                  <a:cubicBezTo>
                    <a:pt x="10595" y="7826"/>
                    <a:pt x="19653" y="4887"/>
                    <a:pt x="25914" y="4887"/>
                  </a:cubicBezTo>
                  <a:cubicBezTo>
                    <a:pt x="39235" y="4887"/>
                    <a:pt x="46162" y="15305"/>
                    <a:pt x="46162" y="26123"/>
                  </a:cubicBezTo>
                  <a:cubicBezTo>
                    <a:pt x="46162" y="37743"/>
                    <a:pt x="37903" y="46958"/>
                    <a:pt x="33640" y="51767"/>
                  </a:cubicBezTo>
                  <a:lnTo>
                    <a:pt x="1537" y="83554"/>
                  </a:lnTo>
                  <a:cubicBezTo>
                    <a:pt x="205" y="84756"/>
                    <a:pt x="205" y="85023"/>
                    <a:pt x="205" y="88762"/>
                  </a:cubicBezTo>
                  <a:lnTo>
                    <a:pt x="55087" y="88762"/>
                  </a:lnTo>
                  <a:lnTo>
                    <a:pt x="59083" y="64455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97DFD14B-543C-4267-8FB7-6CD5FD00D5D8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7100440" y="5805585"/>
              <a:ext cx="44149" cy="190798"/>
            </a:xfrm>
            <a:custGeom>
              <a:avLst/>
              <a:gdLst>
                <a:gd name="connsiteX0" fmla="*/ 44359 w 44149"/>
                <a:gd name="connsiteY0" fmla="*/ 188968 h 190798"/>
                <a:gd name="connsiteX1" fmla="*/ 41123 w 44149"/>
                <a:gd name="connsiteY1" fmla="*/ 184771 h 190798"/>
                <a:gd name="connsiteX2" fmla="*/ 11247 w 44149"/>
                <a:gd name="connsiteY2" fmla="*/ 95477 h 190798"/>
                <a:gd name="connsiteX3" fmla="*/ 41885 w 44149"/>
                <a:gd name="connsiteY3" fmla="*/ 5229 h 190798"/>
                <a:gd name="connsiteX4" fmla="*/ 44359 w 44149"/>
                <a:gd name="connsiteY4" fmla="*/ 1986 h 190798"/>
                <a:gd name="connsiteX5" fmla="*/ 42456 w 44149"/>
                <a:gd name="connsiteY5" fmla="*/ 78 h 190798"/>
                <a:gd name="connsiteX6" fmla="*/ 12198 w 44149"/>
                <a:gd name="connsiteY6" fmla="*/ 37284 h 190798"/>
                <a:gd name="connsiteX7" fmla="*/ 209 w 44149"/>
                <a:gd name="connsiteY7" fmla="*/ 95477 h 190798"/>
                <a:gd name="connsiteX8" fmla="*/ 12769 w 44149"/>
                <a:gd name="connsiteY8" fmla="*/ 155006 h 190798"/>
                <a:gd name="connsiteX9" fmla="*/ 42456 w 44149"/>
                <a:gd name="connsiteY9" fmla="*/ 190876 h 190798"/>
                <a:gd name="connsiteX10" fmla="*/ 44359 w 44149"/>
                <a:gd name="connsiteY10" fmla="*/ 188968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49" h="190798">
                  <a:moveTo>
                    <a:pt x="44359" y="188968"/>
                  </a:moveTo>
                  <a:cubicBezTo>
                    <a:pt x="44359" y="188396"/>
                    <a:pt x="44359" y="188014"/>
                    <a:pt x="41123" y="184771"/>
                  </a:cubicBezTo>
                  <a:cubicBezTo>
                    <a:pt x="17336" y="160730"/>
                    <a:pt x="11247" y="124669"/>
                    <a:pt x="11247" y="95477"/>
                  </a:cubicBezTo>
                  <a:cubicBezTo>
                    <a:pt x="11247" y="62278"/>
                    <a:pt x="18478" y="29079"/>
                    <a:pt x="41885" y="5229"/>
                  </a:cubicBezTo>
                  <a:cubicBezTo>
                    <a:pt x="44359" y="2940"/>
                    <a:pt x="44359" y="2558"/>
                    <a:pt x="44359" y="1986"/>
                  </a:cubicBezTo>
                  <a:cubicBezTo>
                    <a:pt x="44359" y="650"/>
                    <a:pt x="43597" y="78"/>
                    <a:pt x="42456" y="78"/>
                  </a:cubicBezTo>
                  <a:cubicBezTo>
                    <a:pt x="40553" y="78"/>
                    <a:pt x="23426" y="13052"/>
                    <a:pt x="12198" y="37284"/>
                  </a:cubicBezTo>
                  <a:cubicBezTo>
                    <a:pt x="2493" y="58271"/>
                    <a:pt x="209" y="79450"/>
                    <a:pt x="209" y="95477"/>
                  </a:cubicBezTo>
                  <a:cubicBezTo>
                    <a:pt x="209" y="110359"/>
                    <a:pt x="2303" y="133446"/>
                    <a:pt x="12769" y="155006"/>
                  </a:cubicBezTo>
                  <a:cubicBezTo>
                    <a:pt x="24187" y="178474"/>
                    <a:pt x="40553" y="190876"/>
                    <a:pt x="42456" y="190876"/>
                  </a:cubicBezTo>
                  <a:cubicBezTo>
                    <a:pt x="43597" y="190876"/>
                    <a:pt x="44359" y="190304"/>
                    <a:pt x="44359" y="188968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0187FB2D-E7DF-4812-9862-467E4645A76B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7159982" y="5829244"/>
              <a:ext cx="58421" cy="121538"/>
            </a:xfrm>
            <a:custGeom>
              <a:avLst/>
              <a:gdLst>
                <a:gd name="connsiteX0" fmla="*/ 35038 w 58421"/>
                <a:gd name="connsiteY0" fmla="*/ 43198 h 121538"/>
                <a:gd name="connsiteX1" fmla="*/ 52926 w 58421"/>
                <a:gd name="connsiteY1" fmla="*/ 43198 h 121538"/>
                <a:gd name="connsiteX2" fmla="*/ 58635 w 58421"/>
                <a:gd name="connsiteY2" fmla="*/ 39382 h 121538"/>
                <a:gd name="connsiteX3" fmla="*/ 53306 w 58421"/>
                <a:gd name="connsiteY3" fmla="*/ 37284 h 121538"/>
                <a:gd name="connsiteX4" fmla="*/ 36560 w 58421"/>
                <a:gd name="connsiteY4" fmla="*/ 37284 h 121538"/>
                <a:gd name="connsiteX5" fmla="*/ 44362 w 58421"/>
                <a:gd name="connsiteY5" fmla="*/ 5229 h 121538"/>
                <a:gd name="connsiteX6" fmla="*/ 38844 w 58421"/>
                <a:gd name="connsiteY6" fmla="*/ 78 h 121538"/>
                <a:gd name="connsiteX7" fmla="*/ 31232 w 58421"/>
                <a:gd name="connsiteY7" fmla="*/ 6947 h 121538"/>
                <a:gd name="connsiteX8" fmla="*/ 23810 w 58421"/>
                <a:gd name="connsiteY8" fmla="*/ 37284 h 121538"/>
                <a:gd name="connsiteX9" fmla="*/ 5922 w 58421"/>
                <a:gd name="connsiteY9" fmla="*/ 37284 h 121538"/>
                <a:gd name="connsiteX10" fmla="*/ 213 w 58421"/>
                <a:gd name="connsiteY10" fmla="*/ 40909 h 121538"/>
                <a:gd name="connsiteX11" fmla="*/ 5541 w 58421"/>
                <a:gd name="connsiteY11" fmla="*/ 43198 h 121538"/>
                <a:gd name="connsiteX12" fmla="*/ 22288 w 58421"/>
                <a:gd name="connsiteY12" fmla="*/ 43198 h 121538"/>
                <a:gd name="connsiteX13" fmla="*/ 7825 w 58421"/>
                <a:gd name="connsiteY13" fmla="*/ 104063 h 121538"/>
                <a:gd name="connsiteX14" fmla="*/ 25333 w 58421"/>
                <a:gd name="connsiteY14" fmla="*/ 121616 h 121538"/>
                <a:gd name="connsiteX15" fmla="*/ 55590 w 58421"/>
                <a:gd name="connsiteY15" fmla="*/ 92233 h 121538"/>
                <a:gd name="connsiteX16" fmla="*/ 53306 w 58421"/>
                <a:gd name="connsiteY16" fmla="*/ 90325 h 121538"/>
                <a:gd name="connsiteX17" fmla="*/ 50452 w 58421"/>
                <a:gd name="connsiteY17" fmla="*/ 92997 h 121538"/>
                <a:gd name="connsiteX18" fmla="*/ 25713 w 58421"/>
                <a:gd name="connsiteY18" fmla="*/ 117419 h 121538"/>
                <a:gd name="connsiteX19" fmla="*/ 19814 w 58421"/>
                <a:gd name="connsiteY19" fmla="*/ 108642 h 121538"/>
                <a:gd name="connsiteX20" fmla="*/ 20956 w 58421"/>
                <a:gd name="connsiteY20" fmla="*/ 99484 h 121538"/>
                <a:gd name="connsiteX21" fmla="*/ 35038 w 58421"/>
                <a:gd name="connsiteY21" fmla="*/ 43198 h 12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421" h="121538">
                  <a:moveTo>
                    <a:pt x="35038" y="43198"/>
                  </a:moveTo>
                  <a:lnTo>
                    <a:pt x="52926" y="43198"/>
                  </a:lnTo>
                  <a:cubicBezTo>
                    <a:pt x="56732" y="43198"/>
                    <a:pt x="58635" y="43198"/>
                    <a:pt x="58635" y="39382"/>
                  </a:cubicBezTo>
                  <a:cubicBezTo>
                    <a:pt x="58635" y="37284"/>
                    <a:pt x="56732" y="37284"/>
                    <a:pt x="53306" y="37284"/>
                  </a:cubicBezTo>
                  <a:lnTo>
                    <a:pt x="36560" y="37284"/>
                  </a:lnTo>
                  <a:cubicBezTo>
                    <a:pt x="43411" y="10190"/>
                    <a:pt x="44362" y="6374"/>
                    <a:pt x="44362" y="5229"/>
                  </a:cubicBezTo>
                  <a:cubicBezTo>
                    <a:pt x="44362" y="1986"/>
                    <a:pt x="42079" y="78"/>
                    <a:pt x="38844" y="78"/>
                  </a:cubicBezTo>
                  <a:cubicBezTo>
                    <a:pt x="38273" y="78"/>
                    <a:pt x="32944" y="269"/>
                    <a:pt x="31232" y="6947"/>
                  </a:cubicBezTo>
                  <a:lnTo>
                    <a:pt x="23810" y="37284"/>
                  </a:lnTo>
                  <a:lnTo>
                    <a:pt x="5922" y="37284"/>
                  </a:lnTo>
                  <a:cubicBezTo>
                    <a:pt x="2116" y="37284"/>
                    <a:pt x="213" y="37284"/>
                    <a:pt x="213" y="40909"/>
                  </a:cubicBezTo>
                  <a:cubicBezTo>
                    <a:pt x="213" y="43198"/>
                    <a:pt x="1735" y="43198"/>
                    <a:pt x="5541" y="43198"/>
                  </a:cubicBezTo>
                  <a:lnTo>
                    <a:pt x="22288" y="43198"/>
                  </a:lnTo>
                  <a:cubicBezTo>
                    <a:pt x="8586" y="97385"/>
                    <a:pt x="7825" y="100629"/>
                    <a:pt x="7825" y="104063"/>
                  </a:cubicBezTo>
                  <a:cubicBezTo>
                    <a:pt x="7825" y="114366"/>
                    <a:pt x="15056" y="121616"/>
                    <a:pt x="25333" y="121616"/>
                  </a:cubicBezTo>
                  <a:cubicBezTo>
                    <a:pt x="44743" y="121616"/>
                    <a:pt x="55590" y="93760"/>
                    <a:pt x="55590" y="92233"/>
                  </a:cubicBezTo>
                  <a:cubicBezTo>
                    <a:pt x="55590" y="90325"/>
                    <a:pt x="54068" y="90325"/>
                    <a:pt x="53306" y="90325"/>
                  </a:cubicBezTo>
                  <a:cubicBezTo>
                    <a:pt x="51594" y="90325"/>
                    <a:pt x="51403" y="90898"/>
                    <a:pt x="50452" y="92997"/>
                  </a:cubicBezTo>
                  <a:cubicBezTo>
                    <a:pt x="42269" y="112840"/>
                    <a:pt x="32183" y="117419"/>
                    <a:pt x="25713" y="117419"/>
                  </a:cubicBezTo>
                  <a:cubicBezTo>
                    <a:pt x="21717" y="117419"/>
                    <a:pt x="19814" y="114938"/>
                    <a:pt x="19814" y="108642"/>
                  </a:cubicBezTo>
                  <a:cubicBezTo>
                    <a:pt x="19814" y="104063"/>
                    <a:pt x="20194" y="102727"/>
                    <a:pt x="20956" y="99484"/>
                  </a:cubicBezTo>
                  <a:lnTo>
                    <a:pt x="35038" y="43198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456FC793-1A9A-418F-9379-3220CE2284AD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7235172" y="5805585"/>
              <a:ext cx="44149" cy="190798"/>
            </a:xfrm>
            <a:custGeom>
              <a:avLst/>
              <a:gdLst>
                <a:gd name="connsiteX0" fmla="*/ 44366 w 44149"/>
                <a:gd name="connsiteY0" fmla="*/ 95477 h 190798"/>
                <a:gd name="connsiteX1" fmla="*/ 31806 w 44149"/>
                <a:gd name="connsiteY1" fmla="*/ 35948 h 190798"/>
                <a:gd name="connsiteX2" fmla="*/ 2120 w 44149"/>
                <a:gd name="connsiteY2" fmla="*/ 78 h 190798"/>
                <a:gd name="connsiteX3" fmla="*/ 217 w 44149"/>
                <a:gd name="connsiteY3" fmla="*/ 1986 h 190798"/>
                <a:gd name="connsiteX4" fmla="*/ 3832 w 44149"/>
                <a:gd name="connsiteY4" fmla="*/ 6374 h 190798"/>
                <a:gd name="connsiteX5" fmla="*/ 33329 w 44149"/>
                <a:gd name="connsiteY5" fmla="*/ 95477 h 190798"/>
                <a:gd name="connsiteX6" fmla="*/ 2691 w 44149"/>
                <a:gd name="connsiteY6" fmla="*/ 185725 h 190798"/>
                <a:gd name="connsiteX7" fmla="*/ 217 w 44149"/>
                <a:gd name="connsiteY7" fmla="*/ 188968 h 190798"/>
                <a:gd name="connsiteX8" fmla="*/ 2120 w 44149"/>
                <a:gd name="connsiteY8" fmla="*/ 190876 h 190798"/>
                <a:gd name="connsiteX9" fmla="*/ 32377 w 44149"/>
                <a:gd name="connsiteY9" fmla="*/ 153670 h 190798"/>
                <a:gd name="connsiteX10" fmla="*/ 44366 w 44149"/>
                <a:gd name="connsiteY10" fmla="*/ 95477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49" h="190798">
                  <a:moveTo>
                    <a:pt x="44366" y="95477"/>
                  </a:moveTo>
                  <a:cubicBezTo>
                    <a:pt x="44366" y="80595"/>
                    <a:pt x="42273" y="57508"/>
                    <a:pt x="31806" y="35948"/>
                  </a:cubicBezTo>
                  <a:cubicBezTo>
                    <a:pt x="20388" y="12480"/>
                    <a:pt x="4023" y="78"/>
                    <a:pt x="2120" y="78"/>
                  </a:cubicBezTo>
                  <a:cubicBezTo>
                    <a:pt x="978" y="78"/>
                    <a:pt x="217" y="841"/>
                    <a:pt x="217" y="1986"/>
                  </a:cubicBezTo>
                  <a:cubicBezTo>
                    <a:pt x="217" y="2558"/>
                    <a:pt x="217" y="2940"/>
                    <a:pt x="3832" y="6374"/>
                  </a:cubicBezTo>
                  <a:cubicBezTo>
                    <a:pt x="22482" y="25263"/>
                    <a:pt x="33329" y="55600"/>
                    <a:pt x="33329" y="95477"/>
                  </a:cubicBezTo>
                  <a:cubicBezTo>
                    <a:pt x="33329" y="128103"/>
                    <a:pt x="26288" y="161684"/>
                    <a:pt x="2691" y="185725"/>
                  </a:cubicBezTo>
                  <a:cubicBezTo>
                    <a:pt x="217" y="188014"/>
                    <a:pt x="217" y="188396"/>
                    <a:pt x="217" y="188968"/>
                  </a:cubicBezTo>
                  <a:cubicBezTo>
                    <a:pt x="217" y="190113"/>
                    <a:pt x="978" y="190876"/>
                    <a:pt x="2120" y="190876"/>
                  </a:cubicBezTo>
                  <a:cubicBezTo>
                    <a:pt x="4023" y="190876"/>
                    <a:pt x="21150" y="177902"/>
                    <a:pt x="32377" y="153670"/>
                  </a:cubicBezTo>
                  <a:cubicBezTo>
                    <a:pt x="42082" y="132683"/>
                    <a:pt x="44366" y="111504"/>
                    <a:pt x="44366" y="95477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2F423EB9-B364-42A2-84E3-C171C69F5753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7361846" y="5878660"/>
              <a:ext cx="126548" cy="44646"/>
            </a:xfrm>
            <a:custGeom>
              <a:avLst/>
              <a:gdLst>
                <a:gd name="connsiteX0" fmla="*/ 120302 w 126548"/>
                <a:gd name="connsiteY0" fmla="*/ 7710 h 44646"/>
                <a:gd name="connsiteX1" fmla="*/ 126772 w 126548"/>
                <a:gd name="connsiteY1" fmla="*/ 3894 h 44646"/>
                <a:gd name="connsiteX2" fmla="*/ 120492 w 126548"/>
                <a:gd name="connsiteY2" fmla="*/ 78 h 44646"/>
                <a:gd name="connsiteX3" fmla="*/ 6503 w 126548"/>
                <a:gd name="connsiteY3" fmla="*/ 78 h 44646"/>
                <a:gd name="connsiteX4" fmla="*/ 223 w 126548"/>
                <a:gd name="connsiteY4" fmla="*/ 3894 h 44646"/>
                <a:gd name="connsiteX5" fmla="*/ 6694 w 126548"/>
                <a:gd name="connsiteY5" fmla="*/ 7710 h 44646"/>
                <a:gd name="connsiteX6" fmla="*/ 120302 w 126548"/>
                <a:gd name="connsiteY6" fmla="*/ 7710 h 44646"/>
                <a:gd name="connsiteX7" fmla="*/ 120492 w 126548"/>
                <a:gd name="connsiteY7" fmla="*/ 44725 h 44646"/>
                <a:gd name="connsiteX8" fmla="*/ 126772 w 126548"/>
                <a:gd name="connsiteY8" fmla="*/ 40909 h 44646"/>
                <a:gd name="connsiteX9" fmla="*/ 120302 w 126548"/>
                <a:gd name="connsiteY9" fmla="*/ 37093 h 44646"/>
                <a:gd name="connsiteX10" fmla="*/ 6694 w 126548"/>
                <a:gd name="connsiteY10" fmla="*/ 37093 h 44646"/>
                <a:gd name="connsiteX11" fmla="*/ 223 w 126548"/>
                <a:gd name="connsiteY11" fmla="*/ 40909 h 44646"/>
                <a:gd name="connsiteX12" fmla="*/ 6503 w 126548"/>
                <a:gd name="connsiteY12" fmla="*/ 44725 h 44646"/>
                <a:gd name="connsiteX13" fmla="*/ 120492 w 126548"/>
                <a:gd name="connsiteY13" fmla="*/ 44725 h 44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548" h="44646">
                  <a:moveTo>
                    <a:pt x="120302" y="7710"/>
                  </a:moveTo>
                  <a:cubicBezTo>
                    <a:pt x="123156" y="7710"/>
                    <a:pt x="126772" y="7710"/>
                    <a:pt x="126772" y="3894"/>
                  </a:cubicBezTo>
                  <a:cubicBezTo>
                    <a:pt x="126772" y="78"/>
                    <a:pt x="123156" y="78"/>
                    <a:pt x="120492" y="78"/>
                  </a:cubicBezTo>
                  <a:lnTo>
                    <a:pt x="6503" y="78"/>
                  </a:lnTo>
                  <a:cubicBezTo>
                    <a:pt x="3839" y="78"/>
                    <a:pt x="223" y="78"/>
                    <a:pt x="223" y="3894"/>
                  </a:cubicBezTo>
                  <a:cubicBezTo>
                    <a:pt x="223" y="7710"/>
                    <a:pt x="3839" y="7710"/>
                    <a:pt x="6694" y="7710"/>
                  </a:cubicBezTo>
                  <a:lnTo>
                    <a:pt x="120302" y="7710"/>
                  </a:lnTo>
                  <a:close/>
                  <a:moveTo>
                    <a:pt x="120492" y="44725"/>
                  </a:moveTo>
                  <a:cubicBezTo>
                    <a:pt x="123156" y="44725"/>
                    <a:pt x="126772" y="44725"/>
                    <a:pt x="126772" y="40909"/>
                  </a:cubicBezTo>
                  <a:cubicBezTo>
                    <a:pt x="126772" y="37093"/>
                    <a:pt x="123156" y="37093"/>
                    <a:pt x="120302" y="37093"/>
                  </a:cubicBezTo>
                  <a:lnTo>
                    <a:pt x="6694" y="37093"/>
                  </a:lnTo>
                  <a:cubicBezTo>
                    <a:pt x="3839" y="37093"/>
                    <a:pt x="223" y="37093"/>
                    <a:pt x="223" y="40909"/>
                  </a:cubicBezTo>
                  <a:cubicBezTo>
                    <a:pt x="223" y="44725"/>
                    <a:pt x="3839" y="44725"/>
                    <a:pt x="6503" y="44725"/>
                  </a:cubicBezTo>
                  <a:lnTo>
                    <a:pt x="120492" y="44725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3E19610E-3988-4065-AB49-F9588DA9CC06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7562716" y="5688984"/>
              <a:ext cx="168794" cy="423953"/>
            </a:xfrm>
            <a:custGeom>
              <a:avLst/>
              <a:gdLst>
                <a:gd name="connsiteX0" fmla="*/ 9368 w 168794"/>
                <a:gd name="connsiteY0" fmla="*/ 415432 h 423953"/>
                <a:gd name="connsiteX1" fmla="*/ 18693 w 168794"/>
                <a:gd name="connsiteY1" fmla="*/ 406083 h 423953"/>
                <a:gd name="connsiteX2" fmla="*/ 9558 w 168794"/>
                <a:gd name="connsiteY2" fmla="*/ 396734 h 423953"/>
                <a:gd name="connsiteX3" fmla="*/ 234 w 168794"/>
                <a:gd name="connsiteY3" fmla="*/ 406274 h 423953"/>
                <a:gd name="connsiteX4" fmla="*/ 21357 w 168794"/>
                <a:gd name="connsiteY4" fmla="*/ 424018 h 423953"/>
                <a:gd name="connsiteX5" fmla="*/ 74641 w 168794"/>
                <a:gd name="connsiteY5" fmla="*/ 324040 h 423953"/>
                <a:gd name="connsiteX6" fmla="*/ 111939 w 168794"/>
                <a:gd name="connsiteY6" fmla="*/ 141637 h 423953"/>
                <a:gd name="connsiteX7" fmla="*/ 132491 w 168794"/>
                <a:gd name="connsiteY7" fmla="*/ 38224 h 423953"/>
                <a:gd name="connsiteX8" fmla="*/ 148667 w 168794"/>
                <a:gd name="connsiteY8" fmla="*/ 4262 h 423953"/>
                <a:gd name="connsiteX9" fmla="*/ 160085 w 168794"/>
                <a:gd name="connsiteY9" fmla="*/ 8650 h 423953"/>
                <a:gd name="connsiteX10" fmla="*/ 150570 w 168794"/>
                <a:gd name="connsiteY10" fmla="*/ 17999 h 423953"/>
                <a:gd name="connsiteX11" fmla="*/ 159704 w 168794"/>
                <a:gd name="connsiteY11" fmla="*/ 27348 h 423953"/>
                <a:gd name="connsiteX12" fmla="*/ 169029 w 168794"/>
                <a:gd name="connsiteY12" fmla="*/ 17809 h 423953"/>
                <a:gd name="connsiteX13" fmla="*/ 148286 w 168794"/>
                <a:gd name="connsiteY13" fmla="*/ 64 h 423953"/>
                <a:gd name="connsiteX14" fmla="*/ 112700 w 168794"/>
                <a:gd name="connsiteY14" fmla="*/ 59784 h 423953"/>
                <a:gd name="connsiteX15" fmla="*/ 65316 w 168794"/>
                <a:gd name="connsiteY15" fmla="*/ 282446 h 423953"/>
                <a:gd name="connsiteX16" fmla="*/ 48570 w 168794"/>
                <a:gd name="connsiteY16" fmla="*/ 370022 h 423953"/>
                <a:gd name="connsiteX17" fmla="*/ 20976 w 168794"/>
                <a:gd name="connsiteY17" fmla="*/ 419820 h 423953"/>
                <a:gd name="connsiteX18" fmla="*/ 9368 w 168794"/>
                <a:gd name="connsiteY18" fmla="*/ 415432 h 423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8794" h="423953">
                  <a:moveTo>
                    <a:pt x="9368" y="415432"/>
                  </a:moveTo>
                  <a:cubicBezTo>
                    <a:pt x="15458" y="415051"/>
                    <a:pt x="18693" y="410853"/>
                    <a:pt x="18693" y="406083"/>
                  </a:cubicBezTo>
                  <a:cubicBezTo>
                    <a:pt x="18693" y="399787"/>
                    <a:pt x="13935" y="396734"/>
                    <a:pt x="9558" y="396734"/>
                  </a:cubicBezTo>
                  <a:cubicBezTo>
                    <a:pt x="4991" y="396734"/>
                    <a:pt x="234" y="399596"/>
                    <a:pt x="234" y="406274"/>
                  </a:cubicBezTo>
                  <a:cubicBezTo>
                    <a:pt x="234" y="416005"/>
                    <a:pt x="9749" y="424018"/>
                    <a:pt x="21357" y="424018"/>
                  </a:cubicBezTo>
                  <a:cubicBezTo>
                    <a:pt x="50282" y="424018"/>
                    <a:pt x="61129" y="379371"/>
                    <a:pt x="74641" y="324040"/>
                  </a:cubicBezTo>
                  <a:cubicBezTo>
                    <a:pt x="89294" y="263748"/>
                    <a:pt x="101663" y="202883"/>
                    <a:pt x="111939" y="141637"/>
                  </a:cubicBezTo>
                  <a:cubicBezTo>
                    <a:pt x="118980" y="100997"/>
                    <a:pt x="126021" y="62837"/>
                    <a:pt x="132491" y="38224"/>
                  </a:cubicBezTo>
                  <a:cubicBezTo>
                    <a:pt x="134775" y="28875"/>
                    <a:pt x="141245" y="4262"/>
                    <a:pt x="148667" y="4262"/>
                  </a:cubicBezTo>
                  <a:cubicBezTo>
                    <a:pt x="154566" y="4262"/>
                    <a:pt x="159323" y="7887"/>
                    <a:pt x="160085" y="8650"/>
                  </a:cubicBezTo>
                  <a:cubicBezTo>
                    <a:pt x="153805" y="9032"/>
                    <a:pt x="150570" y="13229"/>
                    <a:pt x="150570" y="17999"/>
                  </a:cubicBezTo>
                  <a:cubicBezTo>
                    <a:pt x="150570" y="24296"/>
                    <a:pt x="155327" y="27348"/>
                    <a:pt x="159704" y="27348"/>
                  </a:cubicBezTo>
                  <a:cubicBezTo>
                    <a:pt x="164271" y="27348"/>
                    <a:pt x="169029" y="24486"/>
                    <a:pt x="169029" y="17809"/>
                  </a:cubicBezTo>
                  <a:cubicBezTo>
                    <a:pt x="169029" y="7505"/>
                    <a:pt x="158753" y="64"/>
                    <a:pt x="148286" y="64"/>
                  </a:cubicBezTo>
                  <a:cubicBezTo>
                    <a:pt x="133823" y="64"/>
                    <a:pt x="123167" y="20861"/>
                    <a:pt x="112700" y="59784"/>
                  </a:cubicBezTo>
                  <a:cubicBezTo>
                    <a:pt x="112129" y="61883"/>
                    <a:pt x="86249" y="157664"/>
                    <a:pt x="65316" y="282446"/>
                  </a:cubicBezTo>
                  <a:cubicBezTo>
                    <a:pt x="60368" y="311638"/>
                    <a:pt x="54850" y="343501"/>
                    <a:pt x="48570" y="370022"/>
                  </a:cubicBezTo>
                  <a:cubicBezTo>
                    <a:pt x="45144" y="383950"/>
                    <a:pt x="36391" y="419820"/>
                    <a:pt x="20976" y="419820"/>
                  </a:cubicBezTo>
                  <a:cubicBezTo>
                    <a:pt x="14126" y="419820"/>
                    <a:pt x="9558" y="415432"/>
                    <a:pt x="9368" y="415432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8CE5EC54-E247-4A22-AA89-01E61BD77912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7752615" y="5677253"/>
              <a:ext cx="131077" cy="60235"/>
            </a:xfrm>
            <a:custGeom>
              <a:avLst/>
              <a:gdLst>
                <a:gd name="connsiteX0" fmla="*/ 66982 w 131077"/>
                <a:gd name="connsiteY0" fmla="*/ 22371 h 60235"/>
                <a:gd name="connsiteX1" fmla="*/ 52728 w 131077"/>
                <a:gd name="connsiteY1" fmla="*/ 8214 h 60235"/>
                <a:gd name="connsiteX2" fmla="*/ 28751 w 131077"/>
                <a:gd name="connsiteY2" fmla="*/ 67 h 60235"/>
                <a:gd name="connsiteX3" fmla="*/ 244 w 131077"/>
                <a:gd name="connsiteY3" fmla="*/ 30251 h 60235"/>
                <a:gd name="connsiteX4" fmla="*/ 28351 w 131077"/>
                <a:gd name="connsiteY4" fmla="*/ 60302 h 60235"/>
                <a:gd name="connsiteX5" fmla="*/ 64584 w 131077"/>
                <a:gd name="connsiteY5" fmla="*/ 37997 h 60235"/>
                <a:gd name="connsiteX6" fmla="*/ 78837 w 131077"/>
                <a:gd name="connsiteY6" fmla="*/ 52155 h 60235"/>
                <a:gd name="connsiteX7" fmla="*/ 102815 w 131077"/>
                <a:gd name="connsiteY7" fmla="*/ 60302 h 60235"/>
                <a:gd name="connsiteX8" fmla="*/ 131321 w 131077"/>
                <a:gd name="connsiteY8" fmla="*/ 30117 h 60235"/>
                <a:gd name="connsiteX9" fmla="*/ 103214 w 131077"/>
                <a:gd name="connsiteY9" fmla="*/ 67 h 60235"/>
                <a:gd name="connsiteX10" fmla="*/ 66982 w 131077"/>
                <a:gd name="connsiteY10" fmla="*/ 22371 h 60235"/>
                <a:gd name="connsiteX11" fmla="*/ 71244 w 131077"/>
                <a:gd name="connsiteY11" fmla="*/ 27313 h 60235"/>
                <a:gd name="connsiteX12" fmla="*/ 104413 w 131077"/>
                <a:gd name="connsiteY12" fmla="*/ 5142 h 60235"/>
                <a:gd name="connsiteX13" fmla="*/ 127592 w 131077"/>
                <a:gd name="connsiteY13" fmla="*/ 30117 h 60235"/>
                <a:gd name="connsiteX14" fmla="*/ 104946 w 131077"/>
                <a:gd name="connsiteY14" fmla="*/ 52956 h 60235"/>
                <a:gd name="connsiteX15" fmla="*/ 71244 w 131077"/>
                <a:gd name="connsiteY15" fmla="*/ 27313 h 60235"/>
                <a:gd name="connsiteX16" fmla="*/ 60321 w 131077"/>
                <a:gd name="connsiteY16" fmla="*/ 33056 h 60235"/>
                <a:gd name="connsiteX17" fmla="*/ 27152 w 131077"/>
                <a:gd name="connsiteY17" fmla="*/ 55227 h 60235"/>
                <a:gd name="connsiteX18" fmla="*/ 3974 w 131077"/>
                <a:gd name="connsiteY18" fmla="*/ 30251 h 60235"/>
                <a:gd name="connsiteX19" fmla="*/ 26619 w 131077"/>
                <a:gd name="connsiteY19" fmla="*/ 7413 h 60235"/>
                <a:gd name="connsiteX20" fmla="*/ 60321 w 131077"/>
                <a:gd name="connsiteY20" fmla="*/ 33056 h 6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077" h="60235">
                  <a:moveTo>
                    <a:pt x="66982" y="22371"/>
                  </a:moveTo>
                  <a:cubicBezTo>
                    <a:pt x="59921" y="14090"/>
                    <a:pt x="57790" y="11820"/>
                    <a:pt x="52728" y="8214"/>
                  </a:cubicBezTo>
                  <a:cubicBezTo>
                    <a:pt x="44602" y="2337"/>
                    <a:pt x="36077" y="67"/>
                    <a:pt x="28751" y="67"/>
                  </a:cubicBezTo>
                  <a:cubicBezTo>
                    <a:pt x="12233" y="67"/>
                    <a:pt x="244" y="14224"/>
                    <a:pt x="244" y="30251"/>
                  </a:cubicBezTo>
                  <a:cubicBezTo>
                    <a:pt x="244" y="45877"/>
                    <a:pt x="11700" y="60302"/>
                    <a:pt x="28351" y="60302"/>
                  </a:cubicBezTo>
                  <a:cubicBezTo>
                    <a:pt x="46867" y="60302"/>
                    <a:pt x="59788" y="45076"/>
                    <a:pt x="64584" y="37997"/>
                  </a:cubicBezTo>
                  <a:cubicBezTo>
                    <a:pt x="71644" y="46278"/>
                    <a:pt x="73775" y="48549"/>
                    <a:pt x="78837" y="52155"/>
                  </a:cubicBezTo>
                  <a:cubicBezTo>
                    <a:pt x="86963" y="58031"/>
                    <a:pt x="95488" y="60302"/>
                    <a:pt x="102815" y="60302"/>
                  </a:cubicBezTo>
                  <a:cubicBezTo>
                    <a:pt x="119333" y="60302"/>
                    <a:pt x="131321" y="46145"/>
                    <a:pt x="131321" y="30117"/>
                  </a:cubicBezTo>
                  <a:cubicBezTo>
                    <a:pt x="131321" y="14491"/>
                    <a:pt x="119865" y="67"/>
                    <a:pt x="103214" y="67"/>
                  </a:cubicBezTo>
                  <a:cubicBezTo>
                    <a:pt x="84698" y="67"/>
                    <a:pt x="71777" y="15292"/>
                    <a:pt x="66982" y="22371"/>
                  </a:cubicBezTo>
                  <a:close/>
                  <a:moveTo>
                    <a:pt x="71244" y="27313"/>
                  </a:moveTo>
                  <a:cubicBezTo>
                    <a:pt x="76573" y="18631"/>
                    <a:pt x="88162" y="5142"/>
                    <a:pt x="104413" y="5142"/>
                  </a:cubicBezTo>
                  <a:cubicBezTo>
                    <a:pt x="118134" y="5142"/>
                    <a:pt x="127592" y="17296"/>
                    <a:pt x="127592" y="30117"/>
                  </a:cubicBezTo>
                  <a:cubicBezTo>
                    <a:pt x="127592" y="42939"/>
                    <a:pt x="117201" y="52956"/>
                    <a:pt x="104946" y="52956"/>
                  </a:cubicBezTo>
                  <a:cubicBezTo>
                    <a:pt x="92558" y="52956"/>
                    <a:pt x="84032" y="42806"/>
                    <a:pt x="71244" y="27313"/>
                  </a:cubicBezTo>
                  <a:close/>
                  <a:moveTo>
                    <a:pt x="60321" y="33056"/>
                  </a:moveTo>
                  <a:cubicBezTo>
                    <a:pt x="54993" y="41737"/>
                    <a:pt x="43404" y="55227"/>
                    <a:pt x="27152" y="55227"/>
                  </a:cubicBezTo>
                  <a:cubicBezTo>
                    <a:pt x="13432" y="55227"/>
                    <a:pt x="3974" y="43073"/>
                    <a:pt x="3974" y="30251"/>
                  </a:cubicBezTo>
                  <a:cubicBezTo>
                    <a:pt x="3974" y="17429"/>
                    <a:pt x="14364" y="7413"/>
                    <a:pt x="26619" y="7413"/>
                  </a:cubicBezTo>
                  <a:cubicBezTo>
                    <a:pt x="39008" y="7413"/>
                    <a:pt x="47533" y="17563"/>
                    <a:pt x="60321" y="33056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9FB0F90C-6285-4262-922C-15596A333EC0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7672167" y="6085795"/>
              <a:ext cx="90049" cy="6544"/>
            </a:xfrm>
            <a:custGeom>
              <a:avLst/>
              <a:gdLst>
                <a:gd name="connsiteX0" fmla="*/ 84960 w 90049"/>
                <a:gd name="connsiteY0" fmla="*/ 6631 h 6544"/>
                <a:gd name="connsiteX1" fmla="*/ 90289 w 90049"/>
                <a:gd name="connsiteY1" fmla="*/ 3426 h 6544"/>
                <a:gd name="connsiteX2" fmla="*/ 84960 w 90049"/>
                <a:gd name="connsiteY2" fmla="*/ 87 h 6544"/>
                <a:gd name="connsiteX3" fmla="*/ 5568 w 90049"/>
                <a:gd name="connsiteY3" fmla="*/ 87 h 6544"/>
                <a:gd name="connsiteX4" fmla="*/ 239 w 90049"/>
                <a:gd name="connsiteY4" fmla="*/ 3292 h 6544"/>
                <a:gd name="connsiteX5" fmla="*/ 5568 w 90049"/>
                <a:gd name="connsiteY5" fmla="*/ 6631 h 6544"/>
                <a:gd name="connsiteX6" fmla="*/ 84960 w 90049"/>
                <a:gd name="connsiteY6" fmla="*/ 6631 h 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049" h="6544">
                  <a:moveTo>
                    <a:pt x="84960" y="6631"/>
                  </a:moveTo>
                  <a:cubicBezTo>
                    <a:pt x="87092" y="6631"/>
                    <a:pt x="90289" y="6631"/>
                    <a:pt x="90289" y="3426"/>
                  </a:cubicBezTo>
                  <a:cubicBezTo>
                    <a:pt x="90289" y="87"/>
                    <a:pt x="87225" y="87"/>
                    <a:pt x="84960" y="87"/>
                  </a:cubicBezTo>
                  <a:lnTo>
                    <a:pt x="5568" y="87"/>
                  </a:lnTo>
                  <a:cubicBezTo>
                    <a:pt x="3436" y="87"/>
                    <a:pt x="239" y="87"/>
                    <a:pt x="239" y="3292"/>
                  </a:cubicBezTo>
                  <a:cubicBezTo>
                    <a:pt x="239" y="6631"/>
                    <a:pt x="3303" y="6631"/>
                    <a:pt x="5568" y="6631"/>
                  </a:cubicBezTo>
                  <a:lnTo>
                    <a:pt x="84960" y="6631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F1CDBCE4-15FB-43A9-95CB-0A2E8AA1B0AC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7786975" y="6063624"/>
              <a:ext cx="131077" cy="60235"/>
            </a:xfrm>
            <a:custGeom>
              <a:avLst/>
              <a:gdLst>
                <a:gd name="connsiteX0" fmla="*/ 66983 w 131077"/>
                <a:gd name="connsiteY0" fmla="*/ 22391 h 60235"/>
                <a:gd name="connsiteX1" fmla="*/ 52730 w 131077"/>
                <a:gd name="connsiteY1" fmla="*/ 8234 h 60235"/>
                <a:gd name="connsiteX2" fmla="*/ 28752 w 131077"/>
                <a:gd name="connsiteY2" fmla="*/ 87 h 60235"/>
                <a:gd name="connsiteX3" fmla="*/ 246 w 131077"/>
                <a:gd name="connsiteY3" fmla="*/ 30271 h 60235"/>
                <a:gd name="connsiteX4" fmla="*/ 28353 w 131077"/>
                <a:gd name="connsiteY4" fmla="*/ 60322 h 60235"/>
                <a:gd name="connsiteX5" fmla="*/ 64586 w 131077"/>
                <a:gd name="connsiteY5" fmla="*/ 38018 h 60235"/>
                <a:gd name="connsiteX6" fmla="*/ 78839 w 131077"/>
                <a:gd name="connsiteY6" fmla="*/ 52175 h 60235"/>
                <a:gd name="connsiteX7" fmla="*/ 102817 w 131077"/>
                <a:gd name="connsiteY7" fmla="*/ 60322 h 60235"/>
                <a:gd name="connsiteX8" fmla="*/ 131323 w 131077"/>
                <a:gd name="connsiteY8" fmla="*/ 30138 h 60235"/>
                <a:gd name="connsiteX9" fmla="*/ 103216 w 131077"/>
                <a:gd name="connsiteY9" fmla="*/ 87 h 60235"/>
                <a:gd name="connsiteX10" fmla="*/ 66983 w 131077"/>
                <a:gd name="connsiteY10" fmla="*/ 22391 h 60235"/>
                <a:gd name="connsiteX11" fmla="*/ 71246 w 131077"/>
                <a:gd name="connsiteY11" fmla="*/ 27333 h 60235"/>
                <a:gd name="connsiteX12" fmla="*/ 104415 w 131077"/>
                <a:gd name="connsiteY12" fmla="*/ 5162 h 60235"/>
                <a:gd name="connsiteX13" fmla="*/ 127593 w 131077"/>
                <a:gd name="connsiteY13" fmla="*/ 30138 h 60235"/>
                <a:gd name="connsiteX14" fmla="*/ 104948 w 131077"/>
                <a:gd name="connsiteY14" fmla="*/ 52976 h 60235"/>
                <a:gd name="connsiteX15" fmla="*/ 71246 w 131077"/>
                <a:gd name="connsiteY15" fmla="*/ 27333 h 60235"/>
                <a:gd name="connsiteX16" fmla="*/ 60323 w 131077"/>
                <a:gd name="connsiteY16" fmla="*/ 33076 h 60235"/>
                <a:gd name="connsiteX17" fmla="*/ 27154 w 131077"/>
                <a:gd name="connsiteY17" fmla="*/ 55247 h 60235"/>
                <a:gd name="connsiteX18" fmla="*/ 3975 w 131077"/>
                <a:gd name="connsiteY18" fmla="*/ 30271 h 60235"/>
                <a:gd name="connsiteX19" fmla="*/ 26621 w 131077"/>
                <a:gd name="connsiteY19" fmla="*/ 7433 h 60235"/>
                <a:gd name="connsiteX20" fmla="*/ 60323 w 131077"/>
                <a:gd name="connsiteY20" fmla="*/ 33076 h 6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077" h="60235">
                  <a:moveTo>
                    <a:pt x="66983" y="22391"/>
                  </a:moveTo>
                  <a:cubicBezTo>
                    <a:pt x="59923" y="14111"/>
                    <a:pt x="57792" y="11840"/>
                    <a:pt x="52730" y="8234"/>
                  </a:cubicBezTo>
                  <a:cubicBezTo>
                    <a:pt x="44604" y="2357"/>
                    <a:pt x="36079" y="87"/>
                    <a:pt x="28752" y="87"/>
                  </a:cubicBezTo>
                  <a:cubicBezTo>
                    <a:pt x="12234" y="87"/>
                    <a:pt x="246" y="14244"/>
                    <a:pt x="246" y="30271"/>
                  </a:cubicBezTo>
                  <a:cubicBezTo>
                    <a:pt x="246" y="45898"/>
                    <a:pt x="11702" y="60322"/>
                    <a:pt x="28353" y="60322"/>
                  </a:cubicBezTo>
                  <a:cubicBezTo>
                    <a:pt x="46869" y="60322"/>
                    <a:pt x="59790" y="45096"/>
                    <a:pt x="64586" y="38018"/>
                  </a:cubicBezTo>
                  <a:cubicBezTo>
                    <a:pt x="71646" y="46298"/>
                    <a:pt x="73777" y="48569"/>
                    <a:pt x="78839" y="52175"/>
                  </a:cubicBezTo>
                  <a:cubicBezTo>
                    <a:pt x="86965" y="58051"/>
                    <a:pt x="95490" y="60322"/>
                    <a:pt x="102817" y="60322"/>
                  </a:cubicBezTo>
                  <a:cubicBezTo>
                    <a:pt x="119334" y="60322"/>
                    <a:pt x="131323" y="46165"/>
                    <a:pt x="131323" y="30138"/>
                  </a:cubicBezTo>
                  <a:cubicBezTo>
                    <a:pt x="131323" y="14511"/>
                    <a:pt x="119867" y="87"/>
                    <a:pt x="103216" y="87"/>
                  </a:cubicBezTo>
                  <a:cubicBezTo>
                    <a:pt x="84700" y="87"/>
                    <a:pt x="71779" y="15313"/>
                    <a:pt x="66983" y="22391"/>
                  </a:cubicBezTo>
                  <a:close/>
                  <a:moveTo>
                    <a:pt x="71246" y="27333"/>
                  </a:moveTo>
                  <a:cubicBezTo>
                    <a:pt x="76574" y="18652"/>
                    <a:pt x="88164" y="5162"/>
                    <a:pt x="104415" y="5162"/>
                  </a:cubicBezTo>
                  <a:cubicBezTo>
                    <a:pt x="118136" y="5162"/>
                    <a:pt x="127593" y="17316"/>
                    <a:pt x="127593" y="30138"/>
                  </a:cubicBezTo>
                  <a:cubicBezTo>
                    <a:pt x="127593" y="42959"/>
                    <a:pt x="117203" y="52976"/>
                    <a:pt x="104948" y="52976"/>
                  </a:cubicBezTo>
                  <a:cubicBezTo>
                    <a:pt x="92559" y="52976"/>
                    <a:pt x="84034" y="42826"/>
                    <a:pt x="71246" y="27333"/>
                  </a:cubicBezTo>
                  <a:close/>
                  <a:moveTo>
                    <a:pt x="60323" y="33076"/>
                  </a:moveTo>
                  <a:cubicBezTo>
                    <a:pt x="54995" y="41757"/>
                    <a:pt x="43405" y="55247"/>
                    <a:pt x="27154" y="55247"/>
                  </a:cubicBezTo>
                  <a:cubicBezTo>
                    <a:pt x="13433" y="55247"/>
                    <a:pt x="3975" y="43093"/>
                    <a:pt x="3975" y="30271"/>
                  </a:cubicBezTo>
                  <a:cubicBezTo>
                    <a:pt x="3975" y="17450"/>
                    <a:pt x="14366" y="7433"/>
                    <a:pt x="26621" y="7433"/>
                  </a:cubicBezTo>
                  <a:cubicBezTo>
                    <a:pt x="39009" y="7433"/>
                    <a:pt x="47535" y="17583"/>
                    <a:pt x="60323" y="33076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7E55C61D-0E3F-48A3-9256-5C2DA237FCBC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7975178" y="5864351"/>
              <a:ext cx="94768" cy="86431"/>
            </a:xfrm>
            <a:custGeom>
              <a:avLst/>
              <a:gdLst>
                <a:gd name="connsiteX0" fmla="*/ 58297 w 94768"/>
                <a:gd name="connsiteY0" fmla="*/ 26790 h 86431"/>
                <a:gd name="connsiteX1" fmla="*/ 77136 w 94768"/>
                <a:gd name="connsiteY1" fmla="*/ 4275 h 86431"/>
                <a:gd name="connsiteX2" fmla="*/ 86651 w 94768"/>
                <a:gd name="connsiteY2" fmla="*/ 6756 h 86431"/>
                <a:gd name="connsiteX3" fmla="*/ 77517 w 94768"/>
                <a:gd name="connsiteY3" fmla="*/ 17059 h 86431"/>
                <a:gd name="connsiteX4" fmla="*/ 84748 w 94768"/>
                <a:gd name="connsiteY4" fmla="*/ 23737 h 86431"/>
                <a:gd name="connsiteX5" fmla="*/ 95024 w 94768"/>
                <a:gd name="connsiteY5" fmla="*/ 12671 h 86431"/>
                <a:gd name="connsiteX6" fmla="*/ 77327 w 94768"/>
                <a:gd name="connsiteY6" fmla="*/ 78 h 86431"/>
                <a:gd name="connsiteX7" fmla="*/ 57345 w 94768"/>
                <a:gd name="connsiteY7" fmla="*/ 14579 h 86431"/>
                <a:gd name="connsiteX8" fmla="*/ 36793 w 94768"/>
                <a:gd name="connsiteY8" fmla="*/ 78 h 86431"/>
                <a:gd name="connsiteX9" fmla="*/ 6155 w 94768"/>
                <a:gd name="connsiteY9" fmla="*/ 29461 h 86431"/>
                <a:gd name="connsiteX10" fmla="*/ 8439 w 94768"/>
                <a:gd name="connsiteY10" fmla="*/ 31369 h 86431"/>
                <a:gd name="connsiteX11" fmla="*/ 10912 w 94768"/>
                <a:gd name="connsiteY11" fmla="*/ 29270 h 86431"/>
                <a:gd name="connsiteX12" fmla="*/ 36412 w 94768"/>
                <a:gd name="connsiteY12" fmla="*/ 4275 h 86431"/>
                <a:gd name="connsiteX13" fmla="*/ 46689 w 94768"/>
                <a:gd name="connsiteY13" fmla="*/ 17059 h 86431"/>
                <a:gd name="connsiteX14" fmla="*/ 36412 w 94768"/>
                <a:gd name="connsiteY14" fmla="*/ 62469 h 86431"/>
                <a:gd name="connsiteX15" fmla="*/ 18334 w 94768"/>
                <a:gd name="connsiteY15" fmla="*/ 82312 h 86431"/>
                <a:gd name="connsiteX16" fmla="*/ 8819 w 94768"/>
                <a:gd name="connsiteY16" fmla="*/ 79832 h 86431"/>
                <a:gd name="connsiteX17" fmla="*/ 17763 w 94768"/>
                <a:gd name="connsiteY17" fmla="*/ 69528 h 86431"/>
                <a:gd name="connsiteX18" fmla="*/ 10722 w 94768"/>
                <a:gd name="connsiteY18" fmla="*/ 62851 h 86431"/>
                <a:gd name="connsiteX19" fmla="*/ 256 w 94768"/>
                <a:gd name="connsiteY19" fmla="*/ 73917 h 86431"/>
                <a:gd name="connsiteX20" fmla="*/ 18144 w 94768"/>
                <a:gd name="connsiteY20" fmla="*/ 86509 h 86431"/>
                <a:gd name="connsiteX21" fmla="*/ 38125 w 94768"/>
                <a:gd name="connsiteY21" fmla="*/ 72009 h 86431"/>
                <a:gd name="connsiteX22" fmla="*/ 58677 w 94768"/>
                <a:gd name="connsiteY22" fmla="*/ 86509 h 86431"/>
                <a:gd name="connsiteX23" fmla="*/ 89125 w 94768"/>
                <a:gd name="connsiteY23" fmla="*/ 57127 h 86431"/>
                <a:gd name="connsiteX24" fmla="*/ 86842 w 94768"/>
                <a:gd name="connsiteY24" fmla="*/ 55219 h 86431"/>
                <a:gd name="connsiteX25" fmla="*/ 84368 w 94768"/>
                <a:gd name="connsiteY25" fmla="*/ 57317 h 86431"/>
                <a:gd name="connsiteX26" fmla="*/ 59058 w 94768"/>
                <a:gd name="connsiteY26" fmla="*/ 82312 h 86431"/>
                <a:gd name="connsiteX27" fmla="*/ 48592 w 94768"/>
                <a:gd name="connsiteY27" fmla="*/ 69719 h 86431"/>
                <a:gd name="connsiteX28" fmla="*/ 51827 w 94768"/>
                <a:gd name="connsiteY28" fmla="*/ 52929 h 86431"/>
                <a:gd name="connsiteX29" fmla="*/ 58297 w 94768"/>
                <a:gd name="connsiteY29" fmla="*/ 26790 h 86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4768" h="86431">
                  <a:moveTo>
                    <a:pt x="58297" y="26790"/>
                  </a:moveTo>
                  <a:cubicBezTo>
                    <a:pt x="59439" y="21829"/>
                    <a:pt x="63815" y="4275"/>
                    <a:pt x="77136" y="4275"/>
                  </a:cubicBezTo>
                  <a:cubicBezTo>
                    <a:pt x="78088" y="4275"/>
                    <a:pt x="82655" y="4275"/>
                    <a:pt x="86651" y="6756"/>
                  </a:cubicBezTo>
                  <a:cubicBezTo>
                    <a:pt x="81323" y="7710"/>
                    <a:pt x="77517" y="12480"/>
                    <a:pt x="77517" y="17059"/>
                  </a:cubicBezTo>
                  <a:cubicBezTo>
                    <a:pt x="77517" y="20112"/>
                    <a:pt x="79610" y="23737"/>
                    <a:pt x="84748" y="23737"/>
                  </a:cubicBezTo>
                  <a:cubicBezTo>
                    <a:pt x="88935" y="23737"/>
                    <a:pt x="95024" y="20302"/>
                    <a:pt x="95024" y="12671"/>
                  </a:cubicBezTo>
                  <a:cubicBezTo>
                    <a:pt x="95024" y="2749"/>
                    <a:pt x="83797" y="78"/>
                    <a:pt x="77327" y="78"/>
                  </a:cubicBezTo>
                  <a:cubicBezTo>
                    <a:pt x="66289" y="78"/>
                    <a:pt x="59629" y="10190"/>
                    <a:pt x="57345" y="14579"/>
                  </a:cubicBezTo>
                  <a:cubicBezTo>
                    <a:pt x="52588" y="1986"/>
                    <a:pt x="42312" y="78"/>
                    <a:pt x="36793" y="78"/>
                  </a:cubicBezTo>
                  <a:cubicBezTo>
                    <a:pt x="17002" y="78"/>
                    <a:pt x="6155" y="24691"/>
                    <a:pt x="6155" y="29461"/>
                  </a:cubicBezTo>
                  <a:cubicBezTo>
                    <a:pt x="6155" y="31369"/>
                    <a:pt x="8058" y="31369"/>
                    <a:pt x="8439" y="31369"/>
                  </a:cubicBezTo>
                  <a:cubicBezTo>
                    <a:pt x="9961" y="31369"/>
                    <a:pt x="10532" y="30987"/>
                    <a:pt x="10912" y="29270"/>
                  </a:cubicBezTo>
                  <a:cubicBezTo>
                    <a:pt x="17383" y="9045"/>
                    <a:pt x="29942" y="4275"/>
                    <a:pt x="36412" y="4275"/>
                  </a:cubicBezTo>
                  <a:cubicBezTo>
                    <a:pt x="40028" y="4275"/>
                    <a:pt x="46689" y="5993"/>
                    <a:pt x="46689" y="17059"/>
                  </a:cubicBezTo>
                  <a:cubicBezTo>
                    <a:pt x="46689" y="22974"/>
                    <a:pt x="43453" y="35757"/>
                    <a:pt x="36412" y="62469"/>
                  </a:cubicBezTo>
                  <a:cubicBezTo>
                    <a:pt x="33368" y="74298"/>
                    <a:pt x="26707" y="82312"/>
                    <a:pt x="18334" y="82312"/>
                  </a:cubicBezTo>
                  <a:cubicBezTo>
                    <a:pt x="17192" y="82312"/>
                    <a:pt x="12815" y="82312"/>
                    <a:pt x="8819" y="79832"/>
                  </a:cubicBezTo>
                  <a:cubicBezTo>
                    <a:pt x="13577" y="78878"/>
                    <a:pt x="17763" y="74871"/>
                    <a:pt x="17763" y="69528"/>
                  </a:cubicBezTo>
                  <a:cubicBezTo>
                    <a:pt x="17763" y="64377"/>
                    <a:pt x="13577" y="62851"/>
                    <a:pt x="10722" y="62851"/>
                  </a:cubicBezTo>
                  <a:cubicBezTo>
                    <a:pt x="5013" y="62851"/>
                    <a:pt x="256" y="67811"/>
                    <a:pt x="256" y="73917"/>
                  </a:cubicBezTo>
                  <a:cubicBezTo>
                    <a:pt x="256" y="82694"/>
                    <a:pt x="9771" y="86509"/>
                    <a:pt x="18144" y="86509"/>
                  </a:cubicBezTo>
                  <a:cubicBezTo>
                    <a:pt x="30703" y="86509"/>
                    <a:pt x="37554" y="73154"/>
                    <a:pt x="38125" y="72009"/>
                  </a:cubicBezTo>
                  <a:cubicBezTo>
                    <a:pt x="40409" y="79068"/>
                    <a:pt x="47259" y="86509"/>
                    <a:pt x="58677" y="86509"/>
                  </a:cubicBezTo>
                  <a:cubicBezTo>
                    <a:pt x="78278" y="86509"/>
                    <a:pt x="89125" y="61896"/>
                    <a:pt x="89125" y="57127"/>
                  </a:cubicBezTo>
                  <a:cubicBezTo>
                    <a:pt x="89125" y="55219"/>
                    <a:pt x="87412" y="55219"/>
                    <a:pt x="86842" y="55219"/>
                  </a:cubicBezTo>
                  <a:cubicBezTo>
                    <a:pt x="85129" y="55219"/>
                    <a:pt x="84748" y="55982"/>
                    <a:pt x="84368" y="57317"/>
                  </a:cubicBezTo>
                  <a:cubicBezTo>
                    <a:pt x="78088" y="77733"/>
                    <a:pt x="65148" y="82312"/>
                    <a:pt x="59058" y="82312"/>
                  </a:cubicBezTo>
                  <a:cubicBezTo>
                    <a:pt x="51636" y="82312"/>
                    <a:pt x="48592" y="76206"/>
                    <a:pt x="48592" y="69719"/>
                  </a:cubicBezTo>
                  <a:cubicBezTo>
                    <a:pt x="48592" y="65522"/>
                    <a:pt x="49733" y="61324"/>
                    <a:pt x="51827" y="52929"/>
                  </a:cubicBezTo>
                  <a:lnTo>
                    <a:pt x="58297" y="26790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4600D586-6926-4A3A-B930-E19FC56EADC2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8092940" y="5888620"/>
              <a:ext cx="48488" cy="88683"/>
            </a:xfrm>
            <a:custGeom>
              <a:avLst/>
              <a:gdLst>
                <a:gd name="connsiteX0" fmla="*/ 30367 w 48488"/>
                <a:gd name="connsiteY0" fmla="*/ 3819 h 88683"/>
                <a:gd name="connsiteX1" fmla="*/ 26370 w 48488"/>
                <a:gd name="connsiteY1" fmla="*/ 79 h 88683"/>
                <a:gd name="connsiteX2" fmla="*/ 261 w 48488"/>
                <a:gd name="connsiteY2" fmla="*/ 8627 h 88683"/>
                <a:gd name="connsiteX3" fmla="*/ 261 w 48488"/>
                <a:gd name="connsiteY3" fmla="*/ 13435 h 88683"/>
                <a:gd name="connsiteX4" fmla="*/ 19577 w 48488"/>
                <a:gd name="connsiteY4" fmla="*/ 9696 h 88683"/>
                <a:gd name="connsiteX5" fmla="*/ 19577 w 48488"/>
                <a:gd name="connsiteY5" fmla="*/ 77811 h 88683"/>
                <a:gd name="connsiteX6" fmla="*/ 6256 w 48488"/>
                <a:gd name="connsiteY6" fmla="*/ 83954 h 88683"/>
                <a:gd name="connsiteX7" fmla="*/ 1194 w 48488"/>
                <a:gd name="connsiteY7" fmla="*/ 83954 h 88683"/>
                <a:gd name="connsiteX8" fmla="*/ 1194 w 48488"/>
                <a:gd name="connsiteY8" fmla="*/ 88762 h 88683"/>
                <a:gd name="connsiteX9" fmla="*/ 24905 w 48488"/>
                <a:gd name="connsiteY9" fmla="*/ 88228 h 88683"/>
                <a:gd name="connsiteX10" fmla="*/ 48749 w 48488"/>
                <a:gd name="connsiteY10" fmla="*/ 88762 h 88683"/>
                <a:gd name="connsiteX11" fmla="*/ 48749 w 48488"/>
                <a:gd name="connsiteY11" fmla="*/ 83954 h 88683"/>
                <a:gd name="connsiteX12" fmla="*/ 43688 w 48488"/>
                <a:gd name="connsiteY12" fmla="*/ 83954 h 88683"/>
                <a:gd name="connsiteX13" fmla="*/ 30367 w 48488"/>
                <a:gd name="connsiteY13" fmla="*/ 77811 h 88683"/>
                <a:gd name="connsiteX14" fmla="*/ 30367 w 48488"/>
                <a:gd name="connsiteY14" fmla="*/ 3819 h 8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488" h="88683">
                  <a:moveTo>
                    <a:pt x="30367" y="3819"/>
                  </a:moveTo>
                  <a:cubicBezTo>
                    <a:pt x="30367" y="213"/>
                    <a:pt x="30100" y="79"/>
                    <a:pt x="26370" y="79"/>
                  </a:cubicBezTo>
                  <a:cubicBezTo>
                    <a:pt x="17845" y="8494"/>
                    <a:pt x="5723" y="8627"/>
                    <a:pt x="261" y="8627"/>
                  </a:cubicBezTo>
                  <a:lnTo>
                    <a:pt x="261" y="13435"/>
                  </a:lnTo>
                  <a:cubicBezTo>
                    <a:pt x="3458" y="13435"/>
                    <a:pt x="12250" y="13435"/>
                    <a:pt x="19577" y="9696"/>
                  </a:cubicBezTo>
                  <a:lnTo>
                    <a:pt x="19577" y="77811"/>
                  </a:lnTo>
                  <a:cubicBezTo>
                    <a:pt x="19577" y="82218"/>
                    <a:pt x="19577" y="83954"/>
                    <a:pt x="6256" y="83954"/>
                  </a:cubicBezTo>
                  <a:lnTo>
                    <a:pt x="1194" y="83954"/>
                  </a:lnTo>
                  <a:lnTo>
                    <a:pt x="1194" y="88762"/>
                  </a:lnTo>
                  <a:cubicBezTo>
                    <a:pt x="3592" y="88629"/>
                    <a:pt x="19976" y="88228"/>
                    <a:pt x="24905" y="88228"/>
                  </a:cubicBezTo>
                  <a:cubicBezTo>
                    <a:pt x="29035" y="88228"/>
                    <a:pt x="45819" y="88629"/>
                    <a:pt x="48749" y="88762"/>
                  </a:cubicBezTo>
                  <a:lnTo>
                    <a:pt x="48749" y="83954"/>
                  </a:lnTo>
                  <a:lnTo>
                    <a:pt x="43688" y="83954"/>
                  </a:lnTo>
                  <a:cubicBezTo>
                    <a:pt x="30367" y="83954"/>
                    <a:pt x="30367" y="82218"/>
                    <a:pt x="30367" y="77811"/>
                  </a:cubicBezTo>
                  <a:lnTo>
                    <a:pt x="30367" y="3819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E0901007-A170-4C3F-97A8-091F386FF5EC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8182630" y="5805585"/>
              <a:ext cx="44149" cy="190798"/>
            </a:xfrm>
            <a:custGeom>
              <a:avLst/>
              <a:gdLst>
                <a:gd name="connsiteX0" fmla="*/ 44415 w 44149"/>
                <a:gd name="connsiteY0" fmla="*/ 188968 h 190798"/>
                <a:gd name="connsiteX1" fmla="*/ 41180 w 44149"/>
                <a:gd name="connsiteY1" fmla="*/ 184771 h 190798"/>
                <a:gd name="connsiteX2" fmla="*/ 11303 w 44149"/>
                <a:gd name="connsiteY2" fmla="*/ 95477 h 190798"/>
                <a:gd name="connsiteX3" fmla="*/ 41941 w 44149"/>
                <a:gd name="connsiteY3" fmla="*/ 5229 h 190798"/>
                <a:gd name="connsiteX4" fmla="*/ 44415 w 44149"/>
                <a:gd name="connsiteY4" fmla="*/ 1986 h 190798"/>
                <a:gd name="connsiteX5" fmla="*/ 42512 w 44149"/>
                <a:gd name="connsiteY5" fmla="*/ 78 h 190798"/>
                <a:gd name="connsiteX6" fmla="*/ 12255 w 44149"/>
                <a:gd name="connsiteY6" fmla="*/ 37284 h 190798"/>
                <a:gd name="connsiteX7" fmla="*/ 266 w 44149"/>
                <a:gd name="connsiteY7" fmla="*/ 95477 h 190798"/>
                <a:gd name="connsiteX8" fmla="*/ 12826 w 44149"/>
                <a:gd name="connsiteY8" fmla="*/ 155006 h 190798"/>
                <a:gd name="connsiteX9" fmla="*/ 42512 w 44149"/>
                <a:gd name="connsiteY9" fmla="*/ 190876 h 190798"/>
                <a:gd name="connsiteX10" fmla="*/ 44415 w 44149"/>
                <a:gd name="connsiteY10" fmla="*/ 188968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49" h="190798">
                  <a:moveTo>
                    <a:pt x="44415" y="188968"/>
                  </a:moveTo>
                  <a:cubicBezTo>
                    <a:pt x="44415" y="188396"/>
                    <a:pt x="44415" y="188014"/>
                    <a:pt x="41180" y="184771"/>
                  </a:cubicBezTo>
                  <a:cubicBezTo>
                    <a:pt x="17393" y="160730"/>
                    <a:pt x="11303" y="124669"/>
                    <a:pt x="11303" y="95477"/>
                  </a:cubicBezTo>
                  <a:cubicBezTo>
                    <a:pt x="11303" y="62278"/>
                    <a:pt x="18535" y="29079"/>
                    <a:pt x="41941" y="5229"/>
                  </a:cubicBezTo>
                  <a:cubicBezTo>
                    <a:pt x="44415" y="2940"/>
                    <a:pt x="44415" y="2558"/>
                    <a:pt x="44415" y="1986"/>
                  </a:cubicBezTo>
                  <a:cubicBezTo>
                    <a:pt x="44415" y="650"/>
                    <a:pt x="43654" y="78"/>
                    <a:pt x="42512" y="78"/>
                  </a:cubicBezTo>
                  <a:cubicBezTo>
                    <a:pt x="40609" y="78"/>
                    <a:pt x="23482" y="13052"/>
                    <a:pt x="12255" y="37284"/>
                  </a:cubicBezTo>
                  <a:cubicBezTo>
                    <a:pt x="2549" y="58271"/>
                    <a:pt x="266" y="79450"/>
                    <a:pt x="266" y="95477"/>
                  </a:cubicBezTo>
                  <a:cubicBezTo>
                    <a:pt x="266" y="110359"/>
                    <a:pt x="2359" y="133446"/>
                    <a:pt x="12826" y="155006"/>
                  </a:cubicBezTo>
                  <a:cubicBezTo>
                    <a:pt x="24244" y="178474"/>
                    <a:pt x="40609" y="190876"/>
                    <a:pt x="42512" y="190876"/>
                  </a:cubicBezTo>
                  <a:cubicBezTo>
                    <a:pt x="43654" y="190876"/>
                    <a:pt x="44415" y="190304"/>
                    <a:pt x="44415" y="188968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F432523C-C415-468E-9923-4CCDEDF902C5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8242934" y="5866449"/>
              <a:ext cx="92104" cy="84523"/>
            </a:xfrm>
            <a:custGeom>
              <a:avLst/>
              <a:gdLst>
                <a:gd name="connsiteX0" fmla="*/ 51079 w 92104"/>
                <a:gd name="connsiteY0" fmla="*/ 11144 h 84523"/>
                <a:gd name="connsiteX1" fmla="*/ 83050 w 92104"/>
                <a:gd name="connsiteY1" fmla="*/ 11144 h 84523"/>
                <a:gd name="connsiteX2" fmla="*/ 92374 w 92104"/>
                <a:gd name="connsiteY2" fmla="*/ 4657 h 84523"/>
                <a:gd name="connsiteX3" fmla="*/ 84762 w 92104"/>
                <a:gd name="connsiteY3" fmla="*/ 78 h 84523"/>
                <a:gd name="connsiteX4" fmla="*/ 31479 w 92104"/>
                <a:gd name="connsiteY4" fmla="*/ 78 h 84523"/>
                <a:gd name="connsiteX5" fmla="*/ 11878 w 92104"/>
                <a:gd name="connsiteY5" fmla="*/ 9045 h 84523"/>
                <a:gd name="connsiteX6" fmla="*/ 270 w 92104"/>
                <a:gd name="connsiteY6" fmla="*/ 26217 h 84523"/>
                <a:gd name="connsiteX7" fmla="*/ 2553 w 92104"/>
                <a:gd name="connsiteY7" fmla="*/ 28125 h 84523"/>
                <a:gd name="connsiteX8" fmla="*/ 5598 w 92104"/>
                <a:gd name="connsiteY8" fmla="*/ 25836 h 84523"/>
                <a:gd name="connsiteX9" fmla="*/ 29766 w 92104"/>
                <a:gd name="connsiteY9" fmla="*/ 11144 h 84523"/>
                <a:gd name="connsiteX10" fmla="*/ 45561 w 92104"/>
                <a:gd name="connsiteY10" fmla="*/ 11144 h 84523"/>
                <a:gd name="connsiteX11" fmla="*/ 26912 w 92104"/>
                <a:gd name="connsiteY11" fmla="*/ 72390 h 84523"/>
                <a:gd name="connsiteX12" fmla="*/ 25009 w 92104"/>
                <a:gd name="connsiteY12" fmla="*/ 79450 h 84523"/>
                <a:gd name="connsiteX13" fmla="*/ 30527 w 92104"/>
                <a:gd name="connsiteY13" fmla="*/ 84602 h 84523"/>
                <a:gd name="connsiteX14" fmla="*/ 38329 w 92104"/>
                <a:gd name="connsiteY14" fmla="*/ 76397 h 84523"/>
                <a:gd name="connsiteX15" fmla="*/ 51079 w 92104"/>
                <a:gd name="connsiteY15" fmla="*/ 11144 h 84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2104" h="84523">
                  <a:moveTo>
                    <a:pt x="51079" y="11144"/>
                  </a:moveTo>
                  <a:lnTo>
                    <a:pt x="83050" y="11144"/>
                  </a:lnTo>
                  <a:cubicBezTo>
                    <a:pt x="85524" y="11144"/>
                    <a:pt x="92374" y="11144"/>
                    <a:pt x="92374" y="4657"/>
                  </a:cubicBezTo>
                  <a:cubicBezTo>
                    <a:pt x="92374" y="78"/>
                    <a:pt x="88378" y="78"/>
                    <a:pt x="84762" y="78"/>
                  </a:cubicBezTo>
                  <a:lnTo>
                    <a:pt x="31479" y="78"/>
                  </a:lnTo>
                  <a:cubicBezTo>
                    <a:pt x="27673" y="78"/>
                    <a:pt x="20251" y="78"/>
                    <a:pt x="11878" y="9045"/>
                  </a:cubicBezTo>
                  <a:cubicBezTo>
                    <a:pt x="5598" y="15914"/>
                    <a:pt x="270" y="25072"/>
                    <a:pt x="270" y="26217"/>
                  </a:cubicBezTo>
                  <a:cubicBezTo>
                    <a:pt x="270" y="26408"/>
                    <a:pt x="270" y="28125"/>
                    <a:pt x="2553" y="28125"/>
                  </a:cubicBezTo>
                  <a:cubicBezTo>
                    <a:pt x="4076" y="28125"/>
                    <a:pt x="4456" y="27362"/>
                    <a:pt x="5598" y="25836"/>
                  </a:cubicBezTo>
                  <a:cubicBezTo>
                    <a:pt x="14923" y="11144"/>
                    <a:pt x="25770" y="11144"/>
                    <a:pt x="29766" y="11144"/>
                  </a:cubicBezTo>
                  <a:lnTo>
                    <a:pt x="45561" y="11144"/>
                  </a:lnTo>
                  <a:lnTo>
                    <a:pt x="26912" y="72390"/>
                  </a:lnTo>
                  <a:cubicBezTo>
                    <a:pt x="26150" y="74680"/>
                    <a:pt x="25009" y="78687"/>
                    <a:pt x="25009" y="79450"/>
                  </a:cubicBezTo>
                  <a:cubicBezTo>
                    <a:pt x="25009" y="81549"/>
                    <a:pt x="26341" y="84602"/>
                    <a:pt x="30527" y="84602"/>
                  </a:cubicBezTo>
                  <a:cubicBezTo>
                    <a:pt x="36807" y="84602"/>
                    <a:pt x="37759" y="79259"/>
                    <a:pt x="38329" y="76397"/>
                  </a:cubicBezTo>
                  <a:lnTo>
                    <a:pt x="51079" y="11144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94901E27-9C5B-42D3-A655-62B656CE3D40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8353373" y="5805585"/>
              <a:ext cx="44149" cy="190798"/>
            </a:xfrm>
            <a:custGeom>
              <a:avLst/>
              <a:gdLst>
                <a:gd name="connsiteX0" fmla="*/ 44425 w 44149"/>
                <a:gd name="connsiteY0" fmla="*/ 95477 h 190798"/>
                <a:gd name="connsiteX1" fmla="*/ 31865 w 44149"/>
                <a:gd name="connsiteY1" fmla="*/ 35948 h 190798"/>
                <a:gd name="connsiteX2" fmla="*/ 2178 w 44149"/>
                <a:gd name="connsiteY2" fmla="*/ 78 h 190798"/>
                <a:gd name="connsiteX3" fmla="*/ 275 w 44149"/>
                <a:gd name="connsiteY3" fmla="*/ 1986 h 190798"/>
                <a:gd name="connsiteX4" fmla="*/ 3891 w 44149"/>
                <a:gd name="connsiteY4" fmla="*/ 6374 h 190798"/>
                <a:gd name="connsiteX5" fmla="*/ 33387 w 44149"/>
                <a:gd name="connsiteY5" fmla="*/ 95477 h 190798"/>
                <a:gd name="connsiteX6" fmla="*/ 2749 w 44149"/>
                <a:gd name="connsiteY6" fmla="*/ 185725 h 190798"/>
                <a:gd name="connsiteX7" fmla="*/ 275 w 44149"/>
                <a:gd name="connsiteY7" fmla="*/ 188968 h 190798"/>
                <a:gd name="connsiteX8" fmla="*/ 2178 w 44149"/>
                <a:gd name="connsiteY8" fmla="*/ 190876 h 190798"/>
                <a:gd name="connsiteX9" fmla="*/ 32436 w 44149"/>
                <a:gd name="connsiteY9" fmla="*/ 153670 h 190798"/>
                <a:gd name="connsiteX10" fmla="*/ 44425 w 44149"/>
                <a:gd name="connsiteY10" fmla="*/ 95477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49" h="190798">
                  <a:moveTo>
                    <a:pt x="44425" y="95477"/>
                  </a:moveTo>
                  <a:cubicBezTo>
                    <a:pt x="44425" y="80595"/>
                    <a:pt x="42331" y="57508"/>
                    <a:pt x="31865" y="35948"/>
                  </a:cubicBezTo>
                  <a:cubicBezTo>
                    <a:pt x="20447" y="12480"/>
                    <a:pt x="4081" y="78"/>
                    <a:pt x="2178" y="78"/>
                  </a:cubicBezTo>
                  <a:cubicBezTo>
                    <a:pt x="1036" y="78"/>
                    <a:pt x="275" y="841"/>
                    <a:pt x="275" y="1986"/>
                  </a:cubicBezTo>
                  <a:cubicBezTo>
                    <a:pt x="275" y="2558"/>
                    <a:pt x="275" y="2940"/>
                    <a:pt x="3891" y="6374"/>
                  </a:cubicBezTo>
                  <a:cubicBezTo>
                    <a:pt x="22540" y="25263"/>
                    <a:pt x="33387" y="55600"/>
                    <a:pt x="33387" y="95477"/>
                  </a:cubicBezTo>
                  <a:cubicBezTo>
                    <a:pt x="33387" y="128103"/>
                    <a:pt x="26346" y="161684"/>
                    <a:pt x="2749" y="185725"/>
                  </a:cubicBezTo>
                  <a:cubicBezTo>
                    <a:pt x="275" y="188014"/>
                    <a:pt x="275" y="188396"/>
                    <a:pt x="275" y="188968"/>
                  </a:cubicBezTo>
                  <a:cubicBezTo>
                    <a:pt x="275" y="190113"/>
                    <a:pt x="1036" y="190876"/>
                    <a:pt x="2178" y="190876"/>
                  </a:cubicBezTo>
                  <a:cubicBezTo>
                    <a:pt x="4081" y="190876"/>
                    <a:pt x="21208" y="177902"/>
                    <a:pt x="32436" y="153670"/>
                  </a:cubicBezTo>
                  <a:cubicBezTo>
                    <a:pt x="42141" y="132683"/>
                    <a:pt x="44425" y="111504"/>
                    <a:pt x="44425" y="95477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B5E66BBA-DAC8-4730-A43A-42D7EBB33EF0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8422050" y="5864351"/>
              <a:ext cx="94768" cy="86431"/>
            </a:xfrm>
            <a:custGeom>
              <a:avLst/>
              <a:gdLst>
                <a:gd name="connsiteX0" fmla="*/ 58320 w 94768"/>
                <a:gd name="connsiteY0" fmla="*/ 26790 h 86431"/>
                <a:gd name="connsiteX1" fmla="*/ 77160 w 94768"/>
                <a:gd name="connsiteY1" fmla="*/ 4275 h 86431"/>
                <a:gd name="connsiteX2" fmla="*/ 86675 w 94768"/>
                <a:gd name="connsiteY2" fmla="*/ 6756 h 86431"/>
                <a:gd name="connsiteX3" fmla="*/ 77540 w 94768"/>
                <a:gd name="connsiteY3" fmla="*/ 17059 h 86431"/>
                <a:gd name="connsiteX4" fmla="*/ 84772 w 94768"/>
                <a:gd name="connsiteY4" fmla="*/ 23737 h 86431"/>
                <a:gd name="connsiteX5" fmla="*/ 95048 w 94768"/>
                <a:gd name="connsiteY5" fmla="*/ 12671 h 86431"/>
                <a:gd name="connsiteX6" fmla="*/ 77350 w 94768"/>
                <a:gd name="connsiteY6" fmla="*/ 78 h 86431"/>
                <a:gd name="connsiteX7" fmla="*/ 57369 w 94768"/>
                <a:gd name="connsiteY7" fmla="*/ 14579 h 86431"/>
                <a:gd name="connsiteX8" fmla="*/ 36816 w 94768"/>
                <a:gd name="connsiteY8" fmla="*/ 78 h 86431"/>
                <a:gd name="connsiteX9" fmla="*/ 6178 w 94768"/>
                <a:gd name="connsiteY9" fmla="*/ 29461 h 86431"/>
                <a:gd name="connsiteX10" fmla="*/ 8462 w 94768"/>
                <a:gd name="connsiteY10" fmla="*/ 31369 h 86431"/>
                <a:gd name="connsiteX11" fmla="*/ 10936 w 94768"/>
                <a:gd name="connsiteY11" fmla="*/ 29270 h 86431"/>
                <a:gd name="connsiteX12" fmla="*/ 36436 w 94768"/>
                <a:gd name="connsiteY12" fmla="*/ 4275 h 86431"/>
                <a:gd name="connsiteX13" fmla="*/ 46712 w 94768"/>
                <a:gd name="connsiteY13" fmla="*/ 17059 h 86431"/>
                <a:gd name="connsiteX14" fmla="*/ 36436 w 94768"/>
                <a:gd name="connsiteY14" fmla="*/ 62469 h 86431"/>
                <a:gd name="connsiteX15" fmla="*/ 18357 w 94768"/>
                <a:gd name="connsiteY15" fmla="*/ 82312 h 86431"/>
                <a:gd name="connsiteX16" fmla="*/ 8843 w 94768"/>
                <a:gd name="connsiteY16" fmla="*/ 79832 h 86431"/>
                <a:gd name="connsiteX17" fmla="*/ 17787 w 94768"/>
                <a:gd name="connsiteY17" fmla="*/ 69528 h 86431"/>
                <a:gd name="connsiteX18" fmla="*/ 10746 w 94768"/>
                <a:gd name="connsiteY18" fmla="*/ 62851 h 86431"/>
                <a:gd name="connsiteX19" fmla="*/ 279 w 94768"/>
                <a:gd name="connsiteY19" fmla="*/ 73917 h 86431"/>
                <a:gd name="connsiteX20" fmla="*/ 18167 w 94768"/>
                <a:gd name="connsiteY20" fmla="*/ 86509 h 86431"/>
                <a:gd name="connsiteX21" fmla="*/ 38149 w 94768"/>
                <a:gd name="connsiteY21" fmla="*/ 72009 h 86431"/>
                <a:gd name="connsiteX22" fmla="*/ 58701 w 94768"/>
                <a:gd name="connsiteY22" fmla="*/ 86509 h 86431"/>
                <a:gd name="connsiteX23" fmla="*/ 89149 w 94768"/>
                <a:gd name="connsiteY23" fmla="*/ 57127 h 86431"/>
                <a:gd name="connsiteX24" fmla="*/ 86865 w 94768"/>
                <a:gd name="connsiteY24" fmla="*/ 55219 h 86431"/>
                <a:gd name="connsiteX25" fmla="*/ 84391 w 94768"/>
                <a:gd name="connsiteY25" fmla="*/ 57317 h 86431"/>
                <a:gd name="connsiteX26" fmla="*/ 59081 w 94768"/>
                <a:gd name="connsiteY26" fmla="*/ 82312 h 86431"/>
                <a:gd name="connsiteX27" fmla="*/ 48615 w 94768"/>
                <a:gd name="connsiteY27" fmla="*/ 69719 h 86431"/>
                <a:gd name="connsiteX28" fmla="*/ 51850 w 94768"/>
                <a:gd name="connsiteY28" fmla="*/ 52929 h 86431"/>
                <a:gd name="connsiteX29" fmla="*/ 58320 w 94768"/>
                <a:gd name="connsiteY29" fmla="*/ 26790 h 86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4768" h="86431">
                  <a:moveTo>
                    <a:pt x="58320" y="26790"/>
                  </a:moveTo>
                  <a:cubicBezTo>
                    <a:pt x="59462" y="21829"/>
                    <a:pt x="63839" y="4275"/>
                    <a:pt x="77160" y="4275"/>
                  </a:cubicBezTo>
                  <a:cubicBezTo>
                    <a:pt x="78111" y="4275"/>
                    <a:pt x="82678" y="4275"/>
                    <a:pt x="86675" y="6756"/>
                  </a:cubicBezTo>
                  <a:cubicBezTo>
                    <a:pt x="81346" y="7710"/>
                    <a:pt x="77540" y="12480"/>
                    <a:pt x="77540" y="17059"/>
                  </a:cubicBezTo>
                  <a:cubicBezTo>
                    <a:pt x="77540" y="20112"/>
                    <a:pt x="79634" y="23737"/>
                    <a:pt x="84772" y="23737"/>
                  </a:cubicBezTo>
                  <a:cubicBezTo>
                    <a:pt x="88958" y="23737"/>
                    <a:pt x="95048" y="20302"/>
                    <a:pt x="95048" y="12671"/>
                  </a:cubicBezTo>
                  <a:cubicBezTo>
                    <a:pt x="95048" y="2749"/>
                    <a:pt x="83820" y="78"/>
                    <a:pt x="77350" y="78"/>
                  </a:cubicBezTo>
                  <a:cubicBezTo>
                    <a:pt x="66313" y="78"/>
                    <a:pt x="59652" y="10190"/>
                    <a:pt x="57369" y="14579"/>
                  </a:cubicBezTo>
                  <a:cubicBezTo>
                    <a:pt x="52611" y="1986"/>
                    <a:pt x="42335" y="78"/>
                    <a:pt x="36816" y="78"/>
                  </a:cubicBezTo>
                  <a:cubicBezTo>
                    <a:pt x="17025" y="78"/>
                    <a:pt x="6178" y="24691"/>
                    <a:pt x="6178" y="29461"/>
                  </a:cubicBezTo>
                  <a:cubicBezTo>
                    <a:pt x="6178" y="31369"/>
                    <a:pt x="8081" y="31369"/>
                    <a:pt x="8462" y="31369"/>
                  </a:cubicBezTo>
                  <a:cubicBezTo>
                    <a:pt x="9984" y="31369"/>
                    <a:pt x="10555" y="30987"/>
                    <a:pt x="10936" y="29270"/>
                  </a:cubicBezTo>
                  <a:cubicBezTo>
                    <a:pt x="17406" y="9045"/>
                    <a:pt x="29966" y="4275"/>
                    <a:pt x="36436" y="4275"/>
                  </a:cubicBezTo>
                  <a:cubicBezTo>
                    <a:pt x="40052" y="4275"/>
                    <a:pt x="46712" y="5993"/>
                    <a:pt x="46712" y="17059"/>
                  </a:cubicBezTo>
                  <a:cubicBezTo>
                    <a:pt x="46712" y="22974"/>
                    <a:pt x="43477" y="35757"/>
                    <a:pt x="36436" y="62469"/>
                  </a:cubicBezTo>
                  <a:cubicBezTo>
                    <a:pt x="33391" y="74298"/>
                    <a:pt x="26731" y="82312"/>
                    <a:pt x="18357" y="82312"/>
                  </a:cubicBezTo>
                  <a:cubicBezTo>
                    <a:pt x="17216" y="82312"/>
                    <a:pt x="12839" y="82312"/>
                    <a:pt x="8843" y="79832"/>
                  </a:cubicBezTo>
                  <a:cubicBezTo>
                    <a:pt x="13600" y="78878"/>
                    <a:pt x="17787" y="74871"/>
                    <a:pt x="17787" y="69528"/>
                  </a:cubicBezTo>
                  <a:cubicBezTo>
                    <a:pt x="17787" y="64377"/>
                    <a:pt x="13600" y="62851"/>
                    <a:pt x="10746" y="62851"/>
                  </a:cubicBezTo>
                  <a:cubicBezTo>
                    <a:pt x="5037" y="62851"/>
                    <a:pt x="279" y="67811"/>
                    <a:pt x="279" y="73917"/>
                  </a:cubicBezTo>
                  <a:cubicBezTo>
                    <a:pt x="279" y="82694"/>
                    <a:pt x="9794" y="86509"/>
                    <a:pt x="18167" y="86509"/>
                  </a:cubicBezTo>
                  <a:cubicBezTo>
                    <a:pt x="30727" y="86509"/>
                    <a:pt x="37578" y="73154"/>
                    <a:pt x="38149" y="72009"/>
                  </a:cubicBezTo>
                  <a:cubicBezTo>
                    <a:pt x="40432" y="79068"/>
                    <a:pt x="47283" y="86509"/>
                    <a:pt x="58701" y="86509"/>
                  </a:cubicBezTo>
                  <a:cubicBezTo>
                    <a:pt x="78302" y="86509"/>
                    <a:pt x="89149" y="61896"/>
                    <a:pt x="89149" y="57127"/>
                  </a:cubicBezTo>
                  <a:cubicBezTo>
                    <a:pt x="89149" y="55219"/>
                    <a:pt x="87436" y="55219"/>
                    <a:pt x="86865" y="55219"/>
                  </a:cubicBezTo>
                  <a:cubicBezTo>
                    <a:pt x="85152" y="55219"/>
                    <a:pt x="84772" y="55982"/>
                    <a:pt x="84391" y="57317"/>
                  </a:cubicBezTo>
                  <a:cubicBezTo>
                    <a:pt x="78111" y="77733"/>
                    <a:pt x="65171" y="82312"/>
                    <a:pt x="59081" y="82312"/>
                  </a:cubicBezTo>
                  <a:cubicBezTo>
                    <a:pt x="51660" y="82312"/>
                    <a:pt x="48615" y="76206"/>
                    <a:pt x="48615" y="69719"/>
                  </a:cubicBezTo>
                  <a:cubicBezTo>
                    <a:pt x="48615" y="65522"/>
                    <a:pt x="49757" y="61324"/>
                    <a:pt x="51850" y="52929"/>
                  </a:cubicBezTo>
                  <a:lnTo>
                    <a:pt x="58320" y="26790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1F15ED6D-9F17-4D07-ADE6-DFB4E1DA4C41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8533685" y="5888620"/>
              <a:ext cx="58878" cy="88683"/>
            </a:xfrm>
            <a:custGeom>
              <a:avLst/>
              <a:gdLst>
                <a:gd name="connsiteX0" fmla="*/ 59163 w 58878"/>
                <a:gd name="connsiteY0" fmla="*/ 64455 h 88683"/>
                <a:gd name="connsiteX1" fmla="*/ 54634 w 58878"/>
                <a:gd name="connsiteY1" fmla="*/ 64455 h 88683"/>
                <a:gd name="connsiteX2" fmla="*/ 51171 w 58878"/>
                <a:gd name="connsiteY2" fmla="*/ 76609 h 88683"/>
                <a:gd name="connsiteX3" fmla="*/ 37983 w 58878"/>
                <a:gd name="connsiteY3" fmla="*/ 77410 h 88683"/>
                <a:gd name="connsiteX4" fmla="*/ 13473 w 58878"/>
                <a:gd name="connsiteY4" fmla="*/ 77410 h 88683"/>
                <a:gd name="connsiteX5" fmla="*/ 40114 w 58878"/>
                <a:gd name="connsiteY5" fmla="*/ 54972 h 88683"/>
                <a:gd name="connsiteX6" fmla="*/ 59163 w 58878"/>
                <a:gd name="connsiteY6" fmla="*/ 26123 h 88683"/>
                <a:gd name="connsiteX7" fmla="*/ 27992 w 58878"/>
                <a:gd name="connsiteY7" fmla="*/ 79 h 88683"/>
                <a:gd name="connsiteX8" fmla="*/ 285 w 58878"/>
                <a:gd name="connsiteY8" fmla="*/ 23986 h 88683"/>
                <a:gd name="connsiteX9" fmla="*/ 7345 w 58878"/>
                <a:gd name="connsiteY9" fmla="*/ 31466 h 88683"/>
                <a:gd name="connsiteX10" fmla="*/ 14405 w 58878"/>
                <a:gd name="connsiteY10" fmla="*/ 24387 h 88683"/>
                <a:gd name="connsiteX11" fmla="*/ 6546 w 58878"/>
                <a:gd name="connsiteY11" fmla="*/ 17308 h 88683"/>
                <a:gd name="connsiteX12" fmla="*/ 25994 w 58878"/>
                <a:gd name="connsiteY12" fmla="*/ 4887 h 88683"/>
                <a:gd name="connsiteX13" fmla="*/ 46242 w 58878"/>
                <a:gd name="connsiteY13" fmla="*/ 26123 h 88683"/>
                <a:gd name="connsiteX14" fmla="*/ 33720 w 58878"/>
                <a:gd name="connsiteY14" fmla="*/ 51767 h 88683"/>
                <a:gd name="connsiteX15" fmla="*/ 1617 w 58878"/>
                <a:gd name="connsiteY15" fmla="*/ 83554 h 88683"/>
                <a:gd name="connsiteX16" fmla="*/ 285 w 58878"/>
                <a:gd name="connsiteY16" fmla="*/ 88762 h 88683"/>
                <a:gd name="connsiteX17" fmla="*/ 55167 w 58878"/>
                <a:gd name="connsiteY17" fmla="*/ 88762 h 88683"/>
                <a:gd name="connsiteX18" fmla="*/ 59163 w 58878"/>
                <a:gd name="connsiteY18" fmla="*/ 64455 h 8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8878" h="88683">
                  <a:moveTo>
                    <a:pt x="59163" y="64455"/>
                  </a:moveTo>
                  <a:lnTo>
                    <a:pt x="54634" y="64455"/>
                  </a:lnTo>
                  <a:cubicBezTo>
                    <a:pt x="54234" y="67393"/>
                    <a:pt x="52902" y="75273"/>
                    <a:pt x="51171" y="76609"/>
                  </a:cubicBezTo>
                  <a:cubicBezTo>
                    <a:pt x="50105" y="77410"/>
                    <a:pt x="39848" y="77410"/>
                    <a:pt x="37983" y="77410"/>
                  </a:cubicBezTo>
                  <a:lnTo>
                    <a:pt x="13473" y="77410"/>
                  </a:lnTo>
                  <a:cubicBezTo>
                    <a:pt x="27459" y="64989"/>
                    <a:pt x="32122" y="61249"/>
                    <a:pt x="40114" y="54972"/>
                  </a:cubicBezTo>
                  <a:cubicBezTo>
                    <a:pt x="49972" y="47092"/>
                    <a:pt x="59163" y="38811"/>
                    <a:pt x="59163" y="26123"/>
                  </a:cubicBezTo>
                  <a:cubicBezTo>
                    <a:pt x="59163" y="9963"/>
                    <a:pt x="45043" y="79"/>
                    <a:pt x="27992" y="79"/>
                  </a:cubicBezTo>
                  <a:cubicBezTo>
                    <a:pt x="11474" y="79"/>
                    <a:pt x="285" y="11699"/>
                    <a:pt x="285" y="23986"/>
                  </a:cubicBezTo>
                  <a:cubicBezTo>
                    <a:pt x="285" y="30798"/>
                    <a:pt x="6013" y="31466"/>
                    <a:pt x="7345" y="31466"/>
                  </a:cubicBezTo>
                  <a:cubicBezTo>
                    <a:pt x="10542" y="31466"/>
                    <a:pt x="14405" y="29195"/>
                    <a:pt x="14405" y="24387"/>
                  </a:cubicBezTo>
                  <a:cubicBezTo>
                    <a:pt x="14405" y="21983"/>
                    <a:pt x="13473" y="17308"/>
                    <a:pt x="6546" y="17308"/>
                  </a:cubicBezTo>
                  <a:cubicBezTo>
                    <a:pt x="10675" y="7826"/>
                    <a:pt x="19733" y="4887"/>
                    <a:pt x="25994" y="4887"/>
                  </a:cubicBezTo>
                  <a:cubicBezTo>
                    <a:pt x="39315" y="4887"/>
                    <a:pt x="46242" y="15305"/>
                    <a:pt x="46242" y="26123"/>
                  </a:cubicBezTo>
                  <a:cubicBezTo>
                    <a:pt x="46242" y="37743"/>
                    <a:pt x="37983" y="46958"/>
                    <a:pt x="33720" y="51767"/>
                  </a:cubicBezTo>
                  <a:lnTo>
                    <a:pt x="1617" y="83554"/>
                  </a:lnTo>
                  <a:cubicBezTo>
                    <a:pt x="285" y="84756"/>
                    <a:pt x="285" y="85023"/>
                    <a:pt x="285" y="88762"/>
                  </a:cubicBezTo>
                  <a:lnTo>
                    <a:pt x="55167" y="88762"/>
                  </a:lnTo>
                  <a:lnTo>
                    <a:pt x="59163" y="64455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D6C30BAB-D4C7-479A-A9D8-0280D4320B8D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8629502" y="5805585"/>
              <a:ext cx="44149" cy="190798"/>
            </a:xfrm>
            <a:custGeom>
              <a:avLst/>
              <a:gdLst>
                <a:gd name="connsiteX0" fmla="*/ 44439 w 44149"/>
                <a:gd name="connsiteY0" fmla="*/ 188968 h 190798"/>
                <a:gd name="connsiteX1" fmla="*/ 41203 w 44149"/>
                <a:gd name="connsiteY1" fmla="*/ 184771 h 190798"/>
                <a:gd name="connsiteX2" fmla="*/ 11327 w 44149"/>
                <a:gd name="connsiteY2" fmla="*/ 95477 h 190798"/>
                <a:gd name="connsiteX3" fmla="*/ 41965 w 44149"/>
                <a:gd name="connsiteY3" fmla="*/ 5229 h 190798"/>
                <a:gd name="connsiteX4" fmla="*/ 44439 w 44149"/>
                <a:gd name="connsiteY4" fmla="*/ 1986 h 190798"/>
                <a:gd name="connsiteX5" fmla="*/ 42536 w 44149"/>
                <a:gd name="connsiteY5" fmla="*/ 78 h 190798"/>
                <a:gd name="connsiteX6" fmla="*/ 12278 w 44149"/>
                <a:gd name="connsiteY6" fmla="*/ 37284 h 190798"/>
                <a:gd name="connsiteX7" fmla="*/ 289 w 44149"/>
                <a:gd name="connsiteY7" fmla="*/ 95477 h 190798"/>
                <a:gd name="connsiteX8" fmla="*/ 12849 w 44149"/>
                <a:gd name="connsiteY8" fmla="*/ 155006 h 190798"/>
                <a:gd name="connsiteX9" fmla="*/ 42536 w 44149"/>
                <a:gd name="connsiteY9" fmla="*/ 190876 h 190798"/>
                <a:gd name="connsiteX10" fmla="*/ 44439 w 44149"/>
                <a:gd name="connsiteY10" fmla="*/ 188968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49" h="190798">
                  <a:moveTo>
                    <a:pt x="44439" y="188968"/>
                  </a:moveTo>
                  <a:cubicBezTo>
                    <a:pt x="44439" y="188396"/>
                    <a:pt x="44439" y="188014"/>
                    <a:pt x="41203" y="184771"/>
                  </a:cubicBezTo>
                  <a:cubicBezTo>
                    <a:pt x="17416" y="160730"/>
                    <a:pt x="11327" y="124669"/>
                    <a:pt x="11327" y="95477"/>
                  </a:cubicBezTo>
                  <a:cubicBezTo>
                    <a:pt x="11327" y="62278"/>
                    <a:pt x="18558" y="29079"/>
                    <a:pt x="41965" y="5229"/>
                  </a:cubicBezTo>
                  <a:cubicBezTo>
                    <a:pt x="44439" y="2940"/>
                    <a:pt x="44439" y="2558"/>
                    <a:pt x="44439" y="1986"/>
                  </a:cubicBezTo>
                  <a:cubicBezTo>
                    <a:pt x="44439" y="650"/>
                    <a:pt x="43677" y="78"/>
                    <a:pt x="42536" y="78"/>
                  </a:cubicBezTo>
                  <a:cubicBezTo>
                    <a:pt x="40633" y="78"/>
                    <a:pt x="23506" y="13052"/>
                    <a:pt x="12278" y="37284"/>
                  </a:cubicBezTo>
                  <a:cubicBezTo>
                    <a:pt x="2573" y="58271"/>
                    <a:pt x="289" y="79450"/>
                    <a:pt x="289" y="95477"/>
                  </a:cubicBezTo>
                  <a:cubicBezTo>
                    <a:pt x="289" y="110359"/>
                    <a:pt x="2383" y="133446"/>
                    <a:pt x="12849" y="155006"/>
                  </a:cubicBezTo>
                  <a:cubicBezTo>
                    <a:pt x="24267" y="178474"/>
                    <a:pt x="40633" y="190876"/>
                    <a:pt x="42536" y="190876"/>
                  </a:cubicBezTo>
                  <a:cubicBezTo>
                    <a:pt x="43677" y="190876"/>
                    <a:pt x="44439" y="190304"/>
                    <a:pt x="44439" y="188968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459AE6D9-AA1F-41B7-8893-AEFED1633824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8689045" y="5829244"/>
              <a:ext cx="58421" cy="121538"/>
            </a:xfrm>
            <a:custGeom>
              <a:avLst/>
              <a:gdLst>
                <a:gd name="connsiteX0" fmla="*/ 35118 w 58421"/>
                <a:gd name="connsiteY0" fmla="*/ 43198 h 121538"/>
                <a:gd name="connsiteX1" fmla="*/ 53006 w 58421"/>
                <a:gd name="connsiteY1" fmla="*/ 43198 h 121538"/>
                <a:gd name="connsiteX2" fmla="*/ 58715 w 58421"/>
                <a:gd name="connsiteY2" fmla="*/ 39382 h 121538"/>
                <a:gd name="connsiteX3" fmla="*/ 53386 w 58421"/>
                <a:gd name="connsiteY3" fmla="*/ 37284 h 121538"/>
                <a:gd name="connsiteX4" fmla="*/ 36640 w 58421"/>
                <a:gd name="connsiteY4" fmla="*/ 37284 h 121538"/>
                <a:gd name="connsiteX5" fmla="*/ 44442 w 58421"/>
                <a:gd name="connsiteY5" fmla="*/ 5229 h 121538"/>
                <a:gd name="connsiteX6" fmla="*/ 38924 w 58421"/>
                <a:gd name="connsiteY6" fmla="*/ 78 h 121538"/>
                <a:gd name="connsiteX7" fmla="*/ 31312 w 58421"/>
                <a:gd name="connsiteY7" fmla="*/ 6947 h 121538"/>
                <a:gd name="connsiteX8" fmla="*/ 23890 w 58421"/>
                <a:gd name="connsiteY8" fmla="*/ 37284 h 121538"/>
                <a:gd name="connsiteX9" fmla="*/ 6002 w 58421"/>
                <a:gd name="connsiteY9" fmla="*/ 37284 h 121538"/>
                <a:gd name="connsiteX10" fmla="*/ 293 w 58421"/>
                <a:gd name="connsiteY10" fmla="*/ 40909 h 121538"/>
                <a:gd name="connsiteX11" fmla="*/ 5622 w 58421"/>
                <a:gd name="connsiteY11" fmla="*/ 43198 h 121538"/>
                <a:gd name="connsiteX12" fmla="*/ 22368 w 58421"/>
                <a:gd name="connsiteY12" fmla="*/ 43198 h 121538"/>
                <a:gd name="connsiteX13" fmla="*/ 7905 w 58421"/>
                <a:gd name="connsiteY13" fmla="*/ 104063 h 121538"/>
                <a:gd name="connsiteX14" fmla="*/ 25413 w 58421"/>
                <a:gd name="connsiteY14" fmla="*/ 121616 h 121538"/>
                <a:gd name="connsiteX15" fmla="*/ 55670 w 58421"/>
                <a:gd name="connsiteY15" fmla="*/ 92233 h 121538"/>
                <a:gd name="connsiteX16" fmla="*/ 53386 w 58421"/>
                <a:gd name="connsiteY16" fmla="*/ 90325 h 121538"/>
                <a:gd name="connsiteX17" fmla="*/ 50532 w 58421"/>
                <a:gd name="connsiteY17" fmla="*/ 92997 h 121538"/>
                <a:gd name="connsiteX18" fmla="*/ 25793 w 58421"/>
                <a:gd name="connsiteY18" fmla="*/ 117419 h 121538"/>
                <a:gd name="connsiteX19" fmla="*/ 19894 w 58421"/>
                <a:gd name="connsiteY19" fmla="*/ 108642 h 121538"/>
                <a:gd name="connsiteX20" fmla="*/ 21036 w 58421"/>
                <a:gd name="connsiteY20" fmla="*/ 99484 h 121538"/>
                <a:gd name="connsiteX21" fmla="*/ 35118 w 58421"/>
                <a:gd name="connsiteY21" fmla="*/ 43198 h 12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421" h="121538">
                  <a:moveTo>
                    <a:pt x="35118" y="43198"/>
                  </a:moveTo>
                  <a:lnTo>
                    <a:pt x="53006" y="43198"/>
                  </a:lnTo>
                  <a:cubicBezTo>
                    <a:pt x="56812" y="43198"/>
                    <a:pt x="58715" y="43198"/>
                    <a:pt x="58715" y="39382"/>
                  </a:cubicBezTo>
                  <a:cubicBezTo>
                    <a:pt x="58715" y="37284"/>
                    <a:pt x="56812" y="37284"/>
                    <a:pt x="53386" y="37284"/>
                  </a:cubicBezTo>
                  <a:lnTo>
                    <a:pt x="36640" y="37284"/>
                  </a:lnTo>
                  <a:cubicBezTo>
                    <a:pt x="43491" y="10190"/>
                    <a:pt x="44442" y="6374"/>
                    <a:pt x="44442" y="5229"/>
                  </a:cubicBezTo>
                  <a:cubicBezTo>
                    <a:pt x="44442" y="1986"/>
                    <a:pt x="42159" y="78"/>
                    <a:pt x="38924" y="78"/>
                  </a:cubicBezTo>
                  <a:cubicBezTo>
                    <a:pt x="38353" y="78"/>
                    <a:pt x="33025" y="269"/>
                    <a:pt x="31312" y="6947"/>
                  </a:cubicBezTo>
                  <a:lnTo>
                    <a:pt x="23890" y="37284"/>
                  </a:lnTo>
                  <a:lnTo>
                    <a:pt x="6002" y="37284"/>
                  </a:lnTo>
                  <a:cubicBezTo>
                    <a:pt x="2196" y="37284"/>
                    <a:pt x="293" y="37284"/>
                    <a:pt x="293" y="40909"/>
                  </a:cubicBezTo>
                  <a:cubicBezTo>
                    <a:pt x="293" y="43198"/>
                    <a:pt x="1816" y="43198"/>
                    <a:pt x="5622" y="43198"/>
                  </a:cubicBezTo>
                  <a:lnTo>
                    <a:pt x="22368" y="43198"/>
                  </a:lnTo>
                  <a:cubicBezTo>
                    <a:pt x="8666" y="97385"/>
                    <a:pt x="7905" y="100629"/>
                    <a:pt x="7905" y="104063"/>
                  </a:cubicBezTo>
                  <a:cubicBezTo>
                    <a:pt x="7905" y="114366"/>
                    <a:pt x="15136" y="121616"/>
                    <a:pt x="25413" y="121616"/>
                  </a:cubicBezTo>
                  <a:cubicBezTo>
                    <a:pt x="44823" y="121616"/>
                    <a:pt x="55670" y="93760"/>
                    <a:pt x="55670" y="92233"/>
                  </a:cubicBezTo>
                  <a:cubicBezTo>
                    <a:pt x="55670" y="90325"/>
                    <a:pt x="54148" y="90325"/>
                    <a:pt x="53386" y="90325"/>
                  </a:cubicBezTo>
                  <a:cubicBezTo>
                    <a:pt x="51674" y="90325"/>
                    <a:pt x="51483" y="90898"/>
                    <a:pt x="50532" y="92997"/>
                  </a:cubicBezTo>
                  <a:cubicBezTo>
                    <a:pt x="42349" y="112840"/>
                    <a:pt x="32263" y="117419"/>
                    <a:pt x="25793" y="117419"/>
                  </a:cubicBezTo>
                  <a:cubicBezTo>
                    <a:pt x="21797" y="117419"/>
                    <a:pt x="19894" y="114938"/>
                    <a:pt x="19894" y="108642"/>
                  </a:cubicBezTo>
                  <a:cubicBezTo>
                    <a:pt x="19894" y="104063"/>
                    <a:pt x="20275" y="102727"/>
                    <a:pt x="21036" y="99484"/>
                  </a:cubicBezTo>
                  <a:lnTo>
                    <a:pt x="35118" y="43198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7E78D895-C646-404B-9893-7CBB0BAEAB75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8811470" y="5897168"/>
              <a:ext cx="116272" cy="7631"/>
            </a:xfrm>
            <a:custGeom>
              <a:avLst/>
              <a:gdLst>
                <a:gd name="connsiteX0" fmla="*/ 109911 w 116272"/>
                <a:gd name="connsiteY0" fmla="*/ 7710 h 7631"/>
                <a:gd name="connsiteX1" fmla="*/ 116571 w 116272"/>
                <a:gd name="connsiteY1" fmla="*/ 3894 h 7631"/>
                <a:gd name="connsiteX2" fmla="*/ 109911 w 116272"/>
                <a:gd name="connsiteY2" fmla="*/ 78 h 7631"/>
                <a:gd name="connsiteX3" fmla="*/ 6959 w 116272"/>
                <a:gd name="connsiteY3" fmla="*/ 78 h 7631"/>
                <a:gd name="connsiteX4" fmla="*/ 299 w 116272"/>
                <a:gd name="connsiteY4" fmla="*/ 3894 h 7631"/>
                <a:gd name="connsiteX5" fmla="*/ 6959 w 116272"/>
                <a:gd name="connsiteY5" fmla="*/ 7710 h 7631"/>
                <a:gd name="connsiteX6" fmla="*/ 109911 w 116272"/>
                <a:gd name="connsiteY6" fmla="*/ 7710 h 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6272" h="7631">
                  <a:moveTo>
                    <a:pt x="109911" y="7710"/>
                  </a:moveTo>
                  <a:cubicBezTo>
                    <a:pt x="113146" y="7710"/>
                    <a:pt x="116571" y="7710"/>
                    <a:pt x="116571" y="3894"/>
                  </a:cubicBezTo>
                  <a:cubicBezTo>
                    <a:pt x="116571" y="78"/>
                    <a:pt x="113146" y="78"/>
                    <a:pt x="109911" y="78"/>
                  </a:cubicBezTo>
                  <a:lnTo>
                    <a:pt x="6959" y="78"/>
                  </a:lnTo>
                  <a:cubicBezTo>
                    <a:pt x="3724" y="78"/>
                    <a:pt x="299" y="78"/>
                    <a:pt x="299" y="3894"/>
                  </a:cubicBezTo>
                  <a:cubicBezTo>
                    <a:pt x="299" y="7710"/>
                    <a:pt x="3724" y="7710"/>
                    <a:pt x="6959" y="7710"/>
                  </a:cubicBezTo>
                  <a:lnTo>
                    <a:pt x="109911" y="7710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27B5990E-807F-4869-8F58-57C5FD2A0499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8991111" y="5866449"/>
              <a:ext cx="92104" cy="84523"/>
            </a:xfrm>
            <a:custGeom>
              <a:avLst/>
              <a:gdLst>
                <a:gd name="connsiteX0" fmla="*/ 51119 w 92104"/>
                <a:gd name="connsiteY0" fmla="*/ 11144 h 84523"/>
                <a:gd name="connsiteX1" fmla="*/ 83089 w 92104"/>
                <a:gd name="connsiteY1" fmla="*/ 11144 h 84523"/>
                <a:gd name="connsiteX2" fmla="*/ 92413 w 92104"/>
                <a:gd name="connsiteY2" fmla="*/ 4657 h 84523"/>
                <a:gd name="connsiteX3" fmla="*/ 84801 w 92104"/>
                <a:gd name="connsiteY3" fmla="*/ 78 h 84523"/>
                <a:gd name="connsiteX4" fmla="*/ 31518 w 92104"/>
                <a:gd name="connsiteY4" fmla="*/ 78 h 84523"/>
                <a:gd name="connsiteX5" fmla="*/ 11917 w 92104"/>
                <a:gd name="connsiteY5" fmla="*/ 9045 h 84523"/>
                <a:gd name="connsiteX6" fmla="*/ 309 w 92104"/>
                <a:gd name="connsiteY6" fmla="*/ 26217 h 84523"/>
                <a:gd name="connsiteX7" fmla="*/ 2593 w 92104"/>
                <a:gd name="connsiteY7" fmla="*/ 28125 h 84523"/>
                <a:gd name="connsiteX8" fmla="*/ 5637 w 92104"/>
                <a:gd name="connsiteY8" fmla="*/ 25836 h 84523"/>
                <a:gd name="connsiteX9" fmla="*/ 29805 w 92104"/>
                <a:gd name="connsiteY9" fmla="*/ 11144 h 84523"/>
                <a:gd name="connsiteX10" fmla="*/ 45600 w 92104"/>
                <a:gd name="connsiteY10" fmla="*/ 11144 h 84523"/>
                <a:gd name="connsiteX11" fmla="*/ 26951 w 92104"/>
                <a:gd name="connsiteY11" fmla="*/ 72390 h 84523"/>
                <a:gd name="connsiteX12" fmla="*/ 25048 w 92104"/>
                <a:gd name="connsiteY12" fmla="*/ 79450 h 84523"/>
                <a:gd name="connsiteX13" fmla="*/ 30566 w 92104"/>
                <a:gd name="connsiteY13" fmla="*/ 84602 h 84523"/>
                <a:gd name="connsiteX14" fmla="*/ 38369 w 92104"/>
                <a:gd name="connsiteY14" fmla="*/ 76397 h 84523"/>
                <a:gd name="connsiteX15" fmla="*/ 51119 w 92104"/>
                <a:gd name="connsiteY15" fmla="*/ 11144 h 84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2104" h="84523">
                  <a:moveTo>
                    <a:pt x="51119" y="11144"/>
                  </a:moveTo>
                  <a:lnTo>
                    <a:pt x="83089" y="11144"/>
                  </a:lnTo>
                  <a:cubicBezTo>
                    <a:pt x="85563" y="11144"/>
                    <a:pt x="92413" y="11144"/>
                    <a:pt x="92413" y="4657"/>
                  </a:cubicBezTo>
                  <a:cubicBezTo>
                    <a:pt x="92413" y="78"/>
                    <a:pt x="88417" y="78"/>
                    <a:pt x="84801" y="78"/>
                  </a:cubicBezTo>
                  <a:lnTo>
                    <a:pt x="31518" y="78"/>
                  </a:lnTo>
                  <a:cubicBezTo>
                    <a:pt x="27712" y="78"/>
                    <a:pt x="20290" y="78"/>
                    <a:pt x="11917" y="9045"/>
                  </a:cubicBezTo>
                  <a:cubicBezTo>
                    <a:pt x="5637" y="15914"/>
                    <a:pt x="309" y="25072"/>
                    <a:pt x="309" y="26217"/>
                  </a:cubicBezTo>
                  <a:cubicBezTo>
                    <a:pt x="309" y="26408"/>
                    <a:pt x="309" y="28125"/>
                    <a:pt x="2593" y="28125"/>
                  </a:cubicBezTo>
                  <a:cubicBezTo>
                    <a:pt x="4115" y="28125"/>
                    <a:pt x="4496" y="27362"/>
                    <a:pt x="5637" y="25836"/>
                  </a:cubicBezTo>
                  <a:cubicBezTo>
                    <a:pt x="14962" y="11144"/>
                    <a:pt x="25809" y="11144"/>
                    <a:pt x="29805" y="11144"/>
                  </a:cubicBezTo>
                  <a:lnTo>
                    <a:pt x="45600" y="11144"/>
                  </a:lnTo>
                  <a:lnTo>
                    <a:pt x="26951" y="72390"/>
                  </a:lnTo>
                  <a:cubicBezTo>
                    <a:pt x="26190" y="74680"/>
                    <a:pt x="25048" y="78687"/>
                    <a:pt x="25048" y="79450"/>
                  </a:cubicBezTo>
                  <a:cubicBezTo>
                    <a:pt x="25048" y="81549"/>
                    <a:pt x="26380" y="84602"/>
                    <a:pt x="30566" y="84602"/>
                  </a:cubicBezTo>
                  <a:cubicBezTo>
                    <a:pt x="36846" y="84602"/>
                    <a:pt x="37798" y="79259"/>
                    <a:pt x="38369" y="76397"/>
                  </a:cubicBezTo>
                  <a:lnTo>
                    <a:pt x="51119" y="11144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B0BAA70B-6B62-49CE-A13E-04675F4080B4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9101550" y="5805585"/>
              <a:ext cx="44149" cy="190798"/>
            </a:xfrm>
            <a:custGeom>
              <a:avLst/>
              <a:gdLst>
                <a:gd name="connsiteX0" fmla="*/ 44464 w 44149"/>
                <a:gd name="connsiteY0" fmla="*/ 95477 h 190798"/>
                <a:gd name="connsiteX1" fmla="*/ 31904 w 44149"/>
                <a:gd name="connsiteY1" fmla="*/ 35948 h 190798"/>
                <a:gd name="connsiteX2" fmla="*/ 2217 w 44149"/>
                <a:gd name="connsiteY2" fmla="*/ 78 h 190798"/>
                <a:gd name="connsiteX3" fmla="*/ 314 w 44149"/>
                <a:gd name="connsiteY3" fmla="*/ 1986 h 190798"/>
                <a:gd name="connsiteX4" fmla="*/ 3930 w 44149"/>
                <a:gd name="connsiteY4" fmla="*/ 6374 h 190798"/>
                <a:gd name="connsiteX5" fmla="*/ 33426 w 44149"/>
                <a:gd name="connsiteY5" fmla="*/ 95477 h 190798"/>
                <a:gd name="connsiteX6" fmla="*/ 2788 w 44149"/>
                <a:gd name="connsiteY6" fmla="*/ 185725 h 190798"/>
                <a:gd name="connsiteX7" fmla="*/ 314 w 44149"/>
                <a:gd name="connsiteY7" fmla="*/ 188968 h 190798"/>
                <a:gd name="connsiteX8" fmla="*/ 2217 w 44149"/>
                <a:gd name="connsiteY8" fmla="*/ 190876 h 190798"/>
                <a:gd name="connsiteX9" fmla="*/ 32475 w 44149"/>
                <a:gd name="connsiteY9" fmla="*/ 153670 h 190798"/>
                <a:gd name="connsiteX10" fmla="*/ 44464 w 44149"/>
                <a:gd name="connsiteY10" fmla="*/ 95477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49" h="190798">
                  <a:moveTo>
                    <a:pt x="44464" y="95477"/>
                  </a:moveTo>
                  <a:cubicBezTo>
                    <a:pt x="44464" y="80595"/>
                    <a:pt x="42370" y="57508"/>
                    <a:pt x="31904" y="35948"/>
                  </a:cubicBezTo>
                  <a:cubicBezTo>
                    <a:pt x="20486" y="12480"/>
                    <a:pt x="4120" y="78"/>
                    <a:pt x="2217" y="78"/>
                  </a:cubicBezTo>
                  <a:cubicBezTo>
                    <a:pt x="1076" y="78"/>
                    <a:pt x="314" y="841"/>
                    <a:pt x="314" y="1986"/>
                  </a:cubicBezTo>
                  <a:cubicBezTo>
                    <a:pt x="314" y="2558"/>
                    <a:pt x="314" y="2940"/>
                    <a:pt x="3930" y="6374"/>
                  </a:cubicBezTo>
                  <a:cubicBezTo>
                    <a:pt x="22579" y="25263"/>
                    <a:pt x="33426" y="55600"/>
                    <a:pt x="33426" y="95477"/>
                  </a:cubicBezTo>
                  <a:cubicBezTo>
                    <a:pt x="33426" y="128103"/>
                    <a:pt x="26385" y="161684"/>
                    <a:pt x="2788" y="185725"/>
                  </a:cubicBezTo>
                  <a:cubicBezTo>
                    <a:pt x="314" y="188014"/>
                    <a:pt x="314" y="188396"/>
                    <a:pt x="314" y="188968"/>
                  </a:cubicBezTo>
                  <a:cubicBezTo>
                    <a:pt x="314" y="190113"/>
                    <a:pt x="1076" y="190876"/>
                    <a:pt x="2217" y="190876"/>
                  </a:cubicBezTo>
                  <a:cubicBezTo>
                    <a:pt x="4120" y="190876"/>
                    <a:pt x="21247" y="177902"/>
                    <a:pt x="32475" y="153670"/>
                  </a:cubicBezTo>
                  <a:cubicBezTo>
                    <a:pt x="42180" y="132683"/>
                    <a:pt x="44464" y="111504"/>
                    <a:pt x="44464" y="95477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0AA68E37-AD26-4519-A2AA-0E7183E1D168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9172321" y="5816269"/>
              <a:ext cx="90582" cy="134512"/>
            </a:xfrm>
            <a:custGeom>
              <a:avLst/>
              <a:gdLst>
                <a:gd name="connsiteX0" fmla="*/ 90900 w 90582"/>
                <a:gd name="connsiteY0" fmla="*/ 2177 h 134512"/>
                <a:gd name="connsiteX1" fmla="*/ 88427 w 90582"/>
                <a:gd name="connsiteY1" fmla="*/ 78 h 134512"/>
                <a:gd name="connsiteX2" fmla="*/ 64259 w 90582"/>
                <a:gd name="connsiteY2" fmla="*/ 2177 h 134512"/>
                <a:gd name="connsiteX3" fmla="*/ 61594 w 90582"/>
                <a:gd name="connsiteY3" fmla="*/ 5802 h 134512"/>
                <a:gd name="connsiteX4" fmla="*/ 66162 w 90582"/>
                <a:gd name="connsiteY4" fmla="*/ 8091 h 134512"/>
                <a:gd name="connsiteX5" fmla="*/ 75677 w 90582"/>
                <a:gd name="connsiteY5" fmla="*/ 11335 h 134512"/>
                <a:gd name="connsiteX6" fmla="*/ 75106 w 90582"/>
                <a:gd name="connsiteY6" fmla="*/ 15151 h 134512"/>
                <a:gd name="connsiteX7" fmla="*/ 63688 w 90582"/>
                <a:gd name="connsiteY7" fmla="*/ 60370 h 134512"/>
                <a:gd name="connsiteX8" fmla="*/ 46180 w 90582"/>
                <a:gd name="connsiteY8" fmla="*/ 48159 h 134512"/>
                <a:gd name="connsiteX9" fmla="*/ 318 w 90582"/>
                <a:gd name="connsiteY9" fmla="*/ 104063 h 134512"/>
                <a:gd name="connsiteX10" fmla="*/ 25628 w 90582"/>
                <a:gd name="connsiteY10" fmla="*/ 134591 h 134512"/>
                <a:gd name="connsiteX11" fmla="*/ 50367 w 90582"/>
                <a:gd name="connsiteY11" fmla="*/ 120281 h 134512"/>
                <a:gd name="connsiteX12" fmla="*/ 67684 w 90582"/>
                <a:gd name="connsiteY12" fmla="*/ 134591 h 134512"/>
                <a:gd name="connsiteX13" fmla="*/ 81766 w 90582"/>
                <a:gd name="connsiteY13" fmla="*/ 124097 h 134512"/>
                <a:gd name="connsiteX14" fmla="*/ 87475 w 90582"/>
                <a:gd name="connsiteY14" fmla="*/ 105208 h 134512"/>
                <a:gd name="connsiteX15" fmla="*/ 85191 w 90582"/>
                <a:gd name="connsiteY15" fmla="*/ 103300 h 134512"/>
                <a:gd name="connsiteX16" fmla="*/ 82527 w 90582"/>
                <a:gd name="connsiteY16" fmla="*/ 106734 h 134512"/>
                <a:gd name="connsiteX17" fmla="*/ 68065 w 90582"/>
                <a:gd name="connsiteY17" fmla="*/ 130393 h 134512"/>
                <a:gd name="connsiteX18" fmla="*/ 62356 w 90582"/>
                <a:gd name="connsiteY18" fmla="*/ 121616 h 134512"/>
                <a:gd name="connsiteX19" fmla="*/ 63497 w 90582"/>
                <a:gd name="connsiteY19" fmla="*/ 112458 h 134512"/>
                <a:gd name="connsiteX20" fmla="*/ 90900 w 90582"/>
                <a:gd name="connsiteY20" fmla="*/ 2177 h 134512"/>
                <a:gd name="connsiteX21" fmla="*/ 51318 w 90582"/>
                <a:gd name="connsiteY21" fmla="*/ 109787 h 134512"/>
                <a:gd name="connsiteX22" fmla="*/ 47512 w 90582"/>
                <a:gd name="connsiteY22" fmla="*/ 116846 h 134512"/>
                <a:gd name="connsiteX23" fmla="*/ 26009 w 90582"/>
                <a:gd name="connsiteY23" fmla="*/ 130393 h 134512"/>
                <a:gd name="connsiteX24" fmla="*/ 13829 w 90582"/>
                <a:gd name="connsiteY24" fmla="*/ 112458 h 134512"/>
                <a:gd name="connsiteX25" fmla="*/ 24296 w 90582"/>
                <a:gd name="connsiteY25" fmla="*/ 70673 h 134512"/>
                <a:gd name="connsiteX26" fmla="*/ 46371 w 90582"/>
                <a:gd name="connsiteY26" fmla="*/ 52357 h 134512"/>
                <a:gd name="connsiteX27" fmla="*/ 61404 w 90582"/>
                <a:gd name="connsiteY27" fmla="*/ 69147 h 134512"/>
                <a:gd name="connsiteX28" fmla="*/ 60833 w 90582"/>
                <a:gd name="connsiteY28" fmla="*/ 72390 h 134512"/>
                <a:gd name="connsiteX29" fmla="*/ 51318 w 90582"/>
                <a:gd name="connsiteY29" fmla="*/ 109787 h 134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0582" h="134512">
                  <a:moveTo>
                    <a:pt x="90900" y="2177"/>
                  </a:moveTo>
                  <a:cubicBezTo>
                    <a:pt x="90900" y="1986"/>
                    <a:pt x="90900" y="78"/>
                    <a:pt x="88427" y="78"/>
                  </a:cubicBezTo>
                  <a:cubicBezTo>
                    <a:pt x="85572" y="78"/>
                    <a:pt x="67494" y="1795"/>
                    <a:pt x="64259" y="2177"/>
                  </a:cubicBezTo>
                  <a:cubicBezTo>
                    <a:pt x="62736" y="2367"/>
                    <a:pt x="61594" y="3321"/>
                    <a:pt x="61594" y="5802"/>
                  </a:cubicBezTo>
                  <a:cubicBezTo>
                    <a:pt x="61594" y="8091"/>
                    <a:pt x="63307" y="8091"/>
                    <a:pt x="66162" y="8091"/>
                  </a:cubicBezTo>
                  <a:cubicBezTo>
                    <a:pt x="75296" y="8091"/>
                    <a:pt x="75677" y="9427"/>
                    <a:pt x="75677" y="11335"/>
                  </a:cubicBezTo>
                  <a:lnTo>
                    <a:pt x="75106" y="15151"/>
                  </a:lnTo>
                  <a:lnTo>
                    <a:pt x="63688" y="60370"/>
                  </a:lnTo>
                  <a:cubicBezTo>
                    <a:pt x="60262" y="53311"/>
                    <a:pt x="54744" y="48159"/>
                    <a:pt x="46180" y="48159"/>
                  </a:cubicBezTo>
                  <a:cubicBezTo>
                    <a:pt x="23915" y="48159"/>
                    <a:pt x="318" y="76206"/>
                    <a:pt x="318" y="104063"/>
                  </a:cubicBezTo>
                  <a:cubicBezTo>
                    <a:pt x="318" y="121998"/>
                    <a:pt x="10785" y="134591"/>
                    <a:pt x="25628" y="134591"/>
                  </a:cubicBezTo>
                  <a:cubicBezTo>
                    <a:pt x="29434" y="134591"/>
                    <a:pt x="38949" y="133827"/>
                    <a:pt x="50367" y="120281"/>
                  </a:cubicBezTo>
                  <a:cubicBezTo>
                    <a:pt x="51889" y="128294"/>
                    <a:pt x="58550" y="134591"/>
                    <a:pt x="67684" y="134591"/>
                  </a:cubicBezTo>
                  <a:cubicBezTo>
                    <a:pt x="74344" y="134591"/>
                    <a:pt x="78721" y="130202"/>
                    <a:pt x="81766" y="124097"/>
                  </a:cubicBezTo>
                  <a:cubicBezTo>
                    <a:pt x="85001" y="117228"/>
                    <a:pt x="87475" y="105589"/>
                    <a:pt x="87475" y="105208"/>
                  </a:cubicBezTo>
                  <a:cubicBezTo>
                    <a:pt x="87475" y="103300"/>
                    <a:pt x="85762" y="103300"/>
                    <a:pt x="85191" y="103300"/>
                  </a:cubicBezTo>
                  <a:cubicBezTo>
                    <a:pt x="83288" y="103300"/>
                    <a:pt x="83098" y="104063"/>
                    <a:pt x="82527" y="106734"/>
                  </a:cubicBezTo>
                  <a:cubicBezTo>
                    <a:pt x="79292" y="119136"/>
                    <a:pt x="75867" y="130393"/>
                    <a:pt x="68065" y="130393"/>
                  </a:cubicBezTo>
                  <a:cubicBezTo>
                    <a:pt x="62927" y="130393"/>
                    <a:pt x="62356" y="125432"/>
                    <a:pt x="62356" y="121616"/>
                  </a:cubicBezTo>
                  <a:cubicBezTo>
                    <a:pt x="62356" y="117037"/>
                    <a:pt x="62736" y="115702"/>
                    <a:pt x="63497" y="112458"/>
                  </a:cubicBezTo>
                  <a:lnTo>
                    <a:pt x="90900" y="2177"/>
                  </a:lnTo>
                  <a:close/>
                  <a:moveTo>
                    <a:pt x="51318" y="109787"/>
                  </a:moveTo>
                  <a:cubicBezTo>
                    <a:pt x="50367" y="113221"/>
                    <a:pt x="50367" y="113603"/>
                    <a:pt x="47512" y="116846"/>
                  </a:cubicBezTo>
                  <a:cubicBezTo>
                    <a:pt x="39139" y="127340"/>
                    <a:pt x="31337" y="130393"/>
                    <a:pt x="26009" y="130393"/>
                  </a:cubicBezTo>
                  <a:cubicBezTo>
                    <a:pt x="16494" y="130393"/>
                    <a:pt x="13829" y="119899"/>
                    <a:pt x="13829" y="112458"/>
                  </a:cubicBezTo>
                  <a:cubicBezTo>
                    <a:pt x="13829" y="102918"/>
                    <a:pt x="19919" y="79450"/>
                    <a:pt x="24296" y="70673"/>
                  </a:cubicBezTo>
                  <a:cubicBezTo>
                    <a:pt x="30195" y="59416"/>
                    <a:pt x="38759" y="52357"/>
                    <a:pt x="46371" y="52357"/>
                  </a:cubicBezTo>
                  <a:cubicBezTo>
                    <a:pt x="58740" y="52357"/>
                    <a:pt x="61404" y="68002"/>
                    <a:pt x="61404" y="69147"/>
                  </a:cubicBezTo>
                  <a:cubicBezTo>
                    <a:pt x="61404" y="70292"/>
                    <a:pt x="61024" y="71436"/>
                    <a:pt x="60833" y="72390"/>
                  </a:cubicBezTo>
                  <a:lnTo>
                    <a:pt x="51318" y="109787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3DAFA2B1-9550-4BBA-9C3C-1F5FC17CD3EE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9268895" y="5866449"/>
              <a:ext cx="92104" cy="84523"/>
            </a:xfrm>
            <a:custGeom>
              <a:avLst/>
              <a:gdLst>
                <a:gd name="connsiteX0" fmla="*/ 51133 w 92104"/>
                <a:gd name="connsiteY0" fmla="*/ 11144 h 84523"/>
                <a:gd name="connsiteX1" fmla="*/ 83103 w 92104"/>
                <a:gd name="connsiteY1" fmla="*/ 11144 h 84523"/>
                <a:gd name="connsiteX2" fmla="*/ 92428 w 92104"/>
                <a:gd name="connsiteY2" fmla="*/ 4657 h 84523"/>
                <a:gd name="connsiteX3" fmla="*/ 84816 w 92104"/>
                <a:gd name="connsiteY3" fmla="*/ 78 h 84523"/>
                <a:gd name="connsiteX4" fmla="*/ 31532 w 92104"/>
                <a:gd name="connsiteY4" fmla="*/ 78 h 84523"/>
                <a:gd name="connsiteX5" fmla="*/ 11932 w 92104"/>
                <a:gd name="connsiteY5" fmla="*/ 9045 h 84523"/>
                <a:gd name="connsiteX6" fmla="*/ 323 w 92104"/>
                <a:gd name="connsiteY6" fmla="*/ 26217 h 84523"/>
                <a:gd name="connsiteX7" fmla="*/ 2607 w 92104"/>
                <a:gd name="connsiteY7" fmla="*/ 28125 h 84523"/>
                <a:gd name="connsiteX8" fmla="*/ 5652 w 92104"/>
                <a:gd name="connsiteY8" fmla="*/ 25836 h 84523"/>
                <a:gd name="connsiteX9" fmla="*/ 29820 w 92104"/>
                <a:gd name="connsiteY9" fmla="*/ 11144 h 84523"/>
                <a:gd name="connsiteX10" fmla="*/ 45615 w 92104"/>
                <a:gd name="connsiteY10" fmla="*/ 11144 h 84523"/>
                <a:gd name="connsiteX11" fmla="*/ 26965 w 92104"/>
                <a:gd name="connsiteY11" fmla="*/ 72390 h 84523"/>
                <a:gd name="connsiteX12" fmla="*/ 25062 w 92104"/>
                <a:gd name="connsiteY12" fmla="*/ 79450 h 84523"/>
                <a:gd name="connsiteX13" fmla="*/ 30581 w 92104"/>
                <a:gd name="connsiteY13" fmla="*/ 84602 h 84523"/>
                <a:gd name="connsiteX14" fmla="*/ 38383 w 92104"/>
                <a:gd name="connsiteY14" fmla="*/ 76397 h 84523"/>
                <a:gd name="connsiteX15" fmla="*/ 51133 w 92104"/>
                <a:gd name="connsiteY15" fmla="*/ 11144 h 84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2104" h="84523">
                  <a:moveTo>
                    <a:pt x="51133" y="11144"/>
                  </a:moveTo>
                  <a:lnTo>
                    <a:pt x="83103" y="11144"/>
                  </a:lnTo>
                  <a:cubicBezTo>
                    <a:pt x="85577" y="11144"/>
                    <a:pt x="92428" y="11144"/>
                    <a:pt x="92428" y="4657"/>
                  </a:cubicBezTo>
                  <a:cubicBezTo>
                    <a:pt x="92428" y="78"/>
                    <a:pt x="88432" y="78"/>
                    <a:pt x="84816" y="78"/>
                  </a:cubicBezTo>
                  <a:lnTo>
                    <a:pt x="31532" y="78"/>
                  </a:lnTo>
                  <a:cubicBezTo>
                    <a:pt x="27726" y="78"/>
                    <a:pt x="20305" y="78"/>
                    <a:pt x="11932" y="9045"/>
                  </a:cubicBezTo>
                  <a:cubicBezTo>
                    <a:pt x="5652" y="15914"/>
                    <a:pt x="323" y="25072"/>
                    <a:pt x="323" y="26217"/>
                  </a:cubicBezTo>
                  <a:cubicBezTo>
                    <a:pt x="323" y="26408"/>
                    <a:pt x="323" y="28125"/>
                    <a:pt x="2607" y="28125"/>
                  </a:cubicBezTo>
                  <a:cubicBezTo>
                    <a:pt x="4129" y="28125"/>
                    <a:pt x="4510" y="27362"/>
                    <a:pt x="5652" y="25836"/>
                  </a:cubicBezTo>
                  <a:cubicBezTo>
                    <a:pt x="14976" y="11144"/>
                    <a:pt x="25823" y="11144"/>
                    <a:pt x="29820" y="11144"/>
                  </a:cubicBezTo>
                  <a:lnTo>
                    <a:pt x="45615" y="11144"/>
                  </a:lnTo>
                  <a:lnTo>
                    <a:pt x="26965" y="72390"/>
                  </a:lnTo>
                  <a:cubicBezTo>
                    <a:pt x="26204" y="74680"/>
                    <a:pt x="25062" y="78687"/>
                    <a:pt x="25062" y="79450"/>
                  </a:cubicBezTo>
                  <a:cubicBezTo>
                    <a:pt x="25062" y="81549"/>
                    <a:pt x="26394" y="84602"/>
                    <a:pt x="30581" y="84602"/>
                  </a:cubicBezTo>
                  <a:cubicBezTo>
                    <a:pt x="36861" y="84602"/>
                    <a:pt x="37812" y="79259"/>
                    <a:pt x="38383" y="76397"/>
                  </a:cubicBezTo>
                  <a:lnTo>
                    <a:pt x="51133" y="11144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298" name="TextBox 297">
            <a:extLst>
              <a:ext uri="{FF2B5EF4-FFF2-40B4-BE49-F238E27FC236}">
                <a16:creationId xmlns:a16="http://schemas.microsoft.com/office/drawing/2014/main" id="{9D4A98F7-7F95-4A7D-A89C-C0C3CF4345A8}"/>
              </a:ext>
            </a:extLst>
          </p:cNvPr>
          <p:cNvSpPr txBox="1"/>
          <p:nvPr/>
        </p:nvSpPr>
        <p:spPr>
          <a:xfrm>
            <a:off x="259310" y="5309319"/>
            <a:ext cx="42016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Convolution is important because it allows us to compute the output of an LTI system given an impulse response and any arbitrary input signal.</a:t>
            </a:r>
          </a:p>
        </p:txBody>
      </p:sp>
    </p:spTree>
    <p:extLst>
      <p:ext uri="{BB962C8B-B14F-4D97-AF65-F5344CB8AC3E}">
        <p14:creationId xmlns:p14="http://schemas.microsoft.com/office/powerpoint/2010/main" val="376752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" grpId="0" animBg="1"/>
      <p:bldP spid="29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4CE27-2BA5-2A7C-B0D8-721AD8F52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Example of Convolution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EAEC9A-0317-90C6-DB44-D317C17F6380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457200" y="934981"/>
            <a:ext cx="3938238" cy="8981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3A132B-47DA-16A8-A28C-223FE29379B4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4748564" y="934981"/>
            <a:ext cx="3938238" cy="898110"/>
          </a:xfrm>
          <a:prstGeom prst="rect">
            <a:avLst/>
          </a:prstGeom>
        </p:spPr>
      </p:pic>
      <p:grpSp>
        <p:nvGrpSpPr>
          <p:cNvPr id="19" name="Group 18" descr="\documentclass{article}&#10;\usepackage{amsmath}&#10;\usepackage{gensymb}&#10;\usepackage{amssymb}&#10;\pagestyle{empty}&#10;\begin{document}&#10;&#10;\begin{equation*}&#10;x(t)&#10;\end{equation*}&#10;&#10;&#10;\end{document}" title="IguanaTex Vector Display">
            <a:extLst>
              <a:ext uri="{FF2B5EF4-FFF2-40B4-BE49-F238E27FC236}">
                <a16:creationId xmlns:a16="http://schemas.microsoft.com/office/drawing/2014/main" id="{A8184B0E-FEE0-B6D5-3112-CF374A2504B2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286000" y="1917700"/>
            <a:ext cx="283234" cy="172081"/>
            <a:chOff x="6338287" y="3077058"/>
            <a:chExt cx="283234" cy="172081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5F23531-AC3A-7EFC-731B-6E9DAAE4144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6338287" y="3130059"/>
              <a:ext cx="89186" cy="77953"/>
            </a:xfrm>
            <a:custGeom>
              <a:avLst/>
              <a:gdLst>
                <a:gd name="connsiteX0" fmla="*/ 54847 w 89186"/>
                <a:gd name="connsiteY0" fmla="*/ 24166 h 77953"/>
                <a:gd name="connsiteX1" fmla="*/ 72577 w 89186"/>
                <a:gd name="connsiteY1" fmla="*/ 3861 h 77953"/>
                <a:gd name="connsiteX2" fmla="*/ 81532 w 89186"/>
                <a:gd name="connsiteY2" fmla="*/ 6098 h 77953"/>
                <a:gd name="connsiteX3" fmla="*/ 72935 w 89186"/>
                <a:gd name="connsiteY3" fmla="*/ 15390 h 77953"/>
                <a:gd name="connsiteX4" fmla="*/ 79741 w 89186"/>
                <a:gd name="connsiteY4" fmla="*/ 21413 h 77953"/>
                <a:gd name="connsiteX5" fmla="*/ 89411 w 89186"/>
                <a:gd name="connsiteY5" fmla="*/ 11432 h 77953"/>
                <a:gd name="connsiteX6" fmla="*/ 72756 w 89186"/>
                <a:gd name="connsiteY6" fmla="*/ 75 h 77953"/>
                <a:gd name="connsiteX7" fmla="*/ 53952 w 89186"/>
                <a:gd name="connsiteY7" fmla="*/ 13153 h 77953"/>
                <a:gd name="connsiteX8" fmla="*/ 34610 w 89186"/>
                <a:gd name="connsiteY8" fmla="*/ 75 h 77953"/>
                <a:gd name="connsiteX9" fmla="*/ 5777 w 89186"/>
                <a:gd name="connsiteY9" fmla="*/ 26575 h 77953"/>
                <a:gd name="connsiteX10" fmla="*/ 7926 w 89186"/>
                <a:gd name="connsiteY10" fmla="*/ 28296 h 77953"/>
                <a:gd name="connsiteX11" fmla="*/ 10254 w 89186"/>
                <a:gd name="connsiteY11" fmla="*/ 26403 h 77953"/>
                <a:gd name="connsiteX12" fmla="*/ 34252 w 89186"/>
                <a:gd name="connsiteY12" fmla="*/ 3861 h 77953"/>
                <a:gd name="connsiteX13" fmla="*/ 43923 w 89186"/>
                <a:gd name="connsiteY13" fmla="*/ 15390 h 77953"/>
                <a:gd name="connsiteX14" fmla="*/ 34252 w 89186"/>
                <a:gd name="connsiteY14" fmla="*/ 56345 h 77953"/>
                <a:gd name="connsiteX15" fmla="*/ 17239 w 89186"/>
                <a:gd name="connsiteY15" fmla="*/ 74242 h 77953"/>
                <a:gd name="connsiteX16" fmla="*/ 8284 w 89186"/>
                <a:gd name="connsiteY16" fmla="*/ 72005 h 77953"/>
                <a:gd name="connsiteX17" fmla="*/ 16701 w 89186"/>
                <a:gd name="connsiteY17" fmla="*/ 62712 h 77953"/>
                <a:gd name="connsiteX18" fmla="*/ 10075 w 89186"/>
                <a:gd name="connsiteY18" fmla="*/ 56690 h 77953"/>
                <a:gd name="connsiteX19" fmla="*/ 225 w 89186"/>
                <a:gd name="connsiteY19" fmla="*/ 66670 h 77953"/>
                <a:gd name="connsiteX20" fmla="*/ 17059 w 89186"/>
                <a:gd name="connsiteY20" fmla="*/ 78028 h 77953"/>
                <a:gd name="connsiteX21" fmla="*/ 35864 w 89186"/>
                <a:gd name="connsiteY21" fmla="*/ 64950 h 77953"/>
                <a:gd name="connsiteX22" fmla="*/ 55205 w 89186"/>
                <a:gd name="connsiteY22" fmla="*/ 78028 h 77953"/>
                <a:gd name="connsiteX23" fmla="*/ 83860 w 89186"/>
                <a:gd name="connsiteY23" fmla="*/ 51527 h 77953"/>
                <a:gd name="connsiteX24" fmla="*/ 81711 w 89186"/>
                <a:gd name="connsiteY24" fmla="*/ 49806 h 77953"/>
                <a:gd name="connsiteX25" fmla="*/ 79382 w 89186"/>
                <a:gd name="connsiteY25" fmla="*/ 51699 h 77953"/>
                <a:gd name="connsiteX26" fmla="*/ 55564 w 89186"/>
                <a:gd name="connsiteY26" fmla="*/ 74242 h 77953"/>
                <a:gd name="connsiteX27" fmla="*/ 45714 w 89186"/>
                <a:gd name="connsiteY27" fmla="*/ 62885 h 77953"/>
                <a:gd name="connsiteX28" fmla="*/ 48758 w 89186"/>
                <a:gd name="connsiteY28" fmla="*/ 47741 h 77953"/>
                <a:gd name="connsiteX29" fmla="*/ 54847 w 89186"/>
                <a:gd name="connsiteY29" fmla="*/ 24166 h 77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89186" h="77953">
                  <a:moveTo>
                    <a:pt x="54847" y="24166"/>
                  </a:moveTo>
                  <a:cubicBezTo>
                    <a:pt x="55922" y="19692"/>
                    <a:pt x="60041" y="3861"/>
                    <a:pt x="72577" y="3861"/>
                  </a:cubicBezTo>
                  <a:cubicBezTo>
                    <a:pt x="73472" y="3861"/>
                    <a:pt x="77771" y="3861"/>
                    <a:pt x="81532" y="6098"/>
                  </a:cubicBezTo>
                  <a:cubicBezTo>
                    <a:pt x="76517" y="6958"/>
                    <a:pt x="72935" y="11260"/>
                    <a:pt x="72935" y="15390"/>
                  </a:cubicBezTo>
                  <a:cubicBezTo>
                    <a:pt x="72935" y="18143"/>
                    <a:pt x="74905" y="21413"/>
                    <a:pt x="79741" y="21413"/>
                  </a:cubicBezTo>
                  <a:cubicBezTo>
                    <a:pt x="83681" y="21413"/>
                    <a:pt x="89411" y="18315"/>
                    <a:pt x="89411" y="11432"/>
                  </a:cubicBezTo>
                  <a:cubicBezTo>
                    <a:pt x="89411" y="2484"/>
                    <a:pt x="78845" y="75"/>
                    <a:pt x="72756" y="75"/>
                  </a:cubicBezTo>
                  <a:cubicBezTo>
                    <a:pt x="62369" y="75"/>
                    <a:pt x="56101" y="9195"/>
                    <a:pt x="53952" y="13153"/>
                  </a:cubicBezTo>
                  <a:cubicBezTo>
                    <a:pt x="49475" y="1796"/>
                    <a:pt x="39804" y="75"/>
                    <a:pt x="34610" y="75"/>
                  </a:cubicBezTo>
                  <a:cubicBezTo>
                    <a:pt x="15985" y="75"/>
                    <a:pt x="5777" y="22273"/>
                    <a:pt x="5777" y="26575"/>
                  </a:cubicBezTo>
                  <a:cubicBezTo>
                    <a:pt x="5777" y="28296"/>
                    <a:pt x="7568" y="28296"/>
                    <a:pt x="7926" y="28296"/>
                  </a:cubicBezTo>
                  <a:cubicBezTo>
                    <a:pt x="9359" y="28296"/>
                    <a:pt x="9896" y="27952"/>
                    <a:pt x="10254" y="26403"/>
                  </a:cubicBezTo>
                  <a:cubicBezTo>
                    <a:pt x="16343" y="8163"/>
                    <a:pt x="28163" y="3861"/>
                    <a:pt x="34252" y="3861"/>
                  </a:cubicBezTo>
                  <a:cubicBezTo>
                    <a:pt x="37655" y="3861"/>
                    <a:pt x="43923" y="5409"/>
                    <a:pt x="43923" y="15390"/>
                  </a:cubicBezTo>
                  <a:cubicBezTo>
                    <a:pt x="43923" y="20725"/>
                    <a:pt x="40878" y="32254"/>
                    <a:pt x="34252" y="56345"/>
                  </a:cubicBezTo>
                  <a:cubicBezTo>
                    <a:pt x="31387" y="67015"/>
                    <a:pt x="25118" y="74242"/>
                    <a:pt x="17239" y="74242"/>
                  </a:cubicBezTo>
                  <a:cubicBezTo>
                    <a:pt x="16164" y="74242"/>
                    <a:pt x="12045" y="74242"/>
                    <a:pt x="8284" y="72005"/>
                  </a:cubicBezTo>
                  <a:cubicBezTo>
                    <a:pt x="12761" y="71144"/>
                    <a:pt x="16701" y="67531"/>
                    <a:pt x="16701" y="62712"/>
                  </a:cubicBezTo>
                  <a:cubicBezTo>
                    <a:pt x="16701" y="58066"/>
                    <a:pt x="12761" y="56690"/>
                    <a:pt x="10075" y="56690"/>
                  </a:cubicBezTo>
                  <a:cubicBezTo>
                    <a:pt x="4702" y="56690"/>
                    <a:pt x="225" y="61164"/>
                    <a:pt x="225" y="66670"/>
                  </a:cubicBezTo>
                  <a:cubicBezTo>
                    <a:pt x="225" y="74586"/>
                    <a:pt x="9180" y="78028"/>
                    <a:pt x="17059" y="78028"/>
                  </a:cubicBezTo>
                  <a:cubicBezTo>
                    <a:pt x="28879" y="78028"/>
                    <a:pt x="35327" y="65982"/>
                    <a:pt x="35864" y="64950"/>
                  </a:cubicBezTo>
                  <a:cubicBezTo>
                    <a:pt x="38013" y="71317"/>
                    <a:pt x="44460" y="78028"/>
                    <a:pt x="55205" y="78028"/>
                  </a:cubicBezTo>
                  <a:cubicBezTo>
                    <a:pt x="73652" y="78028"/>
                    <a:pt x="83860" y="55829"/>
                    <a:pt x="83860" y="51527"/>
                  </a:cubicBezTo>
                  <a:cubicBezTo>
                    <a:pt x="83860" y="49806"/>
                    <a:pt x="82248" y="49806"/>
                    <a:pt x="81711" y="49806"/>
                  </a:cubicBezTo>
                  <a:cubicBezTo>
                    <a:pt x="80099" y="49806"/>
                    <a:pt x="79741" y="50495"/>
                    <a:pt x="79382" y="51699"/>
                  </a:cubicBezTo>
                  <a:cubicBezTo>
                    <a:pt x="73472" y="70112"/>
                    <a:pt x="61294" y="74242"/>
                    <a:pt x="55564" y="74242"/>
                  </a:cubicBezTo>
                  <a:cubicBezTo>
                    <a:pt x="48579" y="74242"/>
                    <a:pt x="45714" y="68735"/>
                    <a:pt x="45714" y="62885"/>
                  </a:cubicBezTo>
                  <a:cubicBezTo>
                    <a:pt x="45714" y="59099"/>
                    <a:pt x="46788" y="55313"/>
                    <a:pt x="48758" y="47741"/>
                  </a:cubicBezTo>
                  <a:lnTo>
                    <a:pt x="54847" y="24166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8C18B6C-CA7F-FAA4-7E74-7C64DC848AA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6453177" y="3077058"/>
              <a:ext cx="41548" cy="172081"/>
            </a:xfrm>
            <a:custGeom>
              <a:avLst/>
              <a:gdLst>
                <a:gd name="connsiteX0" fmla="*/ 41779 w 41548"/>
                <a:gd name="connsiteY0" fmla="*/ 170436 h 172081"/>
                <a:gd name="connsiteX1" fmla="*/ 38735 w 41548"/>
                <a:gd name="connsiteY1" fmla="*/ 166650 h 172081"/>
                <a:gd name="connsiteX2" fmla="*/ 10618 w 41548"/>
                <a:gd name="connsiteY2" fmla="*/ 86116 h 172081"/>
                <a:gd name="connsiteX3" fmla="*/ 39451 w 41548"/>
                <a:gd name="connsiteY3" fmla="*/ 4721 h 172081"/>
                <a:gd name="connsiteX4" fmla="*/ 41779 w 41548"/>
                <a:gd name="connsiteY4" fmla="*/ 1796 h 172081"/>
                <a:gd name="connsiteX5" fmla="*/ 39989 w 41548"/>
                <a:gd name="connsiteY5" fmla="*/ 75 h 172081"/>
                <a:gd name="connsiteX6" fmla="*/ 11513 w 41548"/>
                <a:gd name="connsiteY6" fmla="*/ 33631 h 172081"/>
                <a:gd name="connsiteX7" fmla="*/ 231 w 41548"/>
                <a:gd name="connsiteY7" fmla="*/ 86116 h 172081"/>
                <a:gd name="connsiteX8" fmla="*/ 12051 w 41548"/>
                <a:gd name="connsiteY8" fmla="*/ 139805 h 172081"/>
                <a:gd name="connsiteX9" fmla="*/ 39989 w 41548"/>
                <a:gd name="connsiteY9" fmla="*/ 172156 h 172081"/>
                <a:gd name="connsiteX10" fmla="*/ 41779 w 41548"/>
                <a:gd name="connsiteY10" fmla="*/ 170436 h 172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548" h="172081">
                  <a:moveTo>
                    <a:pt x="41779" y="170436"/>
                  </a:moveTo>
                  <a:cubicBezTo>
                    <a:pt x="41779" y="169919"/>
                    <a:pt x="41779" y="169575"/>
                    <a:pt x="38735" y="166650"/>
                  </a:cubicBezTo>
                  <a:cubicBezTo>
                    <a:pt x="16349" y="144968"/>
                    <a:pt x="10618" y="112444"/>
                    <a:pt x="10618" y="86116"/>
                  </a:cubicBezTo>
                  <a:cubicBezTo>
                    <a:pt x="10618" y="56173"/>
                    <a:pt x="17423" y="26231"/>
                    <a:pt x="39451" y="4721"/>
                  </a:cubicBezTo>
                  <a:cubicBezTo>
                    <a:pt x="41779" y="2656"/>
                    <a:pt x="41779" y="2312"/>
                    <a:pt x="41779" y="1796"/>
                  </a:cubicBezTo>
                  <a:cubicBezTo>
                    <a:pt x="41779" y="591"/>
                    <a:pt x="41063" y="75"/>
                    <a:pt x="39989" y="75"/>
                  </a:cubicBezTo>
                  <a:cubicBezTo>
                    <a:pt x="38198" y="75"/>
                    <a:pt x="22080" y="11776"/>
                    <a:pt x="11513" y="33631"/>
                  </a:cubicBezTo>
                  <a:cubicBezTo>
                    <a:pt x="2380" y="52560"/>
                    <a:pt x="231" y="71661"/>
                    <a:pt x="231" y="86116"/>
                  </a:cubicBezTo>
                  <a:cubicBezTo>
                    <a:pt x="231" y="99538"/>
                    <a:pt x="2201" y="120360"/>
                    <a:pt x="12051" y="139805"/>
                  </a:cubicBezTo>
                  <a:cubicBezTo>
                    <a:pt x="22796" y="160971"/>
                    <a:pt x="38198" y="172156"/>
                    <a:pt x="39989" y="172156"/>
                  </a:cubicBezTo>
                  <a:cubicBezTo>
                    <a:pt x="41063" y="172156"/>
                    <a:pt x="41779" y="171640"/>
                    <a:pt x="41779" y="170436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1F1FD3A-5842-B524-2EA8-9CC1F41952E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6509213" y="3098396"/>
              <a:ext cx="54980" cy="109616"/>
            </a:xfrm>
            <a:custGeom>
              <a:avLst/>
              <a:gdLst>
                <a:gd name="connsiteX0" fmla="*/ 33008 w 54980"/>
                <a:gd name="connsiteY0" fmla="*/ 38965 h 109616"/>
                <a:gd name="connsiteX1" fmla="*/ 49842 w 54980"/>
                <a:gd name="connsiteY1" fmla="*/ 38965 h 109616"/>
                <a:gd name="connsiteX2" fmla="*/ 55215 w 54980"/>
                <a:gd name="connsiteY2" fmla="*/ 35524 h 109616"/>
                <a:gd name="connsiteX3" fmla="*/ 50200 w 54980"/>
                <a:gd name="connsiteY3" fmla="*/ 33631 h 109616"/>
                <a:gd name="connsiteX4" fmla="*/ 34441 w 54980"/>
                <a:gd name="connsiteY4" fmla="*/ 33631 h 109616"/>
                <a:gd name="connsiteX5" fmla="*/ 41783 w 54980"/>
                <a:gd name="connsiteY5" fmla="*/ 4721 h 109616"/>
                <a:gd name="connsiteX6" fmla="*/ 36590 w 54980"/>
                <a:gd name="connsiteY6" fmla="*/ 75 h 109616"/>
                <a:gd name="connsiteX7" fmla="*/ 29426 w 54980"/>
                <a:gd name="connsiteY7" fmla="*/ 6270 h 109616"/>
                <a:gd name="connsiteX8" fmla="*/ 22442 w 54980"/>
                <a:gd name="connsiteY8" fmla="*/ 33631 h 109616"/>
                <a:gd name="connsiteX9" fmla="*/ 5607 w 54980"/>
                <a:gd name="connsiteY9" fmla="*/ 33631 h 109616"/>
                <a:gd name="connsiteX10" fmla="*/ 235 w 54980"/>
                <a:gd name="connsiteY10" fmla="*/ 36900 h 109616"/>
                <a:gd name="connsiteX11" fmla="*/ 5249 w 54980"/>
                <a:gd name="connsiteY11" fmla="*/ 38965 h 109616"/>
                <a:gd name="connsiteX12" fmla="*/ 21009 w 54980"/>
                <a:gd name="connsiteY12" fmla="*/ 38965 h 109616"/>
                <a:gd name="connsiteX13" fmla="*/ 7398 w 54980"/>
                <a:gd name="connsiteY13" fmla="*/ 93859 h 109616"/>
                <a:gd name="connsiteX14" fmla="*/ 23874 w 54980"/>
                <a:gd name="connsiteY14" fmla="*/ 109691 h 109616"/>
                <a:gd name="connsiteX15" fmla="*/ 52350 w 54980"/>
                <a:gd name="connsiteY15" fmla="*/ 83190 h 109616"/>
                <a:gd name="connsiteX16" fmla="*/ 50200 w 54980"/>
                <a:gd name="connsiteY16" fmla="*/ 81469 h 109616"/>
                <a:gd name="connsiteX17" fmla="*/ 47514 w 54980"/>
                <a:gd name="connsiteY17" fmla="*/ 83879 h 109616"/>
                <a:gd name="connsiteX18" fmla="*/ 24233 w 54980"/>
                <a:gd name="connsiteY18" fmla="*/ 105905 h 109616"/>
                <a:gd name="connsiteX19" fmla="*/ 18681 w 54980"/>
                <a:gd name="connsiteY19" fmla="*/ 97989 h 109616"/>
                <a:gd name="connsiteX20" fmla="*/ 19755 w 54980"/>
                <a:gd name="connsiteY20" fmla="*/ 89729 h 109616"/>
                <a:gd name="connsiteX21" fmla="*/ 33008 w 54980"/>
                <a:gd name="connsiteY21" fmla="*/ 38965 h 109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4980" h="109616">
                  <a:moveTo>
                    <a:pt x="33008" y="38965"/>
                  </a:moveTo>
                  <a:lnTo>
                    <a:pt x="49842" y="38965"/>
                  </a:lnTo>
                  <a:cubicBezTo>
                    <a:pt x="53424" y="38965"/>
                    <a:pt x="55215" y="38965"/>
                    <a:pt x="55215" y="35524"/>
                  </a:cubicBezTo>
                  <a:cubicBezTo>
                    <a:pt x="55215" y="33631"/>
                    <a:pt x="53424" y="33631"/>
                    <a:pt x="50200" y="33631"/>
                  </a:cubicBezTo>
                  <a:lnTo>
                    <a:pt x="34441" y="33631"/>
                  </a:lnTo>
                  <a:cubicBezTo>
                    <a:pt x="40888" y="9195"/>
                    <a:pt x="41783" y="5753"/>
                    <a:pt x="41783" y="4721"/>
                  </a:cubicBezTo>
                  <a:cubicBezTo>
                    <a:pt x="41783" y="1796"/>
                    <a:pt x="39634" y="75"/>
                    <a:pt x="36590" y="75"/>
                  </a:cubicBezTo>
                  <a:cubicBezTo>
                    <a:pt x="36052" y="75"/>
                    <a:pt x="31038" y="247"/>
                    <a:pt x="29426" y="6270"/>
                  </a:cubicBezTo>
                  <a:lnTo>
                    <a:pt x="22442" y="33631"/>
                  </a:lnTo>
                  <a:lnTo>
                    <a:pt x="5607" y="33631"/>
                  </a:lnTo>
                  <a:cubicBezTo>
                    <a:pt x="2026" y="33631"/>
                    <a:pt x="235" y="33631"/>
                    <a:pt x="235" y="36900"/>
                  </a:cubicBezTo>
                  <a:cubicBezTo>
                    <a:pt x="235" y="38965"/>
                    <a:pt x="1667" y="38965"/>
                    <a:pt x="5249" y="38965"/>
                  </a:cubicBezTo>
                  <a:lnTo>
                    <a:pt x="21009" y="38965"/>
                  </a:lnTo>
                  <a:cubicBezTo>
                    <a:pt x="8115" y="87836"/>
                    <a:pt x="7398" y="90762"/>
                    <a:pt x="7398" y="93859"/>
                  </a:cubicBezTo>
                  <a:cubicBezTo>
                    <a:pt x="7398" y="103152"/>
                    <a:pt x="14204" y="109691"/>
                    <a:pt x="23874" y="109691"/>
                  </a:cubicBezTo>
                  <a:cubicBezTo>
                    <a:pt x="42142" y="109691"/>
                    <a:pt x="52350" y="84567"/>
                    <a:pt x="52350" y="83190"/>
                  </a:cubicBezTo>
                  <a:cubicBezTo>
                    <a:pt x="52350" y="81469"/>
                    <a:pt x="50917" y="81469"/>
                    <a:pt x="50200" y="81469"/>
                  </a:cubicBezTo>
                  <a:cubicBezTo>
                    <a:pt x="48589" y="81469"/>
                    <a:pt x="48410" y="81986"/>
                    <a:pt x="47514" y="83879"/>
                  </a:cubicBezTo>
                  <a:cubicBezTo>
                    <a:pt x="39813" y="101775"/>
                    <a:pt x="30322" y="105905"/>
                    <a:pt x="24233" y="105905"/>
                  </a:cubicBezTo>
                  <a:cubicBezTo>
                    <a:pt x="20472" y="105905"/>
                    <a:pt x="18681" y="103668"/>
                    <a:pt x="18681" y="97989"/>
                  </a:cubicBezTo>
                  <a:cubicBezTo>
                    <a:pt x="18681" y="93859"/>
                    <a:pt x="19039" y="92655"/>
                    <a:pt x="19755" y="89729"/>
                  </a:cubicBezTo>
                  <a:lnTo>
                    <a:pt x="33008" y="38965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1335550-8D70-81ED-B988-722E6948013B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6579973" y="3077058"/>
              <a:ext cx="41548" cy="172081"/>
            </a:xfrm>
            <a:custGeom>
              <a:avLst/>
              <a:gdLst>
                <a:gd name="connsiteX0" fmla="*/ 41787 w 41548"/>
                <a:gd name="connsiteY0" fmla="*/ 86116 h 172081"/>
                <a:gd name="connsiteX1" fmla="*/ 29967 w 41548"/>
                <a:gd name="connsiteY1" fmla="*/ 32426 h 172081"/>
                <a:gd name="connsiteX2" fmla="*/ 2029 w 41548"/>
                <a:gd name="connsiteY2" fmla="*/ 75 h 172081"/>
                <a:gd name="connsiteX3" fmla="*/ 238 w 41548"/>
                <a:gd name="connsiteY3" fmla="*/ 1796 h 172081"/>
                <a:gd name="connsiteX4" fmla="*/ 3641 w 41548"/>
                <a:gd name="connsiteY4" fmla="*/ 5753 h 172081"/>
                <a:gd name="connsiteX5" fmla="*/ 31400 w 41548"/>
                <a:gd name="connsiteY5" fmla="*/ 86116 h 172081"/>
                <a:gd name="connsiteX6" fmla="*/ 2566 w 41548"/>
                <a:gd name="connsiteY6" fmla="*/ 167510 h 172081"/>
                <a:gd name="connsiteX7" fmla="*/ 238 w 41548"/>
                <a:gd name="connsiteY7" fmla="*/ 170436 h 172081"/>
                <a:gd name="connsiteX8" fmla="*/ 2029 w 41548"/>
                <a:gd name="connsiteY8" fmla="*/ 172156 h 172081"/>
                <a:gd name="connsiteX9" fmla="*/ 30504 w 41548"/>
                <a:gd name="connsiteY9" fmla="*/ 138600 h 172081"/>
                <a:gd name="connsiteX10" fmla="*/ 41787 w 41548"/>
                <a:gd name="connsiteY10" fmla="*/ 86116 h 172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548" h="172081">
                  <a:moveTo>
                    <a:pt x="41787" y="86116"/>
                  </a:moveTo>
                  <a:cubicBezTo>
                    <a:pt x="41787" y="72693"/>
                    <a:pt x="39817" y="51871"/>
                    <a:pt x="29967" y="32426"/>
                  </a:cubicBezTo>
                  <a:cubicBezTo>
                    <a:pt x="19222" y="11260"/>
                    <a:pt x="3820" y="75"/>
                    <a:pt x="2029" y="75"/>
                  </a:cubicBezTo>
                  <a:cubicBezTo>
                    <a:pt x="955" y="75"/>
                    <a:pt x="238" y="763"/>
                    <a:pt x="238" y="1796"/>
                  </a:cubicBezTo>
                  <a:cubicBezTo>
                    <a:pt x="238" y="2312"/>
                    <a:pt x="238" y="2656"/>
                    <a:pt x="3641" y="5753"/>
                  </a:cubicBezTo>
                  <a:cubicBezTo>
                    <a:pt x="21192" y="22790"/>
                    <a:pt x="31400" y="50150"/>
                    <a:pt x="31400" y="86116"/>
                  </a:cubicBezTo>
                  <a:cubicBezTo>
                    <a:pt x="31400" y="115542"/>
                    <a:pt x="24773" y="145828"/>
                    <a:pt x="2566" y="167510"/>
                  </a:cubicBezTo>
                  <a:cubicBezTo>
                    <a:pt x="238" y="169575"/>
                    <a:pt x="238" y="169919"/>
                    <a:pt x="238" y="170436"/>
                  </a:cubicBezTo>
                  <a:cubicBezTo>
                    <a:pt x="238" y="171468"/>
                    <a:pt x="955" y="172156"/>
                    <a:pt x="2029" y="172156"/>
                  </a:cubicBezTo>
                  <a:cubicBezTo>
                    <a:pt x="3820" y="172156"/>
                    <a:pt x="19938" y="160455"/>
                    <a:pt x="30504" y="138600"/>
                  </a:cubicBezTo>
                  <a:cubicBezTo>
                    <a:pt x="39638" y="119672"/>
                    <a:pt x="41787" y="100570"/>
                    <a:pt x="41787" y="86116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37" name="Group 36" descr="\documentclass{article}&#10;\usepackage{amsmath}&#10;\usepackage{gensymb}&#10;\usepackage{amssymb}&#10;\pagestyle{empty}&#10;\begin{document}&#10;&#10;\begin{equation*}&#10;h(t)&#10;\end{equation*}&#10;&#10;&#10;\end{document}" title="IguanaTex Vector Display">
            <a:extLst>
              <a:ext uri="{FF2B5EF4-FFF2-40B4-BE49-F238E27FC236}">
                <a16:creationId xmlns:a16="http://schemas.microsoft.com/office/drawing/2014/main" id="{0F6E40DF-AD3D-4E8B-6B40-8F80100A6697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578600" y="1917700"/>
            <a:ext cx="279408" cy="172081"/>
            <a:chOff x="10631979" y="3079251"/>
            <a:chExt cx="279408" cy="172081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62B25C5-7A40-7AD0-1B15-50BA8292116E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0631979" y="3088888"/>
              <a:ext cx="87932" cy="121317"/>
            </a:xfrm>
            <a:custGeom>
              <a:avLst/>
              <a:gdLst>
                <a:gd name="connsiteX0" fmla="*/ 41774 w 87932"/>
                <a:gd name="connsiteY0" fmla="*/ 1968 h 121317"/>
                <a:gd name="connsiteX1" fmla="*/ 39446 w 87932"/>
                <a:gd name="connsiteY1" fmla="*/ 75 h 121317"/>
                <a:gd name="connsiteX2" fmla="*/ 17597 w 87932"/>
                <a:gd name="connsiteY2" fmla="*/ 1796 h 121317"/>
                <a:gd name="connsiteX3" fmla="*/ 14194 w 87932"/>
                <a:gd name="connsiteY3" fmla="*/ 5237 h 121317"/>
                <a:gd name="connsiteX4" fmla="*/ 18492 w 87932"/>
                <a:gd name="connsiteY4" fmla="*/ 7302 h 121317"/>
                <a:gd name="connsiteX5" fmla="*/ 27447 w 87932"/>
                <a:gd name="connsiteY5" fmla="*/ 10228 h 121317"/>
                <a:gd name="connsiteX6" fmla="*/ 26909 w 87932"/>
                <a:gd name="connsiteY6" fmla="*/ 13669 h 121317"/>
                <a:gd name="connsiteX7" fmla="*/ 941 w 87932"/>
                <a:gd name="connsiteY7" fmla="*/ 112788 h 121317"/>
                <a:gd name="connsiteX8" fmla="*/ 225 w 87932"/>
                <a:gd name="connsiteY8" fmla="*/ 116574 h 121317"/>
                <a:gd name="connsiteX9" fmla="*/ 5419 w 87932"/>
                <a:gd name="connsiteY9" fmla="*/ 121392 h 121317"/>
                <a:gd name="connsiteX10" fmla="*/ 12045 w 87932"/>
                <a:gd name="connsiteY10" fmla="*/ 116918 h 121317"/>
                <a:gd name="connsiteX11" fmla="*/ 15448 w 87932"/>
                <a:gd name="connsiteY11" fmla="*/ 103840 h 121317"/>
                <a:gd name="connsiteX12" fmla="*/ 19388 w 87932"/>
                <a:gd name="connsiteY12" fmla="*/ 88353 h 121317"/>
                <a:gd name="connsiteX13" fmla="*/ 22432 w 87932"/>
                <a:gd name="connsiteY13" fmla="*/ 76823 h 121317"/>
                <a:gd name="connsiteX14" fmla="*/ 24402 w 87932"/>
                <a:gd name="connsiteY14" fmla="*/ 69079 h 121317"/>
                <a:gd name="connsiteX15" fmla="*/ 36580 w 87932"/>
                <a:gd name="connsiteY15" fmla="*/ 53248 h 121317"/>
                <a:gd name="connsiteX16" fmla="*/ 53773 w 87932"/>
                <a:gd name="connsiteY16" fmla="*/ 47225 h 121317"/>
                <a:gd name="connsiteX17" fmla="*/ 63443 w 87932"/>
                <a:gd name="connsiteY17" fmla="*/ 59271 h 121317"/>
                <a:gd name="connsiteX18" fmla="*/ 52340 w 87932"/>
                <a:gd name="connsiteY18" fmla="*/ 97817 h 121317"/>
                <a:gd name="connsiteX19" fmla="*/ 50012 w 87932"/>
                <a:gd name="connsiteY19" fmla="*/ 107282 h 121317"/>
                <a:gd name="connsiteX20" fmla="*/ 64697 w 87932"/>
                <a:gd name="connsiteY20" fmla="*/ 121392 h 121317"/>
                <a:gd name="connsiteX21" fmla="*/ 88158 w 87932"/>
                <a:gd name="connsiteY21" fmla="*/ 94892 h 121317"/>
                <a:gd name="connsiteX22" fmla="*/ 86009 w 87932"/>
                <a:gd name="connsiteY22" fmla="*/ 93171 h 121317"/>
                <a:gd name="connsiteX23" fmla="*/ 83322 w 87932"/>
                <a:gd name="connsiteY23" fmla="*/ 96268 h 121317"/>
                <a:gd name="connsiteX24" fmla="*/ 65055 w 87932"/>
                <a:gd name="connsiteY24" fmla="*/ 117607 h 121317"/>
                <a:gd name="connsiteX25" fmla="*/ 60757 w 87932"/>
                <a:gd name="connsiteY25" fmla="*/ 111928 h 121317"/>
                <a:gd name="connsiteX26" fmla="*/ 63981 w 87932"/>
                <a:gd name="connsiteY26" fmla="*/ 99710 h 121317"/>
                <a:gd name="connsiteX27" fmla="*/ 74905 w 87932"/>
                <a:gd name="connsiteY27" fmla="*/ 61852 h 121317"/>
                <a:gd name="connsiteX28" fmla="*/ 54310 w 87932"/>
                <a:gd name="connsiteY28" fmla="*/ 43439 h 121317"/>
                <a:gd name="connsiteX29" fmla="*/ 27805 w 87932"/>
                <a:gd name="connsiteY29" fmla="*/ 56690 h 121317"/>
                <a:gd name="connsiteX30" fmla="*/ 41774 w 87932"/>
                <a:gd name="connsiteY30" fmla="*/ 1968 h 121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7932" h="121317">
                  <a:moveTo>
                    <a:pt x="41774" y="1968"/>
                  </a:moveTo>
                  <a:cubicBezTo>
                    <a:pt x="41774" y="1796"/>
                    <a:pt x="41774" y="75"/>
                    <a:pt x="39446" y="75"/>
                  </a:cubicBezTo>
                  <a:cubicBezTo>
                    <a:pt x="35327" y="75"/>
                    <a:pt x="22253" y="1451"/>
                    <a:pt x="17597" y="1796"/>
                  </a:cubicBezTo>
                  <a:cubicBezTo>
                    <a:pt x="16164" y="1968"/>
                    <a:pt x="14194" y="2140"/>
                    <a:pt x="14194" y="5237"/>
                  </a:cubicBezTo>
                  <a:cubicBezTo>
                    <a:pt x="14194" y="7302"/>
                    <a:pt x="15806" y="7302"/>
                    <a:pt x="18492" y="7302"/>
                  </a:cubicBezTo>
                  <a:cubicBezTo>
                    <a:pt x="27088" y="7302"/>
                    <a:pt x="27447" y="8507"/>
                    <a:pt x="27447" y="10228"/>
                  </a:cubicBezTo>
                  <a:lnTo>
                    <a:pt x="26909" y="13669"/>
                  </a:lnTo>
                  <a:lnTo>
                    <a:pt x="941" y="112788"/>
                  </a:lnTo>
                  <a:cubicBezTo>
                    <a:pt x="225" y="115197"/>
                    <a:pt x="225" y="115542"/>
                    <a:pt x="225" y="116574"/>
                  </a:cubicBezTo>
                  <a:cubicBezTo>
                    <a:pt x="225" y="120532"/>
                    <a:pt x="3807" y="121392"/>
                    <a:pt x="5419" y="121392"/>
                  </a:cubicBezTo>
                  <a:cubicBezTo>
                    <a:pt x="8284" y="121392"/>
                    <a:pt x="11150" y="119327"/>
                    <a:pt x="12045" y="116918"/>
                  </a:cubicBezTo>
                  <a:lnTo>
                    <a:pt x="15448" y="103840"/>
                  </a:lnTo>
                  <a:lnTo>
                    <a:pt x="19388" y="88353"/>
                  </a:lnTo>
                  <a:cubicBezTo>
                    <a:pt x="20462" y="84567"/>
                    <a:pt x="21537" y="80781"/>
                    <a:pt x="22432" y="76823"/>
                  </a:cubicBezTo>
                  <a:cubicBezTo>
                    <a:pt x="22790" y="75791"/>
                    <a:pt x="24223" y="70112"/>
                    <a:pt x="24402" y="69079"/>
                  </a:cubicBezTo>
                  <a:cubicBezTo>
                    <a:pt x="24939" y="67531"/>
                    <a:pt x="30491" y="57894"/>
                    <a:pt x="36580" y="53248"/>
                  </a:cubicBezTo>
                  <a:cubicBezTo>
                    <a:pt x="40520" y="50495"/>
                    <a:pt x="46072" y="47225"/>
                    <a:pt x="53773" y="47225"/>
                  </a:cubicBezTo>
                  <a:cubicBezTo>
                    <a:pt x="61474" y="47225"/>
                    <a:pt x="63443" y="53076"/>
                    <a:pt x="63443" y="59271"/>
                  </a:cubicBezTo>
                  <a:cubicBezTo>
                    <a:pt x="63443" y="68563"/>
                    <a:pt x="56638" y="87320"/>
                    <a:pt x="52340" y="97817"/>
                  </a:cubicBezTo>
                  <a:cubicBezTo>
                    <a:pt x="50907" y="101775"/>
                    <a:pt x="50012" y="103840"/>
                    <a:pt x="50012" y="107282"/>
                  </a:cubicBezTo>
                  <a:cubicBezTo>
                    <a:pt x="50012" y="115369"/>
                    <a:pt x="56280" y="121392"/>
                    <a:pt x="64697" y="121392"/>
                  </a:cubicBezTo>
                  <a:cubicBezTo>
                    <a:pt x="81531" y="121392"/>
                    <a:pt x="88158" y="96268"/>
                    <a:pt x="88158" y="94892"/>
                  </a:cubicBezTo>
                  <a:cubicBezTo>
                    <a:pt x="88158" y="93171"/>
                    <a:pt x="86546" y="93171"/>
                    <a:pt x="86009" y="93171"/>
                  </a:cubicBezTo>
                  <a:cubicBezTo>
                    <a:pt x="84218" y="93171"/>
                    <a:pt x="84218" y="93687"/>
                    <a:pt x="83322" y="96268"/>
                  </a:cubicBezTo>
                  <a:cubicBezTo>
                    <a:pt x="80636" y="105389"/>
                    <a:pt x="74905" y="117607"/>
                    <a:pt x="65055" y="117607"/>
                  </a:cubicBezTo>
                  <a:cubicBezTo>
                    <a:pt x="62011" y="117607"/>
                    <a:pt x="60757" y="115886"/>
                    <a:pt x="60757" y="111928"/>
                  </a:cubicBezTo>
                  <a:cubicBezTo>
                    <a:pt x="60757" y="107626"/>
                    <a:pt x="62369" y="103496"/>
                    <a:pt x="63981" y="99710"/>
                  </a:cubicBezTo>
                  <a:cubicBezTo>
                    <a:pt x="66846" y="92311"/>
                    <a:pt x="74905" y="71833"/>
                    <a:pt x="74905" y="61852"/>
                  </a:cubicBezTo>
                  <a:cubicBezTo>
                    <a:pt x="74905" y="50667"/>
                    <a:pt x="67742" y="43439"/>
                    <a:pt x="54310" y="43439"/>
                  </a:cubicBezTo>
                  <a:cubicBezTo>
                    <a:pt x="43027" y="43439"/>
                    <a:pt x="34431" y="48774"/>
                    <a:pt x="27805" y="56690"/>
                  </a:cubicBezTo>
                  <a:lnTo>
                    <a:pt x="41774" y="1968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B30C16A-A9CB-8174-34AC-D61168EFD10D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0743043" y="3079251"/>
              <a:ext cx="41548" cy="172081"/>
            </a:xfrm>
            <a:custGeom>
              <a:avLst/>
              <a:gdLst>
                <a:gd name="connsiteX0" fmla="*/ 41779 w 41548"/>
                <a:gd name="connsiteY0" fmla="*/ 170436 h 172081"/>
                <a:gd name="connsiteX1" fmla="*/ 38735 w 41548"/>
                <a:gd name="connsiteY1" fmla="*/ 166650 h 172081"/>
                <a:gd name="connsiteX2" fmla="*/ 10618 w 41548"/>
                <a:gd name="connsiteY2" fmla="*/ 86116 h 172081"/>
                <a:gd name="connsiteX3" fmla="*/ 39451 w 41548"/>
                <a:gd name="connsiteY3" fmla="*/ 4721 h 172081"/>
                <a:gd name="connsiteX4" fmla="*/ 41779 w 41548"/>
                <a:gd name="connsiteY4" fmla="*/ 1796 h 172081"/>
                <a:gd name="connsiteX5" fmla="*/ 39989 w 41548"/>
                <a:gd name="connsiteY5" fmla="*/ 75 h 172081"/>
                <a:gd name="connsiteX6" fmla="*/ 11513 w 41548"/>
                <a:gd name="connsiteY6" fmla="*/ 33631 h 172081"/>
                <a:gd name="connsiteX7" fmla="*/ 231 w 41548"/>
                <a:gd name="connsiteY7" fmla="*/ 86116 h 172081"/>
                <a:gd name="connsiteX8" fmla="*/ 12051 w 41548"/>
                <a:gd name="connsiteY8" fmla="*/ 139805 h 172081"/>
                <a:gd name="connsiteX9" fmla="*/ 39989 w 41548"/>
                <a:gd name="connsiteY9" fmla="*/ 172156 h 172081"/>
                <a:gd name="connsiteX10" fmla="*/ 41779 w 41548"/>
                <a:gd name="connsiteY10" fmla="*/ 170436 h 172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548" h="172081">
                  <a:moveTo>
                    <a:pt x="41779" y="170436"/>
                  </a:moveTo>
                  <a:cubicBezTo>
                    <a:pt x="41779" y="169919"/>
                    <a:pt x="41779" y="169575"/>
                    <a:pt x="38735" y="166650"/>
                  </a:cubicBezTo>
                  <a:cubicBezTo>
                    <a:pt x="16349" y="144968"/>
                    <a:pt x="10618" y="112444"/>
                    <a:pt x="10618" y="86116"/>
                  </a:cubicBezTo>
                  <a:cubicBezTo>
                    <a:pt x="10618" y="56173"/>
                    <a:pt x="17423" y="26231"/>
                    <a:pt x="39451" y="4721"/>
                  </a:cubicBezTo>
                  <a:cubicBezTo>
                    <a:pt x="41779" y="2656"/>
                    <a:pt x="41779" y="2312"/>
                    <a:pt x="41779" y="1796"/>
                  </a:cubicBezTo>
                  <a:cubicBezTo>
                    <a:pt x="41779" y="591"/>
                    <a:pt x="41063" y="75"/>
                    <a:pt x="39989" y="75"/>
                  </a:cubicBezTo>
                  <a:cubicBezTo>
                    <a:pt x="38198" y="75"/>
                    <a:pt x="22080" y="11776"/>
                    <a:pt x="11513" y="33631"/>
                  </a:cubicBezTo>
                  <a:cubicBezTo>
                    <a:pt x="2380" y="52560"/>
                    <a:pt x="231" y="71661"/>
                    <a:pt x="231" y="86116"/>
                  </a:cubicBezTo>
                  <a:cubicBezTo>
                    <a:pt x="231" y="99538"/>
                    <a:pt x="2201" y="120360"/>
                    <a:pt x="12051" y="139805"/>
                  </a:cubicBezTo>
                  <a:cubicBezTo>
                    <a:pt x="22796" y="160971"/>
                    <a:pt x="38198" y="172156"/>
                    <a:pt x="39989" y="172156"/>
                  </a:cubicBezTo>
                  <a:cubicBezTo>
                    <a:pt x="41063" y="172156"/>
                    <a:pt x="41779" y="171640"/>
                    <a:pt x="41779" y="170436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70A8C96-9CA4-5F38-3920-44C1E51DEEC0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0799078" y="3100589"/>
              <a:ext cx="54980" cy="109616"/>
            </a:xfrm>
            <a:custGeom>
              <a:avLst/>
              <a:gdLst>
                <a:gd name="connsiteX0" fmla="*/ 33008 w 54980"/>
                <a:gd name="connsiteY0" fmla="*/ 38965 h 109616"/>
                <a:gd name="connsiteX1" fmla="*/ 49842 w 54980"/>
                <a:gd name="connsiteY1" fmla="*/ 38965 h 109616"/>
                <a:gd name="connsiteX2" fmla="*/ 55215 w 54980"/>
                <a:gd name="connsiteY2" fmla="*/ 35524 h 109616"/>
                <a:gd name="connsiteX3" fmla="*/ 50201 w 54980"/>
                <a:gd name="connsiteY3" fmla="*/ 33631 h 109616"/>
                <a:gd name="connsiteX4" fmla="*/ 34441 w 54980"/>
                <a:gd name="connsiteY4" fmla="*/ 33631 h 109616"/>
                <a:gd name="connsiteX5" fmla="*/ 41783 w 54980"/>
                <a:gd name="connsiteY5" fmla="*/ 4721 h 109616"/>
                <a:gd name="connsiteX6" fmla="*/ 36590 w 54980"/>
                <a:gd name="connsiteY6" fmla="*/ 75 h 109616"/>
                <a:gd name="connsiteX7" fmla="*/ 29426 w 54980"/>
                <a:gd name="connsiteY7" fmla="*/ 6270 h 109616"/>
                <a:gd name="connsiteX8" fmla="*/ 22442 w 54980"/>
                <a:gd name="connsiteY8" fmla="*/ 33631 h 109616"/>
                <a:gd name="connsiteX9" fmla="*/ 5607 w 54980"/>
                <a:gd name="connsiteY9" fmla="*/ 33631 h 109616"/>
                <a:gd name="connsiteX10" fmla="*/ 235 w 54980"/>
                <a:gd name="connsiteY10" fmla="*/ 36900 h 109616"/>
                <a:gd name="connsiteX11" fmla="*/ 5249 w 54980"/>
                <a:gd name="connsiteY11" fmla="*/ 38965 h 109616"/>
                <a:gd name="connsiteX12" fmla="*/ 21009 w 54980"/>
                <a:gd name="connsiteY12" fmla="*/ 38965 h 109616"/>
                <a:gd name="connsiteX13" fmla="*/ 7398 w 54980"/>
                <a:gd name="connsiteY13" fmla="*/ 93859 h 109616"/>
                <a:gd name="connsiteX14" fmla="*/ 23874 w 54980"/>
                <a:gd name="connsiteY14" fmla="*/ 109691 h 109616"/>
                <a:gd name="connsiteX15" fmla="*/ 52350 w 54980"/>
                <a:gd name="connsiteY15" fmla="*/ 83190 h 109616"/>
                <a:gd name="connsiteX16" fmla="*/ 50201 w 54980"/>
                <a:gd name="connsiteY16" fmla="*/ 81469 h 109616"/>
                <a:gd name="connsiteX17" fmla="*/ 47514 w 54980"/>
                <a:gd name="connsiteY17" fmla="*/ 83879 h 109616"/>
                <a:gd name="connsiteX18" fmla="*/ 24233 w 54980"/>
                <a:gd name="connsiteY18" fmla="*/ 105905 h 109616"/>
                <a:gd name="connsiteX19" fmla="*/ 18681 w 54980"/>
                <a:gd name="connsiteY19" fmla="*/ 97989 h 109616"/>
                <a:gd name="connsiteX20" fmla="*/ 19755 w 54980"/>
                <a:gd name="connsiteY20" fmla="*/ 89729 h 109616"/>
                <a:gd name="connsiteX21" fmla="*/ 33008 w 54980"/>
                <a:gd name="connsiteY21" fmla="*/ 38965 h 109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4980" h="109616">
                  <a:moveTo>
                    <a:pt x="33008" y="38965"/>
                  </a:moveTo>
                  <a:lnTo>
                    <a:pt x="49842" y="38965"/>
                  </a:lnTo>
                  <a:cubicBezTo>
                    <a:pt x="53424" y="38965"/>
                    <a:pt x="55215" y="38965"/>
                    <a:pt x="55215" y="35524"/>
                  </a:cubicBezTo>
                  <a:cubicBezTo>
                    <a:pt x="55215" y="33631"/>
                    <a:pt x="53424" y="33631"/>
                    <a:pt x="50201" y="33631"/>
                  </a:cubicBezTo>
                  <a:lnTo>
                    <a:pt x="34441" y="33631"/>
                  </a:lnTo>
                  <a:cubicBezTo>
                    <a:pt x="40888" y="9195"/>
                    <a:pt x="41783" y="5753"/>
                    <a:pt x="41783" y="4721"/>
                  </a:cubicBezTo>
                  <a:cubicBezTo>
                    <a:pt x="41783" y="1796"/>
                    <a:pt x="39634" y="75"/>
                    <a:pt x="36590" y="75"/>
                  </a:cubicBezTo>
                  <a:cubicBezTo>
                    <a:pt x="36052" y="75"/>
                    <a:pt x="31038" y="247"/>
                    <a:pt x="29426" y="6270"/>
                  </a:cubicBezTo>
                  <a:lnTo>
                    <a:pt x="22442" y="33631"/>
                  </a:lnTo>
                  <a:lnTo>
                    <a:pt x="5607" y="33631"/>
                  </a:lnTo>
                  <a:cubicBezTo>
                    <a:pt x="2026" y="33631"/>
                    <a:pt x="235" y="33631"/>
                    <a:pt x="235" y="36900"/>
                  </a:cubicBezTo>
                  <a:cubicBezTo>
                    <a:pt x="235" y="38965"/>
                    <a:pt x="1667" y="38965"/>
                    <a:pt x="5249" y="38965"/>
                  </a:cubicBezTo>
                  <a:lnTo>
                    <a:pt x="21009" y="38965"/>
                  </a:lnTo>
                  <a:cubicBezTo>
                    <a:pt x="8115" y="87836"/>
                    <a:pt x="7398" y="90762"/>
                    <a:pt x="7398" y="93859"/>
                  </a:cubicBezTo>
                  <a:cubicBezTo>
                    <a:pt x="7398" y="103152"/>
                    <a:pt x="14204" y="109691"/>
                    <a:pt x="23874" y="109691"/>
                  </a:cubicBezTo>
                  <a:cubicBezTo>
                    <a:pt x="42142" y="109691"/>
                    <a:pt x="52350" y="84567"/>
                    <a:pt x="52350" y="83190"/>
                  </a:cubicBezTo>
                  <a:cubicBezTo>
                    <a:pt x="52350" y="81469"/>
                    <a:pt x="50917" y="81469"/>
                    <a:pt x="50201" y="81469"/>
                  </a:cubicBezTo>
                  <a:cubicBezTo>
                    <a:pt x="48589" y="81469"/>
                    <a:pt x="48410" y="81986"/>
                    <a:pt x="47514" y="83879"/>
                  </a:cubicBezTo>
                  <a:cubicBezTo>
                    <a:pt x="39813" y="101775"/>
                    <a:pt x="30322" y="105905"/>
                    <a:pt x="24233" y="105905"/>
                  </a:cubicBezTo>
                  <a:cubicBezTo>
                    <a:pt x="20472" y="105905"/>
                    <a:pt x="18681" y="103668"/>
                    <a:pt x="18681" y="97989"/>
                  </a:cubicBezTo>
                  <a:cubicBezTo>
                    <a:pt x="18681" y="93859"/>
                    <a:pt x="19039" y="92655"/>
                    <a:pt x="19755" y="89729"/>
                  </a:cubicBezTo>
                  <a:lnTo>
                    <a:pt x="33008" y="38965"/>
                  </a:ln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1298DF80-4875-83DB-5522-AF3EFA91F636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0869839" y="3079251"/>
              <a:ext cx="41548" cy="172081"/>
            </a:xfrm>
            <a:custGeom>
              <a:avLst/>
              <a:gdLst>
                <a:gd name="connsiteX0" fmla="*/ 41787 w 41548"/>
                <a:gd name="connsiteY0" fmla="*/ 86116 h 172081"/>
                <a:gd name="connsiteX1" fmla="*/ 29967 w 41548"/>
                <a:gd name="connsiteY1" fmla="*/ 32426 h 172081"/>
                <a:gd name="connsiteX2" fmla="*/ 2029 w 41548"/>
                <a:gd name="connsiteY2" fmla="*/ 75 h 172081"/>
                <a:gd name="connsiteX3" fmla="*/ 238 w 41548"/>
                <a:gd name="connsiteY3" fmla="*/ 1796 h 172081"/>
                <a:gd name="connsiteX4" fmla="*/ 3641 w 41548"/>
                <a:gd name="connsiteY4" fmla="*/ 5753 h 172081"/>
                <a:gd name="connsiteX5" fmla="*/ 31400 w 41548"/>
                <a:gd name="connsiteY5" fmla="*/ 86116 h 172081"/>
                <a:gd name="connsiteX6" fmla="*/ 2566 w 41548"/>
                <a:gd name="connsiteY6" fmla="*/ 167510 h 172081"/>
                <a:gd name="connsiteX7" fmla="*/ 238 w 41548"/>
                <a:gd name="connsiteY7" fmla="*/ 170436 h 172081"/>
                <a:gd name="connsiteX8" fmla="*/ 2029 w 41548"/>
                <a:gd name="connsiteY8" fmla="*/ 172156 h 172081"/>
                <a:gd name="connsiteX9" fmla="*/ 30504 w 41548"/>
                <a:gd name="connsiteY9" fmla="*/ 138600 h 172081"/>
                <a:gd name="connsiteX10" fmla="*/ 41787 w 41548"/>
                <a:gd name="connsiteY10" fmla="*/ 86116 h 172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548" h="172081">
                  <a:moveTo>
                    <a:pt x="41787" y="86116"/>
                  </a:moveTo>
                  <a:cubicBezTo>
                    <a:pt x="41787" y="72693"/>
                    <a:pt x="39817" y="51871"/>
                    <a:pt x="29967" y="32426"/>
                  </a:cubicBezTo>
                  <a:cubicBezTo>
                    <a:pt x="19222" y="11260"/>
                    <a:pt x="3820" y="75"/>
                    <a:pt x="2029" y="75"/>
                  </a:cubicBezTo>
                  <a:cubicBezTo>
                    <a:pt x="955" y="75"/>
                    <a:pt x="238" y="763"/>
                    <a:pt x="238" y="1796"/>
                  </a:cubicBezTo>
                  <a:cubicBezTo>
                    <a:pt x="238" y="2312"/>
                    <a:pt x="238" y="2656"/>
                    <a:pt x="3641" y="5753"/>
                  </a:cubicBezTo>
                  <a:cubicBezTo>
                    <a:pt x="21192" y="22790"/>
                    <a:pt x="31400" y="50150"/>
                    <a:pt x="31400" y="86116"/>
                  </a:cubicBezTo>
                  <a:cubicBezTo>
                    <a:pt x="31400" y="115542"/>
                    <a:pt x="24773" y="145828"/>
                    <a:pt x="2566" y="167510"/>
                  </a:cubicBezTo>
                  <a:cubicBezTo>
                    <a:pt x="238" y="169575"/>
                    <a:pt x="238" y="169919"/>
                    <a:pt x="238" y="170436"/>
                  </a:cubicBezTo>
                  <a:cubicBezTo>
                    <a:pt x="238" y="171468"/>
                    <a:pt x="955" y="172156"/>
                    <a:pt x="2029" y="172156"/>
                  </a:cubicBezTo>
                  <a:cubicBezTo>
                    <a:pt x="3820" y="172156"/>
                    <a:pt x="19938" y="160455"/>
                    <a:pt x="30504" y="138600"/>
                  </a:cubicBezTo>
                  <a:cubicBezTo>
                    <a:pt x="39638" y="119672"/>
                    <a:pt x="41787" y="100570"/>
                    <a:pt x="41787" y="86116"/>
                  </a:cubicBezTo>
                  <a:close/>
                </a:path>
              </a:pathLst>
            </a:custGeom>
            <a:solidFill>
              <a:srgbClr val="000000"/>
            </a:solidFill>
            <a:ln w="309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624B968F-3064-6021-5279-B7F5EFB753F0}"/>
              </a:ext>
            </a:extLst>
          </p:cNvPr>
          <p:cNvSpPr txBox="1"/>
          <p:nvPr/>
        </p:nvSpPr>
        <p:spPr>
          <a:xfrm>
            <a:off x="685800" y="2048654"/>
            <a:ext cx="769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Every point in time from x(t) (even when x(t)=0!) produces a scaled, shifted h(t)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9B6C0529-018B-A3C0-119B-491E8B05567C}"/>
              </a:ext>
            </a:extLst>
          </p:cNvPr>
          <p:cNvCxnSpPr>
            <a:cxnSpLocks/>
          </p:cNvCxnSpPr>
          <p:nvPr/>
        </p:nvCxnSpPr>
        <p:spPr>
          <a:xfrm>
            <a:off x="4442572" y="2667000"/>
            <a:ext cx="26140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5" name="Picture 54">
            <a:extLst>
              <a:ext uri="{FF2B5EF4-FFF2-40B4-BE49-F238E27FC236}">
                <a16:creationId xmlns:a16="http://schemas.microsoft.com/office/drawing/2014/main" id="{FD2D2C76-671E-0CD2-2D1E-A7D05C81FFEB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457200" y="2396136"/>
            <a:ext cx="3938237" cy="898110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8D1E374A-B243-893D-5634-71C2DA9037FE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4748564" y="2396136"/>
            <a:ext cx="3938237" cy="898110"/>
          </a:xfrm>
          <a:prstGeom prst="rect">
            <a:avLst/>
          </a:prstGeom>
        </p:spPr>
      </p:pic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5D95DFC0-672B-EF79-761E-FE13D0CC7303}"/>
              </a:ext>
            </a:extLst>
          </p:cNvPr>
          <p:cNvCxnSpPr>
            <a:cxnSpLocks/>
          </p:cNvCxnSpPr>
          <p:nvPr/>
        </p:nvCxnSpPr>
        <p:spPr>
          <a:xfrm>
            <a:off x="4442572" y="3458852"/>
            <a:ext cx="26140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8" name="Picture 57">
            <a:extLst>
              <a:ext uri="{FF2B5EF4-FFF2-40B4-BE49-F238E27FC236}">
                <a16:creationId xmlns:a16="http://schemas.microsoft.com/office/drawing/2014/main" id="{841D4D5A-03F8-477C-9C90-0A7A231CD0B7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457200" y="3187988"/>
            <a:ext cx="3938237" cy="898109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A7E8DAED-E38E-4776-8DEA-483A6F85C570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/>
          <a:stretch/>
        </p:blipFill>
        <p:spPr>
          <a:xfrm>
            <a:off x="4748564" y="3187988"/>
            <a:ext cx="3938237" cy="898109"/>
          </a:xfrm>
          <a:prstGeom prst="rect">
            <a:avLst/>
          </a:prstGeom>
        </p:spPr>
      </p:pic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F2D0A05-EA05-8E5A-0E83-0EB842373462}"/>
              </a:ext>
            </a:extLst>
          </p:cNvPr>
          <p:cNvCxnSpPr>
            <a:cxnSpLocks/>
          </p:cNvCxnSpPr>
          <p:nvPr/>
        </p:nvCxnSpPr>
        <p:spPr>
          <a:xfrm>
            <a:off x="4442572" y="4244433"/>
            <a:ext cx="26140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1" name="Picture 60">
            <a:extLst>
              <a:ext uri="{FF2B5EF4-FFF2-40B4-BE49-F238E27FC236}">
                <a16:creationId xmlns:a16="http://schemas.microsoft.com/office/drawing/2014/main" id="{02B42D38-1011-98C9-0333-BCC045635E9E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/>
          <a:stretch/>
        </p:blipFill>
        <p:spPr>
          <a:xfrm>
            <a:off x="457200" y="3973569"/>
            <a:ext cx="3938237" cy="898109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23E6AC3C-FA01-FD89-3838-FD7AEF1479FC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/>
          <a:stretch/>
        </p:blipFill>
        <p:spPr>
          <a:xfrm>
            <a:off x="4748564" y="3973569"/>
            <a:ext cx="3938237" cy="898109"/>
          </a:xfrm>
          <a:prstGeom prst="rect">
            <a:avLst/>
          </a:prstGeom>
        </p:spPr>
      </p:pic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81B082C8-AC98-E669-8F5F-CF1F1284278B}"/>
              </a:ext>
            </a:extLst>
          </p:cNvPr>
          <p:cNvCxnSpPr>
            <a:cxnSpLocks/>
          </p:cNvCxnSpPr>
          <p:nvPr/>
        </p:nvCxnSpPr>
        <p:spPr>
          <a:xfrm>
            <a:off x="4442572" y="5036285"/>
            <a:ext cx="26140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4" name="Picture 63">
            <a:extLst>
              <a:ext uri="{FF2B5EF4-FFF2-40B4-BE49-F238E27FC236}">
                <a16:creationId xmlns:a16="http://schemas.microsoft.com/office/drawing/2014/main" id="{26EE79B7-D424-AD8A-C330-E7308F5DCC07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/>
          <a:stretch/>
        </p:blipFill>
        <p:spPr>
          <a:xfrm>
            <a:off x="457202" y="4765421"/>
            <a:ext cx="3938232" cy="898109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E74B0E09-6A36-3E97-0D51-6F81601F8669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/>
          <a:stretch/>
        </p:blipFill>
        <p:spPr>
          <a:xfrm>
            <a:off x="4748566" y="4765421"/>
            <a:ext cx="3938232" cy="898109"/>
          </a:xfrm>
          <a:prstGeom prst="rect">
            <a:avLst/>
          </a:prstGeom>
        </p:spPr>
      </p:pic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28CD696-1D55-FD41-AE65-00CB70C57312}"/>
              </a:ext>
            </a:extLst>
          </p:cNvPr>
          <p:cNvCxnSpPr>
            <a:cxnSpLocks/>
          </p:cNvCxnSpPr>
          <p:nvPr/>
        </p:nvCxnSpPr>
        <p:spPr>
          <a:xfrm>
            <a:off x="4442572" y="5821866"/>
            <a:ext cx="26140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7" name="Picture 66">
            <a:extLst>
              <a:ext uri="{FF2B5EF4-FFF2-40B4-BE49-F238E27FC236}">
                <a16:creationId xmlns:a16="http://schemas.microsoft.com/office/drawing/2014/main" id="{53AAC340-EF10-41F4-7027-249149650461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/>
          <a:stretch/>
        </p:blipFill>
        <p:spPr>
          <a:xfrm>
            <a:off x="457202" y="5551002"/>
            <a:ext cx="3938232" cy="898109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99533E59-39C2-F593-BC3A-4215C087CF89}"/>
              </a:ext>
            </a:extLst>
          </p:cNvPr>
          <p:cNvPicPr>
            <a:picLocks noChangeAspect="1"/>
          </p:cNvPicPr>
          <p:nvPr/>
        </p:nvPicPr>
        <p:blipFill>
          <a:blip r:embed="rId23"/>
          <a:srcRect/>
          <a:stretch/>
        </p:blipFill>
        <p:spPr>
          <a:xfrm>
            <a:off x="4748566" y="5551002"/>
            <a:ext cx="3938232" cy="89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65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C2542-3E53-F76C-4C64-2910AC8C2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76FB8-A9C2-EF7D-FE4F-F2525C09C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Example of Convolution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E9AC062-5B7C-335D-852D-028A1FB1B5FF}"/>
              </a:ext>
            </a:extLst>
          </p:cNvPr>
          <p:cNvSpPr txBox="1"/>
          <p:nvPr/>
        </p:nvSpPr>
        <p:spPr>
          <a:xfrm>
            <a:off x="685800" y="4912418"/>
            <a:ext cx="769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If we add up every x(</a:t>
            </a:r>
            <a:r>
              <a:rPr lang="el-GR" dirty="0"/>
              <a:t>τ</a:t>
            </a:r>
            <a:r>
              <a:rPr lang="en-US" baseline="-25000" dirty="0"/>
              <a:t>0</a:t>
            </a:r>
            <a:r>
              <a:rPr lang="en-US" dirty="0"/>
              <a:t>)h(t-</a:t>
            </a:r>
            <a:r>
              <a:rPr lang="el-GR" dirty="0"/>
              <a:t> τ</a:t>
            </a:r>
            <a:r>
              <a:rPr lang="en-US" baseline="-25000" dirty="0"/>
              <a:t>0</a:t>
            </a:r>
            <a:r>
              <a:rPr lang="en-US" dirty="0"/>
              <a:t>) for </a:t>
            </a:r>
            <a:r>
              <a:rPr lang="en-US" i="1" dirty="0"/>
              <a:t>every possible </a:t>
            </a:r>
            <a:r>
              <a:rPr lang="el-GR" i="1" dirty="0"/>
              <a:t>τ</a:t>
            </a:r>
            <a:r>
              <a:rPr lang="en-US" i="1" baseline="-25000" dirty="0"/>
              <a:t>0</a:t>
            </a:r>
            <a:r>
              <a:rPr lang="en-US" dirty="0"/>
              <a:t> (i.e., integrate), we get y(t)!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03A5FD82-C80C-6821-95F0-1DC2DE02F4D3}"/>
              </a:ext>
            </a:extLst>
          </p:cNvPr>
          <p:cNvCxnSpPr>
            <a:cxnSpLocks/>
          </p:cNvCxnSpPr>
          <p:nvPr/>
        </p:nvCxnSpPr>
        <p:spPr>
          <a:xfrm>
            <a:off x="4442572" y="1185264"/>
            <a:ext cx="26140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5" name="Picture 54">
            <a:extLst>
              <a:ext uri="{FF2B5EF4-FFF2-40B4-BE49-F238E27FC236}">
                <a16:creationId xmlns:a16="http://schemas.microsoft.com/office/drawing/2014/main" id="{2A235428-356B-69D4-7A65-BE52857C9A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7200" y="914400"/>
            <a:ext cx="3938237" cy="898110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8836DCE4-07B6-514C-03B2-44C0D1BFA2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48564" y="914400"/>
            <a:ext cx="3938237" cy="898110"/>
          </a:xfrm>
          <a:prstGeom prst="rect">
            <a:avLst/>
          </a:prstGeom>
        </p:spPr>
      </p:pic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2859C7E-36C4-BDD5-DB81-D2BA14F5E3DF}"/>
              </a:ext>
            </a:extLst>
          </p:cNvPr>
          <p:cNvCxnSpPr>
            <a:cxnSpLocks/>
          </p:cNvCxnSpPr>
          <p:nvPr/>
        </p:nvCxnSpPr>
        <p:spPr>
          <a:xfrm>
            <a:off x="4442572" y="1977116"/>
            <a:ext cx="26140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8" name="Picture 57">
            <a:extLst>
              <a:ext uri="{FF2B5EF4-FFF2-40B4-BE49-F238E27FC236}">
                <a16:creationId xmlns:a16="http://schemas.microsoft.com/office/drawing/2014/main" id="{2479D1BF-4C77-D4F6-0814-08F9EF46DF8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57200" y="1706252"/>
            <a:ext cx="3938237" cy="898109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9FCBDD74-45CB-0684-6B94-615808FF2A9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748564" y="1706252"/>
            <a:ext cx="3938237" cy="898109"/>
          </a:xfrm>
          <a:prstGeom prst="rect">
            <a:avLst/>
          </a:prstGeom>
        </p:spPr>
      </p:pic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4A74FD88-C26A-2954-75C6-1AB089C51923}"/>
              </a:ext>
            </a:extLst>
          </p:cNvPr>
          <p:cNvCxnSpPr>
            <a:cxnSpLocks/>
          </p:cNvCxnSpPr>
          <p:nvPr/>
        </p:nvCxnSpPr>
        <p:spPr>
          <a:xfrm>
            <a:off x="4442572" y="2762697"/>
            <a:ext cx="26140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1" name="Picture 60">
            <a:extLst>
              <a:ext uri="{FF2B5EF4-FFF2-40B4-BE49-F238E27FC236}">
                <a16:creationId xmlns:a16="http://schemas.microsoft.com/office/drawing/2014/main" id="{F40A8B2A-C905-2966-5553-B6AE32BCFDC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57200" y="2491833"/>
            <a:ext cx="3938237" cy="898109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83AD7803-1BCF-7F4D-19CD-5B6EC3D1EAC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748564" y="2491833"/>
            <a:ext cx="3938237" cy="898109"/>
          </a:xfrm>
          <a:prstGeom prst="rect">
            <a:avLst/>
          </a:prstGeom>
        </p:spPr>
      </p:pic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DBE880C6-22FC-65D8-2382-306DCA200D23}"/>
              </a:ext>
            </a:extLst>
          </p:cNvPr>
          <p:cNvCxnSpPr>
            <a:cxnSpLocks/>
          </p:cNvCxnSpPr>
          <p:nvPr/>
        </p:nvCxnSpPr>
        <p:spPr>
          <a:xfrm>
            <a:off x="4442572" y="3554549"/>
            <a:ext cx="26140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4" name="Picture 63">
            <a:extLst>
              <a:ext uri="{FF2B5EF4-FFF2-40B4-BE49-F238E27FC236}">
                <a16:creationId xmlns:a16="http://schemas.microsoft.com/office/drawing/2014/main" id="{D88E4970-8D1A-2E2D-AB66-E7AA1D6C086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457202" y="3283685"/>
            <a:ext cx="3938232" cy="898109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3C094947-6563-A12D-5017-01AF727F4AB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4748566" y="3283685"/>
            <a:ext cx="3938232" cy="898109"/>
          </a:xfrm>
          <a:prstGeom prst="rect">
            <a:avLst/>
          </a:prstGeom>
        </p:spPr>
      </p:pic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CF85D009-C934-1ED4-67A9-A9EDD051F097}"/>
              </a:ext>
            </a:extLst>
          </p:cNvPr>
          <p:cNvCxnSpPr>
            <a:cxnSpLocks/>
          </p:cNvCxnSpPr>
          <p:nvPr/>
        </p:nvCxnSpPr>
        <p:spPr>
          <a:xfrm>
            <a:off x="4442572" y="4340130"/>
            <a:ext cx="26140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7" name="Picture 66">
            <a:extLst>
              <a:ext uri="{FF2B5EF4-FFF2-40B4-BE49-F238E27FC236}">
                <a16:creationId xmlns:a16="http://schemas.microsoft.com/office/drawing/2014/main" id="{113E56E3-65B6-4510-9151-4434C3CDC5C1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457202" y="4069266"/>
            <a:ext cx="3938232" cy="898109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90A2DD6C-9B6F-C3D0-A8E4-C3918B15ED64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4748566" y="4069266"/>
            <a:ext cx="3938232" cy="8981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2991254-3958-A8E8-63BD-2C3312298B9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69592" y="5339844"/>
            <a:ext cx="5204815" cy="118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77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2426B-A497-55C5-B775-B9A95DF34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A9086099-5CF4-FF70-5071-2B2D4BF1B2DD}"/>
              </a:ext>
            </a:extLst>
          </p:cNvPr>
          <p:cNvSpPr txBox="1"/>
          <p:nvPr/>
        </p:nvSpPr>
        <p:spPr>
          <a:xfrm>
            <a:off x="685800" y="4912418"/>
            <a:ext cx="769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If we add up every x(</a:t>
            </a:r>
            <a:r>
              <a:rPr lang="el-GR" dirty="0"/>
              <a:t>τ</a:t>
            </a:r>
            <a:r>
              <a:rPr lang="en-US" baseline="-25000" dirty="0"/>
              <a:t>0</a:t>
            </a:r>
            <a:r>
              <a:rPr lang="en-US" dirty="0"/>
              <a:t>)h(t-</a:t>
            </a:r>
            <a:r>
              <a:rPr lang="el-GR" dirty="0"/>
              <a:t> τ</a:t>
            </a:r>
            <a:r>
              <a:rPr lang="en-US" baseline="-25000" dirty="0"/>
              <a:t>0</a:t>
            </a:r>
            <a:r>
              <a:rPr lang="en-US" dirty="0"/>
              <a:t>) for </a:t>
            </a:r>
            <a:r>
              <a:rPr lang="en-US" i="1" dirty="0"/>
              <a:t>every possible </a:t>
            </a:r>
            <a:r>
              <a:rPr lang="el-GR" i="1" dirty="0"/>
              <a:t>τ</a:t>
            </a:r>
            <a:r>
              <a:rPr lang="en-US" i="1" baseline="-25000" dirty="0"/>
              <a:t>0</a:t>
            </a:r>
            <a:r>
              <a:rPr lang="en-US" dirty="0"/>
              <a:t> (i.e., integrate), we get y(t)!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397130-288D-D533-7F7D-F5E17C9ADC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9592" y="5339844"/>
            <a:ext cx="5204815" cy="1186952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722FCD8-DE88-D9E6-1AC1-D89E93838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Example of Convolution</a:t>
            </a:r>
          </a:p>
        </p:txBody>
      </p:sp>
      <p:pic>
        <p:nvPicPr>
          <p:cNvPr id="6" name="Convolution_Visual_Video">
            <a:hlinkClick r:id="" action="ppaction://media"/>
            <a:extLst>
              <a:ext uri="{FF2B5EF4-FFF2-40B4-BE49-F238E27FC236}">
                <a16:creationId xmlns:a16="http://schemas.microsoft.com/office/drawing/2014/main" id="{DAF15313-D136-8C08-350F-6B6BEBF63AD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7208" t="3861" r="5292" b="424"/>
          <a:stretch/>
        </p:blipFill>
        <p:spPr>
          <a:xfrm>
            <a:off x="571499" y="2026762"/>
            <a:ext cx="8001000" cy="218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77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73949-3012-A89B-A1F1-D971D184E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View of Convolution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81B04-1B23-E21E-A278-B0BD431525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Trying to sum up the impulse response for every value of </a:t>
            </a:r>
            <a:r>
              <a:rPr lang="el-GR" dirty="0"/>
              <a:t>τ</a:t>
            </a:r>
            <a:r>
              <a:rPr lang="en-US" dirty="0"/>
              <a:t> won’t work well for actually solving integrals</a:t>
            </a:r>
          </a:p>
          <a:p>
            <a:r>
              <a:rPr lang="en-US" dirty="0"/>
              <a:t>Look again at the convolution integral…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For the purposes of integration, t is a </a:t>
            </a:r>
            <a:r>
              <a:rPr lang="en-US" i="1" dirty="0"/>
              <a:t>constant</a:t>
            </a:r>
            <a:r>
              <a:rPr lang="en-US" dirty="0"/>
              <a:t> while </a:t>
            </a:r>
            <a:r>
              <a:rPr lang="en-US" i="1" dirty="0"/>
              <a:t>τ is the independent variable – new plots in terms of </a:t>
            </a:r>
            <a:r>
              <a:rPr lang="el-GR" i="1" u="sng" dirty="0"/>
              <a:t>τ</a:t>
            </a:r>
            <a:r>
              <a:rPr lang="en-US" i="1" u="sng" dirty="0"/>
              <a:t> and not t!</a:t>
            </a:r>
            <a:endParaRPr lang="en-US" u="sng" dirty="0"/>
          </a:p>
          <a:p>
            <a:r>
              <a:rPr lang="en-US" dirty="0"/>
              <a:t>Start with </a:t>
            </a:r>
          </a:p>
        </p:txBody>
      </p:sp>
      <p:grpSp>
        <p:nvGrpSpPr>
          <p:cNvPr id="4" name="Group 3" descr="\documentclass{article}&#10;\usepackage{amsmath}&#10;\usepackage{circuitikz}&#10;\pagestyle{empty}&#10;\begin{document}&#10;&#10;\begin{equation*}&#10;y(t)=\int_{-\infty}^{\infty}x(\tau)h(t-\tau)d\tau&#10;\end{equation*}&#10;&#10;\end{document}" title="IguanaTex Vector Display">
            <a:extLst>
              <a:ext uri="{FF2B5EF4-FFF2-40B4-BE49-F238E27FC236}">
                <a16:creationId xmlns:a16="http://schemas.microsoft.com/office/drawing/2014/main" id="{1D9958EC-F0A7-76AF-17A8-CAE2C3D5D0EE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464651" y="2209800"/>
            <a:ext cx="2214697" cy="446606"/>
            <a:chOff x="6851922" y="4626115"/>
            <a:chExt cx="2214697" cy="446606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7854E7C-9F0C-5B55-8FA2-E2A9589784C6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6851922" y="4813213"/>
              <a:ext cx="88147" cy="123446"/>
            </a:xfrm>
            <a:custGeom>
              <a:avLst/>
              <a:gdLst>
                <a:gd name="connsiteX0" fmla="*/ 87558 w 88147"/>
                <a:gd name="connsiteY0" fmla="*/ 11717 h 123446"/>
                <a:gd name="connsiteX1" fmla="*/ 88323 w 88147"/>
                <a:gd name="connsiteY1" fmla="*/ 7328 h 123446"/>
                <a:gd name="connsiteX2" fmla="*/ 82778 w 88147"/>
                <a:gd name="connsiteY2" fmla="*/ 2177 h 123446"/>
                <a:gd name="connsiteX3" fmla="*/ 76086 w 88147"/>
                <a:gd name="connsiteY3" fmla="*/ 6183 h 123446"/>
                <a:gd name="connsiteX4" fmla="*/ 73409 w 88147"/>
                <a:gd name="connsiteY4" fmla="*/ 16487 h 123446"/>
                <a:gd name="connsiteX5" fmla="*/ 69585 w 88147"/>
                <a:gd name="connsiteY5" fmla="*/ 31750 h 123446"/>
                <a:gd name="connsiteX6" fmla="*/ 60980 w 88147"/>
                <a:gd name="connsiteY6" fmla="*/ 66094 h 123446"/>
                <a:gd name="connsiteX7" fmla="*/ 39373 w 88147"/>
                <a:gd name="connsiteY7" fmla="*/ 82312 h 123446"/>
                <a:gd name="connsiteX8" fmla="*/ 27519 w 88147"/>
                <a:gd name="connsiteY8" fmla="*/ 66857 h 123446"/>
                <a:gd name="connsiteX9" fmla="*/ 37270 w 88147"/>
                <a:gd name="connsiteY9" fmla="*/ 29461 h 123446"/>
                <a:gd name="connsiteX10" fmla="*/ 41094 w 88147"/>
                <a:gd name="connsiteY10" fmla="*/ 15723 h 123446"/>
                <a:gd name="connsiteX11" fmla="*/ 25415 w 88147"/>
                <a:gd name="connsiteY11" fmla="*/ 78 h 123446"/>
                <a:gd name="connsiteX12" fmla="*/ 176 w 88147"/>
                <a:gd name="connsiteY12" fmla="*/ 29461 h 123446"/>
                <a:gd name="connsiteX13" fmla="*/ 2470 w 88147"/>
                <a:gd name="connsiteY13" fmla="*/ 31369 h 123446"/>
                <a:gd name="connsiteX14" fmla="*/ 5529 w 88147"/>
                <a:gd name="connsiteY14" fmla="*/ 27934 h 123446"/>
                <a:gd name="connsiteX15" fmla="*/ 24842 w 88147"/>
                <a:gd name="connsiteY15" fmla="*/ 4275 h 123446"/>
                <a:gd name="connsiteX16" fmla="*/ 29622 w 88147"/>
                <a:gd name="connsiteY16" fmla="*/ 10381 h 123446"/>
                <a:gd name="connsiteX17" fmla="*/ 26371 w 88147"/>
                <a:gd name="connsiteY17" fmla="*/ 23737 h 123446"/>
                <a:gd name="connsiteX18" fmla="*/ 15281 w 88147"/>
                <a:gd name="connsiteY18" fmla="*/ 63804 h 123446"/>
                <a:gd name="connsiteX19" fmla="*/ 38609 w 88147"/>
                <a:gd name="connsiteY19" fmla="*/ 86509 h 123446"/>
                <a:gd name="connsiteX20" fmla="*/ 57921 w 88147"/>
                <a:gd name="connsiteY20" fmla="*/ 77924 h 123446"/>
                <a:gd name="connsiteX21" fmla="*/ 45492 w 88147"/>
                <a:gd name="connsiteY21" fmla="*/ 107306 h 123446"/>
                <a:gd name="connsiteX22" fmla="*/ 24459 w 88147"/>
                <a:gd name="connsiteY22" fmla="*/ 119327 h 123446"/>
                <a:gd name="connsiteX23" fmla="*/ 9927 w 88147"/>
                <a:gd name="connsiteY23" fmla="*/ 111313 h 123446"/>
                <a:gd name="connsiteX24" fmla="*/ 18149 w 88147"/>
                <a:gd name="connsiteY24" fmla="*/ 109024 h 123446"/>
                <a:gd name="connsiteX25" fmla="*/ 21973 w 88147"/>
                <a:gd name="connsiteY25" fmla="*/ 101201 h 123446"/>
                <a:gd name="connsiteX26" fmla="*/ 14899 w 88147"/>
                <a:gd name="connsiteY26" fmla="*/ 94523 h 123446"/>
                <a:gd name="connsiteX27" fmla="*/ 4191 w 88147"/>
                <a:gd name="connsiteY27" fmla="*/ 106925 h 123446"/>
                <a:gd name="connsiteX28" fmla="*/ 24459 w 88147"/>
                <a:gd name="connsiteY28" fmla="*/ 123524 h 123446"/>
                <a:gd name="connsiteX29" fmla="*/ 69202 w 88147"/>
                <a:gd name="connsiteY29" fmla="*/ 84602 h 123446"/>
                <a:gd name="connsiteX30" fmla="*/ 87558 w 88147"/>
                <a:gd name="connsiteY30" fmla="*/ 11717 h 123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8147" h="123446">
                  <a:moveTo>
                    <a:pt x="87558" y="11717"/>
                  </a:moveTo>
                  <a:cubicBezTo>
                    <a:pt x="88323" y="9045"/>
                    <a:pt x="88323" y="8664"/>
                    <a:pt x="88323" y="7328"/>
                  </a:cubicBezTo>
                  <a:cubicBezTo>
                    <a:pt x="88323" y="3894"/>
                    <a:pt x="85646" y="2177"/>
                    <a:pt x="82778" y="2177"/>
                  </a:cubicBezTo>
                  <a:cubicBezTo>
                    <a:pt x="80866" y="2177"/>
                    <a:pt x="77807" y="3321"/>
                    <a:pt x="76086" y="6183"/>
                  </a:cubicBezTo>
                  <a:cubicBezTo>
                    <a:pt x="75703" y="7137"/>
                    <a:pt x="74174" y="13052"/>
                    <a:pt x="73409" y="16487"/>
                  </a:cubicBezTo>
                  <a:cubicBezTo>
                    <a:pt x="72070" y="21447"/>
                    <a:pt x="70732" y="26599"/>
                    <a:pt x="69585" y="31750"/>
                  </a:cubicBezTo>
                  <a:lnTo>
                    <a:pt x="60980" y="66094"/>
                  </a:lnTo>
                  <a:cubicBezTo>
                    <a:pt x="60215" y="68956"/>
                    <a:pt x="51993" y="82312"/>
                    <a:pt x="39373" y="82312"/>
                  </a:cubicBezTo>
                  <a:cubicBezTo>
                    <a:pt x="29622" y="82312"/>
                    <a:pt x="27519" y="73917"/>
                    <a:pt x="27519" y="66857"/>
                  </a:cubicBezTo>
                  <a:cubicBezTo>
                    <a:pt x="27519" y="58081"/>
                    <a:pt x="30769" y="46251"/>
                    <a:pt x="37270" y="29461"/>
                  </a:cubicBezTo>
                  <a:cubicBezTo>
                    <a:pt x="40330" y="21638"/>
                    <a:pt x="41094" y="19539"/>
                    <a:pt x="41094" y="15723"/>
                  </a:cubicBezTo>
                  <a:cubicBezTo>
                    <a:pt x="41094" y="7137"/>
                    <a:pt x="34976" y="78"/>
                    <a:pt x="25415" y="78"/>
                  </a:cubicBezTo>
                  <a:cubicBezTo>
                    <a:pt x="7250" y="78"/>
                    <a:pt x="176" y="27744"/>
                    <a:pt x="176" y="29461"/>
                  </a:cubicBezTo>
                  <a:cubicBezTo>
                    <a:pt x="176" y="31369"/>
                    <a:pt x="2088" y="31369"/>
                    <a:pt x="2470" y="31369"/>
                  </a:cubicBezTo>
                  <a:cubicBezTo>
                    <a:pt x="4382" y="31369"/>
                    <a:pt x="4573" y="30987"/>
                    <a:pt x="5529" y="27934"/>
                  </a:cubicBezTo>
                  <a:cubicBezTo>
                    <a:pt x="10692" y="9999"/>
                    <a:pt x="18340" y="4275"/>
                    <a:pt x="24842" y="4275"/>
                  </a:cubicBezTo>
                  <a:cubicBezTo>
                    <a:pt x="26371" y="4275"/>
                    <a:pt x="29622" y="4275"/>
                    <a:pt x="29622" y="10381"/>
                  </a:cubicBezTo>
                  <a:cubicBezTo>
                    <a:pt x="29622" y="15151"/>
                    <a:pt x="27710" y="20112"/>
                    <a:pt x="26371" y="23737"/>
                  </a:cubicBezTo>
                  <a:cubicBezTo>
                    <a:pt x="18723" y="43961"/>
                    <a:pt x="15281" y="54837"/>
                    <a:pt x="15281" y="63804"/>
                  </a:cubicBezTo>
                  <a:cubicBezTo>
                    <a:pt x="15281" y="80786"/>
                    <a:pt x="27327" y="86509"/>
                    <a:pt x="38609" y="86509"/>
                  </a:cubicBezTo>
                  <a:cubicBezTo>
                    <a:pt x="46066" y="86509"/>
                    <a:pt x="52567" y="83266"/>
                    <a:pt x="57921" y="77924"/>
                  </a:cubicBezTo>
                  <a:cubicBezTo>
                    <a:pt x="55435" y="87845"/>
                    <a:pt x="53141" y="97194"/>
                    <a:pt x="45492" y="107306"/>
                  </a:cubicBezTo>
                  <a:cubicBezTo>
                    <a:pt x="40521" y="113794"/>
                    <a:pt x="33255" y="119327"/>
                    <a:pt x="24459" y="119327"/>
                  </a:cubicBezTo>
                  <a:cubicBezTo>
                    <a:pt x="21782" y="119327"/>
                    <a:pt x="13178" y="118754"/>
                    <a:pt x="9927" y="111313"/>
                  </a:cubicBezTo>
                  <a:cubicBezTo>
                    <a:pt x="12987" y="111313"/>
                    <a:pt x="15472" y="111313"/>
                    <a:pt x="18149" y="109024"/>
                  </a:cubicBezTo>
                  <a:cubicBezTo>
                    <a:pt x="20061" y="107306"/>
                    <a:pt x="21973" y="104826"/>
                    <a:pt x="21973" y="101201"/>
                  </a:cubicBezTo>
                  <a:cubicBezTo>
                    <a:pt x="21973" y="95286"/>
                    <a:pt x="16811" y="94523"/>
                    <a:pt x="14899" y="94523"/>
                  </a:cubicBezTo>
                  <a:cubicBezTo>
                    <a:pt x="10501" y="94523"/>
                    <a:pt x="4191" y="97576"/>
                    <a:pt x="4191" y="106925"/>
                  </a:cubicBezTo>
                  <a:cubicBezTo>
                    <a:pt x="4191" y="116465"/>
                    <a:pt x="12604" y="123524"/>
                    <a:pt x="24459" y="123524"/>
                  </a:cubicBezTo>
                  <a:cubicBezTo>
                    <a:pt x="44154" y="123524"/>
                    <a:pt x="63848" y="106162"/>
                    <a:pt x="69202" y="84602"/>
                  </a:cubicBezTo>
                  <a:lnTo>
                    <a:pt x="87558" y="11717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365BEA6-B140-5BDF-A579-14B984CB9CFF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6965913" y="4754447"/>
              <a:ext cx="44360" cy="190798"/>
            </a:xfrm>
            <a:custGeom>
              <a:avLst/>
              <a:gdLst>
                <a:gd name="connsiteX0" fmla="*/ 44541 w 44360"/>
                <a:gd name="connsiteY0" fmla="*/ 188968 h 190798"/>
                <a:gd name="connsiteX1" fmla="*/ 41291 w 44360"/>
                <a:gd name="connsiteY1" fmla="*/ 184771 h 190798"/>
                <a:gd name="connsiteX2" fmla="*/ 11271 w 44360"/>
                <a:gd name="connsiteY2" fmla="*/ 95477 h 190798"/>
                <a:gd name="connsiteX3" fmla="*/ 42056 w 44360"/>
                <a:gd name="connsiteY3" fmla="*/ 5229 h 190798"/>
                <a:gd name="connsiteX4" fmla="*/ 44541 w 44360"/>
                <a:gd name="connsiteY4" fmla="*/ 1986 h 190798"/>
                <a:gd name="connsiteX5" fmla="*/ 42629 w 44360"/>
                <a:gd name="connsiteY5" fmla="*/ 78 h 190798"/>
                <a:gd name="connsiteX6" fmla="*/ 12227 w 44360"/>
                <a:gd name="connsiteY6" fmla="*/ 37284 h 190798"/>
                <a:gd name="connsiteX7" fmla="*/ 181 w 44360"/>
                <a:gd name="connsiteY7" fmla="*/ 95477 h 190798"/>
                <a:gd name="connsiteX8" fmla="*/ 12801 w 44360"/>
                <a:gd name="connsiteY8" fmla="*/ 155006 h 190798"/>
                <a:gd name="connsiteX9" fmla="*/ 42629 w 44360"/>
                <a:gd name="connsiteY9" fmla="*/ 190876 h 190798"/>
                <a:gd name="connsiteX10" fmla="*/ 44541 w 44360"/>
                <a:gd name="connsiteY10" fmla="*/ 188968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360" h="190798">
                  <a:moveTo>
                    <a:pt x="44541" y="188968"/>
                  </a:moveTo>
                  <a:cubicBezTo>
                    <a:pt x="44541" y="188396"/>
                    <a:pt x="44541" y="188014"/>
                    <a:pt x="41291" y="184771"/>
                  </a:cubicBezTo>
                  <a:cubicBezTo>
                    <a:pt x="17390" y="160730"/>
                    <a:pt x="11271" y="124669"/>
                    <a:pt x="11271" y="95477"/>
                  </a:cubicBezTo>
                  <a:cubicBezTo>
                    <a:pt x="11271" y="62278"/>
                    <a:pt x="18537" y="29079"/>
                    <a:pt x="42056" y="5229"/>
                  </a:cubicBezTo>
                  <a:cubicBezTo>
                    <a:pt x="44541" y="2940"/>
                    <a:pt x="44541" y="2558"/>
                    <a:pt x="44541" y="1986"/>
                  </a:cubicBezTo>
                  <a:cubicBezTo>
                    <a:pt x="44541" y="650"/>
                    <a:pt x="43777" y="78"/>
                    <a:pt x="42629" y="78"/>
                  </a:cubicBezTo>
                  <a:cubicBezTo>
                    <a:pt x="40717" y="78"/>
                    <a:pt x="23508" y="13052"/>
                    <a:pt x="12227" y="37284"/>
                  </a:cubicBezTo>
                  <a:cubicBezTo>
                    <a:pt x="2475" y="58271"/>
                    <a:pt x="181" y="79450"/>
                    <a:pt x="181" y="95477"/>
                  </a:cubicBezTo>
                  <a:cubicBezTo>
                    <a:pt x="181" y="110359"/>
                    <a:pt x="2284" y="133446"/>
                    <a:pt x="12801" y="155006"/>
                  </a:cubicBezTo>
                  <a:cubicBezTo>
                    <a:pt x="24273" y="178474"/>
                    <a:pt x="40717" y="190876"/>
                    <a:pt x="42629" y="190876"/>
                  </a:cubicBezTo>
                  <a:cubicBezTo>
                    <a:pt x="43777" y="190876"/>
                    <a:pt x="44541" y="190304"/>
                    <a:pt x="44541" y="188968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6DEBF48-4187-D2BE-C16B-66B8EA0E50BC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7025741" y="4778106"/>
              <a:ext cx="58701" cy="121538"/>
            </a:xfrm>
            <a:custGeom>
              <a:avLst/>
              <a:gdLst>
                <a:gd name="connsiteX0" fmla="*/ 35176 w 58701"/>
                <a:gd name="connsiteY0" fmla="*/ 43198 h 121538"/>
                <a:gd name="connsiteX1" fmla="*/ 53150 w 58701"/>
                <a:gd name="connsiteY1" fmla="*/ 43198 h 121538"/>
                <a:gd name="connsiteX2" fmla="*/ 58886 w 58701"/>
                <a:gd name="connsiteY2" fmla="*/ 39382 h 121538"/>
                <a:gd name="connsiteX3" fmla="*/ 53532 w 58701"/>
                <a:gd name="connsiteY3" fmla="*/ 37284 h 121538"/>
                <a:gd name="connsiteX4" fmla="*/ 36706 w 58701"/>
                <a:gd name="connsiteY4" fmla="*/ 37284 h 121538"/>
                <a:gd name="connsiteX5" fmla="*/ 44545 w 58701"/>
                <a:gd name="connsiteY5" fmla="*/ 5229 h 121538"/>
                <a:gd name="connsiteX6" fmla="*/ 39000 w 58701"/>
                <a:gd name="connsiteY6" fmla="*/ 78 h 121538"/>
                <a:gd name="connsiteX7" fmla="*/ 31352 w 58701"/>
                <a:gd name="connsiteY7" fmla="*/ 6947 h 121538"/>
                <a:gd name="connsiteX8" fmla="*/ 23895 w 58701"/>
                <a:gd name="connsiteY8" fmla="*/ 37284 h 121538"/>
                <a:gd name="connsiteX9" fmla="*/ 5921 w 58701"/>
                <a:gd name="connsiteY9" fmla="*/ 37284 h 121538"/>
                <a:gd name="connsiteX10" fmla="*/ 185 w 58701"/>
                <a:gd name="connsiteY10" fmla="*/ 40909 h 121538"/>
                <a:gd name="connsiteX11" fmla="*/ 5539 w 58701"/>
                <a:gd name="connsiteY11" fmla="*/ 43198 h 121538"/>
                <a:gd name="connsiteX12" fmla="*/ 22365 w 58701"/>
                <a:gd name="connsiteY12" fmla="*/ 43198 h 121538"/>
                <a:gd name="connsiteX13" fmla="*/ 7833 w 58701"/>
                <a:gd name="connsiteY13" fmla="*/ 104063 h 121538"/>
                <a:gd name="connsiteX14" fmla="*/ 25424 w 58701"/>
                <a:gd name="connsiteY14" fmla="*/ 121616 h 121538"/>
                <a:gd name="connsiteX15" fmla="*/ 55827 w 58701"/>
                <a:gd name="connsiteY15" fmla="*/ 92233 h 121538"/>
                <a:gd name="connsiteX16" fmla="*/ 53532 w 58701"/>
                <a:gd name="connsiteY16" fmla="*/ 90325 h 121538"/>
                <a:gd name="connsiteX17" fmla="*/ 50664 w 58701"/>
                <a:gd name="connsiteY17" fmla="*/ 92997 h 121538"/>
                <a:gd name="connsiteX18" fmla="*/ 25807 w 58701"/>
                <a:gd name="connsiteY18" fmla="*/ 117419 h 121538"/>
                <a:gd name="connsiteX19" fmla="*/ 19879 w 58701"/>
                <a:gd name="connsiteY19" fmla="*/ 108642 h 121538"/>
                <a:gd name="connsiteX20" fmla="*/ 21026 w 58701"/>
                <a:gd name="connsiteY20" fmla="*/ 99484 h 121538"/>
                <a:gd name="connsiteX21" fmla="*/ 35176 w 58701"/>
                <a:gd name="connsiteY21" fmla="*/ 43198 h 12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701" h="121538">
                  <a:moveTo>
                    <a:pt x="35176" y="43198"/>
                  </a:moveTo>
                  <a:lnTo>
                    <a:pt x="53150" y="43198"/>
                  </a:lnTo>
                  <a:cubicBezTo>
                    <a:pt x="56974" y="43198"/>
                    <a:pt x="58886" y="43198"/>
                    <a:pt x="58886" y="39382"/>
                  </a:cubicBezTo>
                  <a:cubicBezTo>
                    <a:pt x="58886" y="37284"/>
                    <a:pt x="56974" y="37284"/>
                    <a:pt x="53532" y="37284"/>
                  </a:cubicBezTo>
                  <a:lnTo>
                    <a:pt x="36706" y="37284"/>
                  </a:lnTo>
                  <a:cubicBezTo>
                    <a:pt x="43589" y="10190"/>
                    <a:pt x="44545" y="6374"/>
                    <a:pt x="44545" y="5229"/>
                  </a:cubicBezTo>
                  <a:cubicBezTo>
                    <a:pt x="44545" y="1986"/>
                    <a:pt x="42251" y="78"/>
                    <a:pt x="39000" y="78"/>
                  </a:cubicBezTo>
                  <a:cubicBezTo>
                    <a:pt x="38427" y="78"/>
                    <a:pt x="33073" y="269"/>
                    <a:pt x="31352" y="6947"/>
                  </a:cubicBezTo>
                  <a:lnTo>
                    <a:pt x="23895" y="37284"/>
                  </a:lnTo>
                  <a:lnTo>
                    <a:pt x="5921" y="37284"/>
                  </a:lnTo>
                  <a:cubicBezTo>
                    <a:pt x="2097" y="37284"/>
                    <a:pt x="185" y="37284"/>
                    <a:pt x="185" y="40909"/>
                  </a:cubicBezTo>
                  <a:cubicBezTo>
                    <a:pt x="185" y="43198"/>
                    <a:pt x="1714" y="43198"/>
                    <a:pt x="5539" y="43198"/>
                  </a:cubicBezTo>
                  <a:lnTo>
                    <a:pt x="22365" y="43198"/>
                  </a:lnTo>
                  <a:cubicBezTo>
                    <a:pt x="8598" y="97385"/>
                    <a:pt x="7833" y="100629"/>
                    <a:pt x="7833" y="104063"/>
                  </a:cubicBezTo>
                  <a:cubicBezTo>
                    <a:pt x="7833" y="114366"/>
                    <a:pt x="15099" y="121616"/>
                    <a:pt x="25424" y="121616"/>
                  </a:cubicBezTo>
                  <a:cubicBezTo>
                    <a:pt x="44928" y="121616"/>
                    <a:pt x="55827" y="93760"/>
                    <a:pt x="55827" y="92233"/>
                  </a:cubicBezTo>
                  <a:cubicBezTo>
                    <a:pt x="55827" y="90325"/>
                    <a:pt x="54297" y="90325"/>
                    <a:pt x="53532" y="90325"/>
                  </a:cubicBezTo>
                  <a:cubicBezTo>
                    <a:pt x="51811" y="90325"/>
                    <a:pt x="51620" y="90898"/>
                    <a:pt x="50664" y="92997"/>
                  </a:cubicBezTo>
                  <a:cubicBezTo>
                    <a:pt x="42442" y="112840"/>
                    <a:pt x="32308" y="117419"/>
                    <a:pt x="25807" y="117419"/>
                  </a:cubicBezTo>
                  <a:cubicBezTo>
                    <a:pt x="21791" y="117419"/>
                    <a:pt x="19879" y="114938"/>
                    <a:pt x="19879" y="108642"/>
                  </a:cubicBezTo>
                  <a:cubicBezTo>
                    <a:pt x="19879" y="104063"/>
                    <a:pt x="20262" y="102727"/>
                    <a:pt x="21026" y="99484"/>
                  </a:cubicBezTo>
                  <a:lnTo>
                    <a:pt x="35176" y="43198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E1FB862-0D10-3B58-3DEE-901D7454BD26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7101290" y="4754447"/>
              <a:ext cx="44360" cy="190798"/>
            </a:xfrm>
            <a:custGeom>
              <a:avLst/>
              <a:gdLst>
                <a:gd name="connsiteX0" fmla="*/ 44549 w 44360"/>
                <a:gd name="connsiteY0" fmla="*/ 95477 h 190798"/>
                <a:gd name="connsiteX1" fmla="*/ 31929 w 44360"/>
                <a:gd name="connsiteY1" fmla="*/ 35948 h 190798"/>
                <a:gd name="connsiteX2" fmla="*/ 2100 w 44360"/>
                <a:gd name="connsiteY2" fmla="*/ 78 h 190798"/>
                <a:gd name="connsiteX3" fmla="*/ 188 w 44360"/>
                <a:gd name="connsiteY3" fmla="*/ 1986 h 190798"/>
                <a:gd name="connsiteX4" fmla="*/ 3821 w 44360"/>
                <a:gd name="connsiteY4" fmla="*/ 6374 h 190798"/>
                <a:gd name="connsiteX5" fmla="*/ 33459 w 44360"/>
                <a:gd name="connsiteY5" fmla="*/ 95477 h 190798"/>
                <a:gd name="connsiteX6" fmla="*/ 2674 w 44360"/>
                <a:gd name="connsiteY6" fmla="*/ 185725 h 190798"/>
                <a:gd name="connsiteX7" fmla="*/ 188 w 44360"/>
                <a:gd name="connsiteY7" fmla="*/ 188968 h 190798"/>
                <a:gd name="connsiteX8" fmla="*/ 2100 w 44360"/>
                <a:gd name="connsiteY8" fmla="*/ 190876 h 190798"/>
                <a:gd name="connsiteX9" fmla="*/ 32503 w 44360"/>
                <a:gd name="connsiteY9" fmla="*/ 153670 h 190798"/>
                <a:gd name="connsiteX10" fmla="*/ 44549 w 44360"/>
                <a:gd name="connsiteY10" fmla="*/ 95477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360" h="190798">
                  <a:moveTo>
                    <a:pt x="44549" y="95477"/>
                  </a:moveTo>
                  <a:cubicBezTo>
                    <a:pt x="44549" y="80595"/>
                    <a:pt x="42446" y="57508"/>
                    <a:pt x="31929" y="35948"/>
                  </a:cubicBezTo>
                  <a:cubicBezTo>
                    <a:pt x="20456" y="12480"/>
                    <a:pt x="4012" y="78"/>
                    <a:pt x="2100" y="78"/>
                  </a:cubicBezTo>
                  <a:cubicBezTo>
                    <a:pt x="953" y="78"/>
                    <a:pt x="188" y="841"/>
                    <a:pt x="188" y="1986"/>
                  </a:cubicBezTo>
                  <a:cubicBezTo>
                    <a:pt x="188" y="2558"/>
                    <a:pt x="188" y="2940"/>
                    <a:pt x="3821" y="6374"/>
                  </a:cubicBezTo>
                  <a:cubicBezTo>
                    <a:pt x="22560" y="25263"/>
                    <a:pt x="33459" y="55600"/>
                    <a:pt x="33459" y="95477"/>
                  </a:cubicBezTo>
                  <a:cubicBezTo>
                    <a:pt x="33459" y="128103"/>
                    <a:pt x="26384" y="161684"/>
                    <a:pt x="2674" y="185725"/>
                  </a:cubicBezTo>
                  <a:cubicBezTo>
                    <a:pt x="188" y="188014"/>
                    <a:pt x="188" y="188396"/>
                    <a:pt x="188" y="188968"/>
                  </a:cubicBezTo>
                  <a:cubicBezTo>
                    <a:pt x="188" y="190113"/>
                    <a:pt x="953" y="190876"/>
                    <a:pt x="2100" y="190876"/>
                  </a:cubicBezTo>
                  <a:cubicBezTo>
                    <a:pt x="4012" y="190876"/>
                    <a:pt x="21221" y="177902"/>
                    <a:pt x="32503" y="153670"/>
                  </a:cubicBezTo>
                  <a:cubicBezTo>
                    <a:pt x="42254" y="132683"/>
                    <a:pt x="44549" y="111504"/>
                    <a:pt x="44549" y="95477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83F05EB-9EF8-4CE3-C1AB-8AC9E4E4E635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7228571" y="4827522"/>
              <a:ext cx="127154" cy="44646"/>
            </a:xfrm>
            <a:custGeom>
              <a:avLst/>
              <a:gdLst>
                <a:gd name="connsiteX0" fmla="*/ 120848 w 127154"/>
                <a:gd name="connsiteY0" fmla="*/ 7710 h 44646"/>
                <a:gd name="connsiteX1" fmla="*/ 127349 w 127154"/>
                <a:gd name="connsiteY1" fmla="*/ 3894 h 44646"/>
                <a:gd name="connsiteX2" fmla="*/ 121039 w 127154"/>
                <a:gd name="connsiteY2" fmla="*/ 78 h 44646"/>
                <a:gd name="connsiteX3" fmla="*/ 6505 w 127154"/>
                <a:gd name="connsiteY3" fmla="*/ 78 h 44646"/>
                <a:gd name="connsiteX4" fmla="*/ 195 w 127154"/>
                <a:gd name="connsiteY4" fmla="*/ 3894 h 44646"/>
                <a:gd name="connsiteX5" fmla="*/ 6696 w 127154"/>
                <a:gd name="connsiteY5" fmla="*/ 7710 h 44646"/>
                <a:gd name="connsiteX6" fmla="*/ 120848 w 127154"/>
                <a:gd name="connsiteY6" fmla="*/ 7710 h 44646"/>
                <a:gd name="connsiteX7" fmla="*/ 121039 w 127154"/>
                <a:gd name="connsiteY7" fmla="*/ 44725 h 44646"/>
                <a:gd name="connsiteX8" fmla="*/ 127349 w 127154"/>
                <a:gd name="connsiteY8" fmla="*/ 40909 h 44646"/>
                <a:gd name="connsiteX9" fmla="*/ 120848 w 127154"/>
                <a:gd name="connsiteY9" fmla="*/ 37093 h 44646"/>
                <a:gd name="connsiteX10" fmla="*/ 6696 w 127154"/>
                <a:gd name="connsiteY10" fmla="*/ 37093 h 44646"/>
                <a:gd name="connsiteX11" fmla="*/ 195 w 127154"/>
                <a:gd name="connsiteY11" fmla="*/ 40909 h 44646"/>
                <a:gd name="connsiteX12" fmla="*/ 6505 w 127154"/>
                <a:gd name="connsiteY12" fmla="*/ 44725 h 44646"/>
                <a:gd name="connsiteX13" fmla="*/ 121039 w 127154"/>
                <a:gd name="connsiteY13" fmla="*/ 44725 h 44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7154" h="44646">
                  <a:moveTo>
                    <a:pt x="120848" y="7710"/>
                  </a:moveTo>
                  <a:cubicBezTo>
                    <a:pt x="123716" y="7710"/>
                    <a:pt x="127349" y="7710"/>
                    <a:pt x="127349" y="3894"/>
                  </a:cubicBezTo>
                  <a:cubicBezTo>
                    <a:pt x="127349" y="78"/>
                    <a:pt x="123716" y="78"/>
                    <a:pt x="121039" y="78"/>
                  </a:cubicBezTo>
                  <a:lnTo>
                    <a:pt x="6505" y="78"/>
                  </a:lnTo>
                  <a:cubicBezTo>
                    <a:pt x="3828" y="78"/>
                    <a:pt x="195" y="78"/>
                    <a:pt x="195" y="3894"/>
                  </a:cubicBezTo>
                  <a:cubicBezTo>
                    <a:pt x="195" y="7710"/>
                    <a:pt x="3828" y="7710"/>
                    <a:pt x="6696" y="7710"/>
                  </a:cubicBezTo>
                  <a:lnTo>
                    <a:pt x="120848" y="7710"/>
                  </a:lnTo>
                  <a:close/>
                  <a:moveTo>
                    <a:pt x="121039" y="44725"/>
                  </a:moveTo>
                  <a:cubicBezTo>
                    <a:pt x="123716" y="44725"/>
                    <a:pt x="127349" y="44725"/>
                    <a:pt x="127349" y="40909"/>
                  </a:cubicBezTo>
                  <a:cubicBezTo>
                    <a:pt x="127349" y="37093"/>
                    <a:pt x="123716" y="37093"/>
                    <a:pt x="120848" y="37093"/>
                  </a:cubicBezTo>
                  <a:lnTo>
                    <a:pt x="6696" y="37093"/>
                  </a:lnTo>
                  <a:cubicBezTo>
                    <a:pt x="3828" y="37093"/>
                    <a:pt x="195" y="37093"/>
                    <a:pt x="195" y="40909"/>
                  </a:cubicBezTo>
                  <a:cubicBezTo>
                    <a:pt x="195" y="44725"/>
                    <a:pt x="3828" y="44725"/>
                    <a:pt x="6505" y="44725"/>
                  </a:cubicBezTo>
                  <a:lnTo>
                    <a:pt x="121039" y="44725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691EF51-EA8E-3D94-EA15-7F58E84EF438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7430402" y="4637846"/>
              <a:ext cx="169602" cy="423953"/>
            </a:xfrm>
            <a:custGeom>
              <a:avLst/>
              <a:gdLst>
                <a:gd name="connsiteX0" fmla="*/ 9384 w 169602"/>
                <a:gd name="connsiteY0" fmla="*/ 415432 h 423953"/>
                <a:gd name="connsiteX1" fmla="*/ 18753 w 169602"/>
                <a:gd name="connsiteY1" fmla="*/ 406083 h 423953"/>
                <a:gd name="connsiteX2" fmla="*/ 9575 w 169602"/>
                <a:gd name="connsiteY2" fmla="*/ 396734 h 423953"/>
                <a:gd name="connsiteX3" fmla="*/ 205 w 169602"/>
                <a:gd name="connsiteY3" fmla="*/ 406274 h 423953"/>
                <a:gd name="connsiteX4" fmla="*/ 21430 w 169602"/>
                <a:gd name="connsiteY4" fmla="*/ 424018 h 423953"/>
                <a:gd name="connsiteX5" fmla="*/ 74968 w 169602"/>
                <a:gd name="connsiteY5" fmla="*/ 324040 h 423953"/>
                <a:gd name="connsiteX6" fmla="*/ 112445 w 169602"/>
                <a:gd name="connsiteY6" fmla="*/ 141637 h 423953"/>
                <a:gd name="connsiteX7" fmla="*/ 133096 w 169602"/>
                <a:gd name="connsiteY7" fmla="*/ 38224 h 423953"/>
                <a:gd name="connsiteX8" fmla="*/ 149349 w 169602"/>
                <a:gd name="connsiteY8" fmla="*/ 4262 h 423953"/>
                <a:gd name="connsiteX9" fmla="*/ 160821 w 169602"/>
                <a:gd name="connsiteY9" fmla="*/ 8650 h 423953"/>
                <a:gd name="connsiteX10" fmla="*/ 151261 w 169602"/>
                <a:gd name="connsiteY10" fmla="*/ 17999 h 423953"/>
                <a:gd name="connsiteX11" fmla="*/ 160439 w 169602"/>
                <a:gd name="connsiteY11" fmla="*/ 27348 h 423953"/>
                <a:gd name="connsiteX12" fmla="*/ 169808 w 169602"/>
                <a:gd name="connsiteY12" fmla="*/ 17809 h 423953"/>
                <a:gd name="connsiteX13" fmla="*/ 148966 w 169602"/>
                <a:gd name="connsiteY13" fmla="*/ 64 h 423953"/>
                <a:gd name="connsiteX14" fmla="*/ 113210 w 169602"/>
                <a:gd name="connsiteY14" fmla="*/ 59784 h 423953"/>
                <a:gd name="connsiteX15" fmla="*/ 65599 w 169602"/>
                <a:gd name="connsiteY15" fmla="*/ 282446 h 423953"/>
                <a:gd name="connsiteX16" fmla="*/ 48773 w 169602"/>
                <a:gd name="connsiteY16" fmla="*/ 370022 h 423953"/>
                <a:gd name="connsiteX17" fmla="*/ 21047 w 169602"/>
                <a:gd name="connsiteY17" fmla="*/ 419820 h 423953"/>
                <a:gd name="connsiteX18" fmla="*/ 9384 w 169602"/>
                <a:gd name="connsiteY18" fmla="*/ 415432 h 423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9602" h="423953">
                  <a:moveTo>
                    <a:pt x="9384" y="415432"/>
                  </a:moveTo>
                  <a:cubicBezTo>
                    <a:pt x="15502" y="415051"/>
                    <a:pt x="18753" y="410853"/>
                    <a:pt x="18753" y="406083"/>
                  </a:cubicBezTo>
                  <a:cubicBezTo>
                    <a:pt x="18753" y="399787"/>
                    <a:pt x="13973" y="396734"/>
                    <a:pt x="9575" y="396734"/>
                  </a:cubicBezTo>
                  <a:cubicBezTo>
                    <a:pt x="4986" y="396734"/>
                    <a:pt x="205" y="399596"/>
                    <a:pt x="205" y="406274"/>
                  </a:cubicBezTo>
                  <a:cubicBezTo>
                    <a:pt x="205" y="416005"/>
                    <a:pt x="9766" y="424018"/>
                    <a:pt x="21430" y="424018"/>
                  </a:cubicBezTo>
                  <a:cubicBezTo>
                    <a:pt x="50493" y="424018"/>
                    <a:pt x="61392" y="379371"/>
                    <a:pt x="74968" y="324040"/>
                  </a:cubicBezTo>
                  <a:cubicBezTo>
                    <a:pt x="89691" y="263748"/>
                    <a:pt x="102120" y="202883"/>
                    <a:pt x="112445" y="141637"/>
                  </a:cubicBezTo>
                  <a:cubicBezTo>
                    <a:pt x="119520" y="100997"/>
                    <a:pt x="126595" y="62837"/>
                    <a:pt x="133096" y="38224"/>
                  </a:cubicBezTo>
                  <a:cubicBezTo>
                    <a:pt x="135390" y="28875"/>
                    <a:pt x="141892" y="4262"/>
                    <a:pt x="149349" y="4262"/>
                  </a:cubicBezTo>
                  <a:cubicBezTo>
                    <a:pt x="155276" y="4262"/>
                    <a:pt x="160056" y="7887"/>
                    <a:pt x="160821" y="8650"/>
                  </a:cubicBezTo>
                  <a:cubicBezTo>
                    <a:pt x="154511" y="9032"/>
                    <a:pt x="151261" y="13229"/>
                    <a:pt x="151261" y="17999"/>
                  </a:cubicBezTo>
                  <a:cubicBezTo>
                    <a:pt x="151261" y="24296"/>
                    <a:pt x="156041" y="27348"/>
                    <a:pt x="160439" y="27348"/>
                  </a:cubicBezTo>
                  <a:cubicBezTo>
                    <a:pt x="165028" y="27348"/>
                    <a:pt x="169808" y="24486"/>
                    <a:pt x="169808" y="17809"/>
                  </a:cubicBezTo>
                  <a:cubicBezTo>
                    <a:pt x="169808" y="7505"/>
                    <a:pt x="159483" y="64"/>
                    <a:pt x="148966" y="64"/>
                  </a:cubicBezTo>
                  <a:cubicBezTo>
                    <a:pt x="134434" y="64"/>
                    <a:pt x="123727" y="20861"/>
                    <a:pt x="113210" y="59784"/>
                  </a:cubicBezTo>
                  <a:cubicBezTo>
                    <a:pt x="112636" y="61883"/>
                    <a:pt x="86632" y="157664"/>
                    <a:pt x="65599" y="282446"/>
                  </a:cubicBezTo>
                  <a:cubicBezTo>
                    <a:pt x="60628" y="311638"/>
                    <a:pt x="55083" y="343501"/>
                    <a:pt x="48773" y="370022"/>
                  </a:cubicBezTo>
                  <a:cubicBezTo>
                    <a:pt x="45331" y="383950"/>
                    <a:pt x="36535" y="419820"/>
                    <a:pt x="21047" y="419820"/>
                  </a:cubicBezTo>
                  <a:cubicBezTo>
                    <a:pt x="14164" y="419820"/>
                    <a:pt x="9575" y="415432"/>
                    <a:pt x="9384" y="415432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EC7BB93-7A97-4BF8-9F54-959DFDEF64D3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7621210" y="4626115"/>
              <a:ext cx="131704" cy="60235"/>
            </a:xfrm>
            <a:custGeom>
              <a:avLst/>
              <a:gdLst>
                <a:gd name="connsiteX0" fmla="*/ 67273 w 131704"/>
                <a:gd name="connsiteY0" fmla="*/ 22371 h 60235"/>
                <a:gd name="connsiteX1" fmla="*/ 52951 w 131704"/>
                <a:gd name="connsiteY1" fmla="*/ 8214 h 60235"/>
                <a:gd name="connsiteX2" fmla="*/ 28859 w 131704"/>
                <a:gd name="connsiteY2" fmla="*/ 67 h 60235"/>
                <a:gd name="connsiteX3" fmla="*/ 215 w 131704"/>
                <a:gd name="connsiteY3" fmla="*/ 30251 h 60235"/>
                <a:gd name="connsiteX4" fmla="*/ 28457 w 131704"/>
                <a:gd name="connsiteY4" fmla="*/ 60302 h 60235"/>
                <a:gd name="connsiteX5" fmla="*/ 64863 w 131704"/>
                <a:gd name="connsiteY5" fmla="*/ 37997 h 60235"/>
                <a:gd name="connsiteX6" fmla="*/ 79185 w 131704"/>
                <a:gd name="connsiteY6" fmla="*/ 52155 h 60235"/>
                <a:gd name="connsiteX7" fmla="*/ 103277 w 131704"/>
                <a:gd name="connsiteY7" fmla="*/ 60302 h 60235"/>
                <a:gd name="connsiteX8" fmla="*/ 131920 w 131704"/>
                <a:gd name="connsiteY8" fmla="*/ 30117 h 60235"/>
                <a:gd name="connsiteX9" fmla="*/ 103679 w 131704"/>
                <a:gd name="connsiteY9" fmla="*/ 67 h 60235"/>
                <a:gd name="connsiteX10" fmla="*/ 67273 w 131704"/>
                <a:gd name="connsiteY10" fmla="*/ 22371 h 60235"/>
                <a:gd name="connsiteX11" fmla="*/ 71556 w 131704"/>
                <a:gd name="connsiteY11" fmla="*/ 27313 h 60235"/>
                <a:gd name="connsiteX12" fmla="*/ 104883 w 131704"/>
                <a:gd name="connsiteY12" fmla="*/ 5142 h 60235"/>
                <a:gd name="connsiteX13" fmla="*/ 128173 w 131704"/>
                <a:gd name="connsiteY13" fmla="*/ 30117 h 60235"/>
                <a:gd name="connsiteX14" fmla="*/ 105419 w 131704"/>
                <a:gd name="connsiteY14" fmla="*/ 52956 h 60235"/>
                <a:gd name="connsiteX15" fmla="*/ 71556 w 131704"/>
                <a:gd name="connsiteY15" fmla="*/ 27313 h 60235"/>
                <a:gd name="connsiteX16" fmla="*/ 60580 w 131704"/>
                <a:gd name="connsiteY16" fmla="*/ 33056 h 60235"/>
                <a:gd name="connsiteX17" fmla="*/ 27252 w 131704"/>
                <a:gd name="connsiteY17" fmla="*/ 55227 h 60235"/>
                <a:gd name="connsiteX18" fmla="*/ 3963 w 131704"/>
                <a:gd name="connsiteY18" fmla="*/ 30251 h 60235"/>
                <a:gd name="connsiteX19" fmla="*/ 26717 w 131704"/>
                <a:gd name="connsiteY19" fmla="*/ 7413 h 60235"/>
                <a:gd name="connsiteX20" fmla="*/ 60580 w 131704"/>
                <a:gd name="connsiteY20" fmla="*/ 33056 h 6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704" h="60235">
                  <a:moveTo>
                    <a:pt x="67273" y="22371"/>
                  </a:moveTo>
                  <a:cubicBezTo>
                    <a:pt x="60179" y="14090"/>
                    <a:pt x="58037" y="11820"/>
                    <a:pt x="52951" y="8214"/>
                  </a:cubicBezTo>
                  <a:cubicBezTo>
                    <a:pt x="44786" y="2337"/>
                    <a:pt x="36220" y="67"/>
                    <a:pt x="28859" y="67"/>
                  </a:cubicBezTo>
                  <a:cubicBezTo>
                    <a:pt x="12262" y="67"/>
                    <a:pt x="215" y="14224"/>
                    <a:pt x="215" y="30251"/>
                  </a:cubicBezTo>
                  <a:cubicBezTo>
                    <a:pt x="215" y="45877"/>
                    <a:pt x="11726" y="60302"/>
                    <a:pt x="28457" y="60302"/>
                  </a:cubicBezTo>
                  <a:cubicBezTo>
                    <a:pt x="47062" y="60302"/>
                    <a:pt x="60045" y="45076"/>
                    <a:pt x="64863" y="37997"/>
                  </a:cubicBezTo>
                  <a:cubicBezTo>
                    <a:pt x="71957" y="46278"/>
                    <a:pt x="74099" y="48549"/>
                    <a:pt x="79185" y="52155"/>
                  </a:cubicBezTo>
                  <a:cubicBezTo>
                    <a:pt x="87349" y="58031"/>
                    <a:pt x="95916" y="60302"/>
                    <a:pt x="103277" y="60302"/>
                  </a:cubicBezTo>
                  <a:cubicBezTo>
                    <a:pt x="119874" y="60302"/>
                    <a:pt x="131920" y="46145"/>
                    <a:pt x="131920" y="30117"/>
                  </a:cubicBezTo>
                  <a:cubicBezTo>
                    <a:pt x="131920" y="14491"/>
                    <a:pt x="120410" y="67"/>
                    <a:pt x="103679" y="67"/>
                  </a:cubicBezTo>
                  <a:cubicBezTo>
                    <a:pt x="85074" y="67"/>
                    <a:pt x="72091" y="15292"/>
                    <a:pt x="67273" y="22371"/>
                  </a:cubicBezTo>
                  <a:close/>
                  <a:moveTo>
                    <a:pt x="71556" y="27313"/>
                  </a:moveTo>
                  <a:cubicBezTo>
                    <a:pt x="76909" y="18631"/>
                    <a:pt x="88554" y="5142"/>
                    <a:pt x="104883" y="5142"/>
                  </a:cubicBezTo>
                  <a:cubicBezTo>
                    <a:pt x="118670" y="5142"/>
                    <a:pt x="128173" y="17296"/>
                    <a:pt x="128173" y="30117"/>
                  </a:cubicBezTo>
                  <a:cubicBezTo>
                    <a:pt x="128173" y="42939"/>
                    <a:pt x="117733" y="52956"/>
                    <a:pt x="105419" y="52956"/>
                  </a:cubicBezTo>
                  <a:cubicBezTo>
                    <a:pt x="92971" y="52956"/>
                    <a:pt x="84405" y="42806"/>
                    <a:pt x="71556" y="27313"/>
                  </a:cubicBezTo>
                  <a:close/>
                  <a:moveTo>
                    <a:pt x="60580" y="33056"/>
                  </a:moveTo>
                  <a:cubicBezTo>
                    <a:pt x="55226" y="41737"/>
                    <a:pt x="43582" y="55227"/>
                    <a:pt x="27252" y="55227"/>
                  </a:cubicBezTo>
                  <a:cubicBezTo>
                    <a:pt x="13466" y="55227"/>
                    <a:pt x="3963" y="43073"/>
                    <a:pt x="3963" y="30251"/>
                  </a:cubicBezTo>
                  <a:cubicBezTo>
                    <a:pt x="3963" y="17429"/>
                    <a:pt x="14403" y="7413"/>
                    <a:pt x="26717" y="7413"/>
                  </a:cubicBezTo>
                  <a:cubicBezTo>
                    <a:pt x="39165" y="7413"/>
                    <a:pt x="47731" y="17563"/>
                    <a:pt x="60580" y="33056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D5F3ADD-91F1-27F9-CF54-8F44D26BDFB3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7540377" y="5034657"/>
              <a:ext cx="90480" cy="6544"/>
            </a:xfrm>
            <a:custGeom>
              <a:avLst/>
              <a:gdLst>
                <a:gd name="connsiteX0" fmla="*/ 85337 w 90480"/>
                <a:gd name="connsiteY0" fmla="*/ 6631 h 6544"/>
                <a:gd name="connsiteX1" fmla="*/ 90691 w 90480"/>
                <a:gd name="connsiteY1" fmla="*/ 3426 h 6544"/>
                <a:gd name="connsiteX2" fmla="*/ 85337 w 90480"/>
                <a:gd name="connsiteY2" fmla="*/ 87 h 6544"/>
                <a:gd name="connsiteX3" fmla="*/ 5565 w 90480"/>
                <a:gd name="connsiteY3" fmla="*/ 87 h 6544"/>
                <a:gd name="connsiteX4" fmla="*/ 211 w 90480"/>
                <a:gd name="connsiteY4" fmla="*/ 3292 h 6544"/>
                <a:gd name="connsiteX5" fmla="*/ 5565 w 90480"/>
                <a:gd name="connsiteY5" fmla="*/ 6631 h 6544"/>
                <a:gd name="connsiteX6" fmla="*/ 85337 w 90480"/>
                <a:gd name="connsiteY6" fmla="*/ 6631 h 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480" h="6544">
                  <a:moveTo>
                    <a:pt x="85337" y="6631"/>
                  </a:moveTo>
                  <a:cubicBezTo>
                    <a:pt x="87479" y="6631"/>
                    <a:pt x="90691" y="6631"/>
                    <a:pt x="90691" y="3426"/>
                  </a:cubicBezTo>
                  <a:cubicBezTo>
                    <a:pt x="90691" y="87"/>
                    <a:pt x="87613" y="87"/>
                    <a:pt x="85337" y="87"/>
                  </a:cubicBezTo>
                  <a:lnTo>
                    <a:pt x="5565" y="87"/>
                  </a:lnTo>
                  <a:cubicBezTo>
                    <a:pt x="3423" y="87"/>
                    <a:pt x="211" y="87"/>
                    <a:pt x="211" y="3292"/>
                  </a:cubicBezTo>
                  <a:cubicBezTo>
                    <a:pt x="211" y="6631"/>
                    <a:pt x="3289" y="6631"/>
                    <a:pt x="5565" y="6631"/>
                  </a:cubicBezTo>
                  <a:lnTo>
                    <a:pt x="85337" y="6631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598E46-04CC-3C65-C55B-E75198B68691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7655734" y="5012486"/>
              <a:ext cx="131704" cy="60235"/>
            </a:xfrm>
            <a:custGeom>
              <a:avLst/>
              <a:gdLst>
                <a:gd name="connsiteX0" fmla="*/ 67274 w 131704"/>
                <a:gd name="connsiteY0" fmla="*/ 22391 h 60235"/>
                <a:gd name="connsiteX1" fmla="*/ 52953 w 131704"/>
                <a:gd name="connsiteY1" fmla="*/ 8234 h 60235"/>
                <a:gd name="connsiteX2" fmla="*/ 28860 w 131704"/>
                <a:gd name="connsiteY2" fmla="*/ 87 h 60235"/>
                <a:gd name="connsiteX3" fmla="*/ 217 w 131704"/>
                <a:gd name="connsiteY3" fmla="*/ 30271 h 60235"/>
                <a:gd name="connsiteX4" fmla="*/ 28459 w 131704"/>
                <a:gd name="connsiteY4" fmla="*/ 60322 h 60235"/>
                <a:gd name="connsiteX5" fmla="*/ 64865 w 131704"/>
                <a:gd name="connsiteY5" fmla="*/ 38018 h 60235"/>
                <a:gd name="connsiteX6" fmla="*/ 79187 w 131704"/>
                <a:gd name="connsiteY6" fmla="*/ 52175 h 60235"/>
                <a:gd name="connsiteX7" fmla="*/ 103279 w 131704"/>
                <a:gd name="connsiteY7" fmla="*/ 60322 h 60235"/>
                <a:gd name="connsiteX8" fmla="*/ 131922 w 131704"/>
                <a:gd name="connsiteY8" fmla="*/ 30138 h 60235"/>
                <a:gd name="connsiteX9" fmla="*/ 103681 w 131704"/>
                <a:gd name="connsiteY9" fmla="*/ 87 h 60235"/>
                <a:gd name="connsiteX10" fmla="*/ 67274 w 131704"/>
                <a:gd name="connsiteY10" fmla="*/ 22391 h 60235"/>
                <a:gd name="connsiteX11" fmla="*/ 71557 w 131704"/>
                <a:gd name="connsiteY11" fmla="*/ 27333 h 60235"/>
                <a:gd name="connsiteX12" fmla="*/ 104885 w 131704"/>
                <a:gd name="connsiteY12" fmla="*/ 5162 h 60235"/>
                <a:gd name="connsiteX13" fmla="*/ 128174 w 131704"/>
                <a:gd name="connsiteY13" fmla="*/ 30138 h 60235"/>
                <a:gd name="connsiteX14" fmla="*/ 105421 w 131704"/>
                <a:gd name="connsiteY14" fmla="*/ 52976 h 60235"/>
                <a:gd name="connsiteX15" fmla="*/ 71557 w 131704"/>
                <a:gd name="connsiteY15" fmla="*/ 27333 h 60235"/>
                <a:gd name="connsiteX16" fmla="*/ 60582 w 131704"/>
                <a:gd name="connsiteY16" fmla="*/ 33076 h 60235"/>
                <a:gd name="connsiteX17" fmla="*/ 27254 w 131704"/>
                <a:gd name="connsiteY17" fmla="*/ 55247 h 60235"/>
                <a:gd name="connsiteX18" fmla="*/ 3965 w 131704"/>
                <a:gd name="connsiteY18" fmla="*/ 30271 h 60235"/>
                <a:gd name="connsiteX19" fmla="*/ 26719 w 131704"/>
                <a:gd name="connsiteY19" fmla="*/ 7433 h 60235"/>
                <a:gd name="connsiteX20" fmla="*/ 60582 w 131704"/>
                <a:gd name="connsiteY20" fmla="*/ 33076 h 6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704" h="60235">
                  <a:moveTo>
                    <a:pt x="67274" y="22391"/>
                  </a:moveTo>
                  <a:cubicBezTo>
                    <a:pt x="60180" y="14111"/>
                    <a:pt x="58039" y="11840"/>
                    <a:pt x="52953" y="8234"/>
                  </a:cubicBezTo>
                  <a:cubicBezTo>
                    <a:pt x="44788" y="2357"/>
                    <a:pt x="36222" y="87"/>
                    <a:pt x="28860" y="87"/>
                  </a:cubicBezTo>
                  <a:cubicBezTo>
                    <a:pt x="12263" y="87"/>
                    <a:pt x="217" y="14244"/>
                    <a:pt x="217" y="30271"/>
                  </a:cubicBezTo>
                  <a:cubicBezTo>
                    <a:pt x="217" y="45898"/>
                    <a:pt x="11728" y="60322"/>
                    <a:pt x="28459" y="60322"/>
                  </a:cubicBezTo>
                  <a:cubicBezTo>
                    <a:pt x="47063" y="60322"/>
                    <a:pt x="60047" y="45096"/>
                    <a:pt x="64865" y="38018"/>
                  </a:cubicBezTo>
                  <a:cubicBezTo>
                    <a:pt x="71959" y="46298"/>
                    <a:pt x="74100" y="48569"/>
                    <a:pt x="79187" y="52175"/>
                  </a:cubicBezTo>
                  <a:cubicBezTo>
                    <a:pt x="87351" y="58051"/>
                    <a:pt x="95917" y="60322"/>
                    <a:pt x="103279" y="60322"/>
                  </a:cubicBezTo>
                  <a:cubicBezTo>
                    <a:pt x="119876" y="60322"/>
                    <a:pt x="131922" y="46165"/>
                    <a:pt x="131922" y="30138"/>
                  </a:cubicBezTo>
                  <a:cubicBezTo>
                    <a:pt x="131922" y="14511"/>
                    <a:pt x="120411" y="87"/>
                    <a:pt x="103681" y="87"/>
                  </a:cubicBezTo>
                  <a:cubicBezTo>
                    <a:pt x="85076" y="87"/>
                    <a:pt x="72093" y="15313"/>
                    <a:pt x="67274" y="22391"/>
                  </a:cubicBezTo>
                  <a:close/>
                  <a:moveTo>
                    <a:pt x="71557" y="27333"/>
                  </a:moveTo>
                  <a:cubicBezTo>
                    <a:pt x="76911" y="18652"/>
                    <a:pt x="88556" y="5162"/>
                    <a:pt x="104885" y="5162"/>
                  </a:cubicBezTo>
                  <a:cubicBezTo>
                    <a:pt x="118671" y="5162"/>
                    <a:pt x="128174" y="17316"/>
                    <a:pt x="128174" y="30138"/>
                  </a:cubicBezTo>
                  <a:cubicBezTo>
                    <a:pt x="128174" y="42959"/>
                    <a:pt x="117734" y="52976"/>
                    <a:pt x="105421" y="52976"/>
                  </a:cubicBezTo>
                  <a:cubicBezTo>
                    <a:pt x="92973" y="52976"/>
                    <a:pt x="84407" y="42826"/>
                    <a:pt x="71557" y="27333"/>
                  </a:cubicBezTo>
                  <a:close/>
                  <a:moveTo>
                    <a:pt x="60582" y="33076"/>
                  </a:moveTo>
                  <a:cubicBezTo>
                    <a:pt x="55228" y="41757"/>
                    <a:pt x="43583" y="55247"/>
                    <a:pt x="27254" y="55247"/>
                  </a:cubicBezTo>
                  <a:cubicBezTo>
                    <a:pt x="13468" y="55247"/>
                    <a:pt x="3965" y="43093"/>
                    <a:pt x="3965" y="30271"/>
                  </a:cubicBezTo>
                  <a:cubicBezTo>
                    <a:pt x="3965" y="17450"/>
                    <a:pt x="14405" y="7433"/>
                    <a:pt x="26719" y="7433"/>
                  </a:cubicBezTo>
                  <a:cubicBezTo>
                    <a:pt x="39167" y="7433"/>
                    <a:pt x="47733" y="17583"/>
                    <a:pt x="60582" y="33076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34E013B-E9A5-EE7F-AFE1-216AB1A9AEA2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7844837" y="4813213"/>
              <a:ext cx="95222" cy="86431"/>
            </a:xfrm>
            <a:custGeom>
              <a:avLst/>
              <a:gdLst>
                <a:gd name="connsiteX0" fmla="*/ 58546 w 95222"/>
                <a:gd name="connsiteY0" fmla="*/ 26790 h 86431"/>
                <a:gd name="connsiteX1" fmla="*/ 77476 w 95222"/>
                <a:gd name="connsiteY1" fmla="*/ 4275 h 86431"/>
                <a:gd name="connsiteX2" fmla="*/ 87036 w 95222"/>
                <a:gd name="connsiteY2" fmla="*/ 6756 h 86431"/>
                <a:gd name="connsiteX3" fmla="*/ 77858 w 95222"/>
                <a:gd name="connsiteY3" fmla="*/ 17059 h 86431"/>
                <a:gd name="connsiteX4" fmla="*/ 85124 w 95222"/>
                <a:gd name="connsiteY4" fmla="*/ 23737 h 86431"/>
                <a:gd name="connsiteX5" fmla="*/ 95450 w 95222"/>
                <a:gd name="connsiteY5" fmla="*/ 12671 h 86431"/>
                <a:gd name="connsiteX6" fmla="*/ 77667 w 95222"/>
                <a:gd name="connsiteY6" fmla="*/ 78 h 86431"/>
                <a:gd name="connsiteX7" fmla="*/ 57590 w 95222"/>
                <a:gd name="connsiteY7" fmla="*/ 14579 h 86431"/>
                <a:gd name="connsiteX8" fmla="*/ 36939 w 95222"/>
                <a:gd name="connsiteY8" fmla="*/ 78 h 86431"/>
                <a:gd name="connsiteX9" fmla="*/ 6155 w 95222"/>
                <a:gd name="connsiteY9" fmla="*/ 29461 h 86431"/>
                <a:gd name="connsiteX10" fmla="*/ 8449 w 95222"/>
                <a:gd name="connsiteY10" fmla="*/ 31369 h 86431"/>
                <a:gd name="connsiteX11" fmla="*/ 10935 w 95222"/>
                <a:gd name="connsiteY11" fmla="*/ 29270 h 86431"/>
                <a:gd name="connsiteX12" fmla="*/ 36557 w 95222"/>
                <a:gd name="connsiteY12" fmla="*/ 4275 h 86431"/>
                <a:gd name="connsiteX13" fmla="*/ 46882 w 95222"/>
                <a:gd name="connsiteY13" fmla="*/ 17059 h 86431"/>
                <a:gd name="connsiteX14" fmla="*/ 36557 w 95222"/>
                <a:gd name="connsiteY14" fmla="*/ 62469 h 86431"/>
                <a:gd name="connsiteX15" fmla="*/ 18392 w 95222"/>
                <a:gd name="connsiteY15" fmla="*/ 82312 h 86431"/>
                <a:gd name="connsiteX16" fmla="*/ 8832 w 95222"/>
                <a:gd name="connsiteY16" fmla="*/ 79832 h 86431"/>
                <a:gd name="connsiteX17" fmla="*/ 17819 w 95222"/>
                <a:gd name="connsiteY17" fmla="*/ 69528 h 86431"/>
                <a:gd name="connsiteX18" fmla="*/ 10744 w 95222"/>
                <a:gd name="connsiteY18" fmla="*/ 62851 h 86431"/>
                <a:gd name="connsiteX19" fmla="*/ 227 w 95222"/>
                <a:gd name="connsiteY19" fmla="*/ 73917 h 86431"/>
                <a:gd name="connsiteX20" fmla="*/ 18201 w 95222"/>
                <a:gd name="connsiteY20" fmla="*/ 86509 h 86431"/>
                <a:gd name="connsiteX21" fmla="*/ 38278 w 95222"/>
                <a:gd name="connsiteY21" fmla="*/ 72009 h 86431"/>
                <a:gd name="connsiteX22" fmla="*/ 58929 w 95222"/>
                <a:gd name="connsiteY22" fmla="*/ 86509 h 86431"/>
                <a:gd name="connsiteX23" fmla="*/ 89522 w 95222"/>
                <a:gd name="connsiteY23" fmla="*/ 57127 h 86431"/>
                <a:gd name="connsiteX24" fmla="*/ 87228 w 95222"/>
                <a:gd name="connsiteY24" fmla="*/ 55219 h 86431"/>
                <a:gd name="connsiteX25" fmla="*/ 84742 w 95222"/>
                <a:gd name="connsiteY25" fmla="*/ 57317 h 86431"/>
                <a:gd name="connsiteX26" fmla="*/ 59311 w 95222"/>
                <a:gd name="connsiteY26" fmla="*/ 82312 h 86431"/>
                <a:gd name="connsiteX27" fmla="*/ 48794 w 95222"/>
                <a:gd name="connsiteY27" fmla="*/ 69719 h 86431"/>
                <a:gd name="connsiteX28" fmla="*/ 52045 w 95222"/>
                <a:gd name="connsiteY28" fmla="*/ 52929 h 86431"/>
                <a:gd name="connsiteX29" fmla="*/ 58546 w 95222"/>
                <a:gd name="connsiteY29" fmla="*/ 26790 h 86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5222" h="86431">
                  <a:moveTo>
                    <a:pt x="58546" y="26790"/>
                  </a:moveTo>
                  <a:cubicBezTo>
                    <a:pt x="59693" y="21829"/>
                    <a:pt x="64091" y="4275"/>
                    <a:pt x="77476" y="4275"/>
                  </a:cubicBezTo>
                  <a:cubicBezTo>
                    <a:pt x="78432" y="4275"/>
                    <a:pt x="83021" y="4275"/>
                    <a:pt x="87036" y="6756"/>
                  </a:cubicBezTo>
                  <a:cubicBezTo>
                    <a:pt x="81682" y="7710"/>
                    <a:pt x="77858" y="12480"/>
                    <a:pt x="77858" y="17059"/>
                  </a:cubicBezTo>
                  <a:cubicBezTo>
                    <a:pt x="77858" y="20112"/>
                    <a:pt x="79962" y="23737"/>
                    <a:pt x="85124" y="23737"/>
                  </a:cubicBezTo>
                  <a:cubicBezTo>
                    <a:pt x="89331" y="23737"/>
                    <a:pt x="95450" y="20302"/>
                    <a:pt x="95450" y="12671"/>
                  </a:cubicBezTo>
                  <a:cubicBezTo>
                    <a:pt x="95450" y="2749"/>
                    <a:pt x="84168" y="78"/>
                    <a:pt x="77667" y="78"/>
                  </a:cubicBezTo>
                  <a:cubicBezTo>
                    <a:pt x="66577" y="78"/>
                    <a:pt x="59885" y="10190"/>
                    <a:pt x="57590" y="14579"/>
                  </a:cubicBezTo>
                  <a:cubicBezTo>
                    <a:pt x="52810" y="1986"/>
                    <a:pt x="42485" y="78"/>
                    <a:pt x="36939" y="78"/>
                  </a:cubicBezTo>
                  <a:cubicBezTo>
                    <a:pt x="17054" y="78"/>
                    <a:pt x="6155" y="24691"/>
                    <a:pt x="6155" y="29461"/>
                  </a:cubicBezTo>
                  <a:cubicBezTo>
                    <a:pt x="6155" y="31369"/>
                    <a:pt x="8067" y="31369"/>
                    <a:pt x="8449" y="31369"/>
                  </a:cubicBezTo>
                  <a:cubicBezTo>
                    <a:pt x="9979" y="31369"/>
                    <a:pt x="10553" y="30987"/>
                    <a:pt x="10935" y="29270"/>
                  </a:cubicBezTo>
                  <a:cubicBezTo>
                    <a:pt x="17436" y="9045"/>
                    <a:pt x="30056" y="4275"/>
                    <a:pt x="36557" y="4275"/>
                  </a:cubicBezTo>
                  <a:cubicBezTo>
                    <a:pt x="40190" y="4275"/>
                    <a:pt x="46882" y="5993"/>
                    <a:pt x="46882" y="17059"/>
                  </a:cubicBezTo>
                  <a:cubicBezTo>
                    <a:pt x="46882" y="22974"/>
                    <a:pt x="43632" y="35757"/>
                    <a:pt x="36557" y="62469"/>
                  </a:cubicBezTo>
                  <a:cubicBezTo>
                    <a:pt x="33498" y="74298"/>
                    <a:pt x="26805" y="82312"/>
                    <a:pt x="18392" y="82312"/>
                  </a:cubicBezTo>
                  <a:cubicBezTo>
                    <a:pt x="17245" y="82312"/>
                    <a:pt x="12847" y="82312"/>
                    <a:pt x="8832" y="79832"/>
                  </a:cubicBezTo>
                  <a:cubicBezTo>
                    <a:pt x="13612" y="78878"/>
                    <a:pt x="17819" y="74871"/>
                    <a:pt x="17819" y="69528"/>
                  </a:cubicBezTo>
                  <a:cubicBezTo>
                    <a:pt x="17819" y="64377"/>
                    <a:pt x="13612" y="62851"/>
                    <a:pt x="10744" y="62851"/>
                  </a:cubicBezTo>
                  <a:cubicBezTo>
                    <a:pt x="5008" y="62851"/>
                    <a:pt x="227" y="67811"/>
                    <a:pt x="227" y="73917"/>
                  </a:cubicBezTo>
                  <a:cubicBezTo>
                    <a:pt x="227" y="82694"/>
                    <a:pt x="9788" y="86509"/>
                    <a:pt x="18201" y="86509"/>
                  </a:cubicBezTo>
                  <a:cubicBezTo>
                    <a:pt x="30821" y="86509"/>
                    <a:pt x="37704" y="73154"/>
                    <a:pt x="38278" y="72009"/>
                  </a:cubicBezTo>
                  <a:cubicBezTo>
                    <a:pt x="40572" y="79068"/>
                    <a:pt x="47456" y="86509"/>
                    <a:pt x="58929" y="86509"/>
                  </a:cubicBezTo>
                  <a:cubicBezTo>
                    <a:pt x="78623" y="86509"/>
                    <a:pt x="89522" y="61896"/>
                    <a:pt x="89522" y="57127"/>
                  </a:cubicBezTo>
                  <a:cubicBezTo>
                    <a:pt x="89522" y="55219"/>
                    <a:pt x="87801" y="55219"/>
                    <a:pt x="87228" y="55219"/>
                  </a:cubicBezTo>
                  <a:cubicBezTo>
                    <a:pt x="85507" y="55219"/>
                    <a:pt x="85124" y="55982"/>
                    <a:pt x="84742" y="57317"/>
                  </a:cubicBezTo>
                  <a:cubicBezTo>
                    <a:pt x="78432" y="77733"/>
                    <a:pt x="65430" y="82312"/>
                    <a:pt x="59311" y="82312"/>
                  </a:cubicBezTo>
                  <a:cubicBezTo>
                    <a:pt x="51854" y="82312"/>
                    <a:pt x="48794" y="76206"/>
                    <a:pt x="48794" y="69719"/>
                  </a:cubicBezTo>
                  <a:cubicBezTo>
                    <a:pt x="48794" y="65522"/>
                    <a:pt x="49942" y="61324"/>
                    <a:pt x="52045" y="52929"/>
                  </a:cubicBezTo>
                  <a:lnTo>
                    <a:pt x="58546" y="26790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E15891D-079E-1C70-3027-AFBA0A330FDD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7967504" y="4754447"/>
              <a:ext cx="44360" cy="190798"/>
            </a:xfrm>
            <a:custGeom>
              <a:avLst/>
              <a:gdLst>
                <a:gd name="connsiteX0" fmla="*/ 44594 w 44360"/>
                <a:gd name="connsiteY0" fmla="*/ 188968 h 190798"/>
                <a:gd name="connsiteX1" fmla="*/ 41343 w 44360"/>
                <a:gd name="connsiteY1" fmla="*/ 184771 h 190798"/>
                <a:gd name="connsiteX2" fmla="*/ 11323 w 44360"/>
                <a:gd name="connsiteY2" fmla="*/ 95477 h 190798"/>
                <a:gd name="connsiteX3" fmla="*/ 42108 w 44360"/>
                <a:gd name="connsiteY3" fmla="*/ 5229 h 190798"/>
                <a:gd name="connsiteX4" fmla="*/ 44594 w 44360"/>
                <a:gd name="connsiteY4" fmla="*/ 1986 h 190798"/>
                <a:gd name="connsiteX5" fmla="*/ 42681 w 44360"/>
                <a:gd name="connsiteY5" fmla="*/ 78 h 190798"/>
                <a:gd name="connsiteX6" fmla="*/ 12279 w 44360"/>
                <a:gd name="connsiteY6" fmla="*/ 37284 h 190798"/>
                <a:gd name="connsiteX7" fmla="*/ 233 w 44360"/>
                <a:gd name="connsiteY7" fmla="*/ 95477 h 190798"/>
                <a:gd name="connsiteX8" fmla="*/ 12853 w 44360"/>
                <a:gd name="connsiteY8" fmla="*/ 155006 h 190798"/>
                <a:gd name="connsiteX9" fmla="*/ 42681 w 44360"/>
                <a:gd name="connsiteY9" fmla="*/ 190876 h 190798"/>
                <a:gd name="connsiteX10" fmla="*/ 44594 w 44360"/>
                <a:gd name="connsiteY10" fmla="*/ 188968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360" h="190798">
                  <a:moveTo>
                    <a:pt x="44594" y="188968"/>
                  </a:moveTo>
                  <a:cubicBezTo>
                    <a:pt x="44594" y="188396"/>
                    <a:pt x="44594" y="188014"/>
                    <a:pt x="41343" y="184771"/>
                  </a:cubicBezTo>
                  <a:cubicBezTo>
                    <a:pt x="17442" y="160730"/>
                    <a:pt x="11323" y="124669"/>
                    <a:pt x="11323" y="95477"/>
                  </a:cubicBezTo>
                  <a:cubicBezTo>
                    <a:pt x="11323" y="62278"/>
                    <a:pt x="18589" y="29079"/>
                    <a:pt x="42108" y="5229"/>
                  </a:cubicBezTo>
                  <a:cubicBezTo>
                    <a:pt x="44594" y="2940"/>
                    <a:pt x="44594" y="2558"/>
                    <a:pt x="44594" y="1986"/>
                  </a:cubicBezTo>
                  <a:cubicBezTo>
                    <a:pt x="44594" y="650"/>
                    <a:pt x="43829" y="78"/>
                    <a:pt x="42681" y="78"/>
                  </a:cubicBezTo>
                  <a:cubicBezTo>
                    <a:pt x="40769" y="78"/>
                    <a:pt x="23561" y="13052"/>
                    <a:pt x="12279" y="37284"/>
                  </a:cubicBezTo>
                  <a:cubicBezTo>
                    <a:pt x="2528" y="58271"/>
                    <a:pt x="233" y="79450"/>
                    <a:pt x="233" y="95477"/>
                  </a:cubicBezTo>
                  <a:cubicBezTo>
                    <a:pt x="233" y="110359"/>
                    <a:pt x="2336" y="133446"/>
                    <a:pt x="12853" y="155006"/>
                  </a:cubicBezTo>
                  <a:cubicBezTo>
                    <a:pt x="24325" y="178474"/>
                    <a:pt x="40769" y="190876"/>
                    <a:pt x="42681" y="190876"/>
                  </a:cubicBezTo>
                  <a:cubicBezTo>
                    <a:pt x="43829" y="190876"/>
                    <a:pt x="44594" y="190304"/>
                    <a:pt x="44594" y="188968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39B4E6B-681A-FF33-62E8-160CE5E67581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8028096" y="4815311"/>
              <a:ext cx="92545" cy="84523"/>
            </a:xfrm>
            <a:custGeom>
              <a:avLst/>
              <a:gdLst>
                <a:gd name="connsiteX0" fmla="*/ 51290 w 92545"/>
                <a:gd name="connsiteY0" fmla="*/ 11144 h 84523"/>
                <a:gd name="connsiteX1" fmla="*/ 83413 w 92545"/>
                <a:gd name="connsiteY1" fmla="*/ 11144 h 84523"/>
                <a:gd name="connsiteX2" fmla="*/ 92782 w 92545"/>
                <a:gd name="connsiteY2" fmla="*/ 4657 h 84523"/>
                <a:gd name="connsiteX3" fmla="*/ 85134 w 92545"/>
                <a:gd name="connsiteY3" fmla="*/ 78 h 84523"/>
                <a:gd name="connsiteX4" fmla="*/ 31595 w 92545"/>
                <a:gd name="connsiteY4" fmla="*/ 78 h 84523"/>
                <a:gd name="connsiteX5" fmla="*/ 11901 w 92545"/>
                <a:gd name="connsiteY5" fmla="*/ 9045 h 84523"/>
                <a:gd name="connsiteX6" fmla="*/ 237 w 92545"/>
                <a:gd name="connsiteY6" fmla="*/ 26217 h 84523"/>
                <a:gd name="connsiteX7" fmla="*/ 2531 w 92545"/>
                <a:gd name="connsiteY7" fmla="*/ 28125 h 84523"/>
                <a:gd name="connsiteX8" fmla="*/ 5591 w 92545"/>
                <a:gd name="connsiteY8" fmla="*/ 25836 h 84523"/>
                <a:gd name="connsiteX9" fmla="*/ 29874 w 92545"/>
                <a:gd name="connsiteY9" fmla="*/ 11144 h 84523"/>
                <a:gd name="connsiteX10" fmla="*/ 45745 w 92545"/>
                <a:gd name="connsiteY10" fmla="*/ 11144 h 84523"/>
                <a:gd name="connsiteX11" fmla="*/ 27006 w 92545"/>
                <a:gd name="connsiteY11" fmla="*/ 72390 h 84523"/>
                <a:gd name="connsiteX12" fmla="*/ 25094 w 92545"/>
                <a:gd name="connsiteY12" fmla="*/ 79450 h 84523"/>
                <a:gd name="connsiteX13" fmla="*/ 30639 w 92545"/>
                <a:gd name="connsiteY13" fmla="*/ 84602 h 84523"/>
                <a:gd name="connsiteX14" fmla="*/ 38479 w 92545"/>
                <a:gd name="connsiteY14" fmla="*/ 76397 h 84523"/>
                <a:gd name="connsiteX15" fmla="*/ 51290 w 92545"/>
                <a:gd name="connsiteY15" fmla="*/ 11144 h 84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2545" h="84523">
                  <a:moveTo>
                    <a:pt x="51290" y="11144"/>
                  </a:moveTo>
                  <a:lnTo>
                    <a:pt x="83413" y="11144"/>
                  </a:lnTo>
                  <a:cubicBezTo>
                    <a:pt x="85899" y="11144"/>
                    <a:pt x="92782" y="11144"/>
                    <a:pt x="92782" y="4657"/>
                  </a:cubicBezTo>
                  <a:cubicBezTo>
                    <a:pt x="92782" y="78"/>
                    <a:pt x="88767" y="78"/>
                    <a:pt x="85134" y="78"/>
                  </a:cubicBezTo>
                  <a:lnTo>
                    <a:pt x="31595" y="78"/>
                  </a:lnTo>
                  <a:cubicBezTo>
                    <a:pt x="27771" y="78"/>
                    <a:pt x="20314" y="78"/>
                    <a:pt x="11901" y="9045"/>
                  </a:cubicBezTo>
                  <a:cubicBezTo>
                    <a:pt x="5591" y="15914"/>
                    <a:pt x="237" y="25072"/>
                    <a:pt x="237" y="26217"/>
                  </a:cubicBezTo>
                  <a:cubicBezTo>
                    <a:pt x="237" y="26408"/>
                    <a:pt x="237" y="28125"/>
                    <a:pt x="2531" y="28125"/>
                  </a:cubicBezTo>
                  <a:cubicBezTo>
                    <a:pt x="4061" y="28125"/>
                    <a:pt x="4443" y="27362"/>
                    <a:pt x="5591" y="25836"/>
                  </a:cubicBezTo>
                  <a:cubicBezTo>
                    <a:pt x="14960" y="11144"/>
                    <a:pt x="25859" y="11144"/>
                    <a:pt x="29874" y="11144"/>
                  </a:cubicBezTo>
                  <a:lnTo>
                    <a:pt x="45745" y="11144"/>
                  </a:lnTo>
                  <a:lnTo>
                    <a:pt x="27006" y="72390"/>
                  </a:lnTo>
                  <a:cubicBezTo>
                    <a:pt x="26241" y="74680"/>
                    <a:pt x="25094" y="78687"/>
                    <a:pt x="25094" y="79450"/>
                  </a:cubicBezTo>
                  <a:cubicBezTo>
                    <a:pt x="25094" y="81549"/>
                    <a:pt x="26433" y="84602"/>
                    <a:pt x="30639" y="84602"/>
                  </a:cubicBezTo>
                  <a:cubicBezTo>
                    <a:pt x="36949" y="84602"/>
                    <a:pt x="37905" y="79259"/>
                    <a:pt x="38479" y="76397"/>
                  </a:cubicBezTo>
                  <a:lnTo>
                    <a:pt x="51290" y="11144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12C021D-7EA3-A676-AB78-C512EB101A2A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8139064" y="4754447"/>
              <a:ext cx="44360" cy="190798"/>
            </a:xfrm>
            <a:custGeom>
              <a:avLst/>
              <a:gdLst>
                <a:gd name="connsiteX0" fmla="*/ 44603 w 44360"/>
                <a:gd name="connsiteY0" fmla="*/ 95477 h 190798"/>
                <a:gd name="connsiteX1" fmla="*/ 31983 w 44360"/>
                <a:gd name="connsiteY1" fmla="*/ 35948 h 190798"/>
                <a:gd name="connsiteX2" fmla="*/ 2154 w 44360"/>
                <a:gd name="connsiteY2" fmla="*/ 78 h 190798"/>
                <a:gd name="connsiteX3" fmla="*/ 242 w 44360"/>
                <a:gd name="connsiteY3" fmla="*/ 1986 h 190798"/>
                <a:gd name="connsiteX4" fmla="*/ 3875 w 44360"/>
                <a:gd name="connsiteY4" fmla="*/ 6374 h 190798"/>
                <a:gd name="connsiteX5" fmla="*/ 33513 w 44360"/>
                <a:gd name="connsiteY5" fmla="*/ 95477 h 190798"/>
                <a:gd name="connsiteX6" fmla="*/ 2728 w 44360"/>
                <a:gd name="connsiteY6" fmla="*/ 185725 h 190798"/>
                <a:gd name="connsiteX7" fmla="*/ 242 w 44360"/>
                <a:gd name="connsiteY7" fmla="*/ 188968 h 190798"/>
                <a:gd name="connsiteX8" fmla="*/ 2154 w 44360"/>
                <a:gd name="connsiteY8" fmla="*/ 190876 h 190798"/>
                <a:gd name="connsiteX9" fmla="*/ 32557 w 44360"/>
                <a:gd name="connsiteY9" fmla="*/ 153670 h 190798"/>
                <a:gd name="connsiteX10" fmla="*/ 44603 w 44360"/>
                <a:gd name="connsiteY10" fmla="*/ 95477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360" h="190798">
                  <a:moveTo>
                    <a:pt x="44603" y="95477"/>
                  </a:moveTo>
                  <a:cubicBezTo>
                    <a:pt x="44603" y="80595"/>
                    <a:pt x="42500" y="57508"/>
                    <a:pt x="31983" y="35948"/>
                  </a:cubicBezTo>
                  <a:cubicBezTo>
                    <a:pt x="20511" y="12480"/>
                    <a:pt x="4067" y="78"/>
                    <a:pt x="2154" y="78"/>
                  </a:cubicBezTo>
                  <a:cubicBezTo>
                    <a:pt x="1007" y="78"/>
                    <a:pt x="242" y="841"/>
                    <a:pt x="242" y="1986"/>
                  </a:cubicBezTo>
                  <a:cubicBezTo>
                    <a:pt x="242" y="2558"/>
                    <a:pt x="242" y="2940"/>
                    <a:pt x="3875" y="6374"/>
                  </a:cubicBezTo>
                  <a:cubicBezTo>
                    <a:pt x="22614" y="25263"/>
                    <a:pt x="33513" y="55600"/>
                    <a:pt x="33513" y="95477"/>
                  </a:cubicBezTo>
                  <a:cubicBezTo>
                    <a:pt x="33513" y="128103"/>
                    <a:pt x="26438" y="161684"/>
                    <a:pt x="2728" y="185725"/>
                  </a:cubicBezTo>
                  <a:cubicBezTo>
                    <a:pt x="242" y="188014"/>
                    <a:pt x="242" y="188396"/>
                    <a:pt x="242" y="188968"/>
                  </a:cubicBezTo>
                  <a:cubicBezTo>
                    <a:pt x="242" y="190113"/>
                    <a:pt x="1007" y="190876"/>
                    <a:pt x="2154" y="190876"/>
                  </a:cubicBezTo>
                  <a:cubicBezTo>
                    <a:pt x="4067" y="190876"/>
                    <a:pt x="21275" y="177902"/>
                    <a:pt x="32557" y="153670"/>
                  </a:cubicBezTo>
                  <a:cubicBezTo>
                    <a:pt x="42308" y="132683"/>
                    <a:pt x="44603" y="111504"/>
                    <a:pt x="44603" y="95477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01A3961-1E5B-88CB-9895-51824845CE55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8213041" y="4765131"/>
              <a:ext cx="93883" cy="134512"/>
            </a:xfrm>
            <a:custGeom>
              <a:avLst/>
              <a:gdLst>
                <a:gd name="connsiteX0" fmla="*/ 44607 w 93883"/>
                <a:gd name="connsiteY0" fmla="*/ 2177 h 134512"/>
                <a:gd name="connsiteX1" fmla="*/ 42121 w 93883"/>
                <a:gd name="connsiteY1" fmla="*/ 78 h 134512"/>
                <a:gd name="connsiteX2" fmla="*/ 18794 w 93883"/>
                <a:gd name="connsiteY2" fmla="*/ 1986 h 134512"/>
                <a:gd name="connsiteX3" fmla="*/ 15161 w 93883"/>
                <a:gd name="connsiteY3" fmla="*/ 5802 h 134512"/>
                <a:gd name="connsiteX4" fmla="*/ 19750 w 93883"/>
                <a:gd name="connsiteY4" fmla="*/ 8091 h 134512"/>
                <a:gd name="connsiteX5" fmla="*/ 29310 w 93883"/>
                <a:gd name="connsiteY5" fmla="*/ 11335 h 134512"/>
                <a:gd name="connsiteX6" fmla="*/ 28736 w 93883"/>
                <a:gd name="connsiteY6" fmla="*/ 15151 h 134512"/>
                <a:gd name="connsiteX7" fmla="*/ 1011 w 93883"/>
                <a:gd name="connsiteY7" fmla="*/ 125051 h 134512"/>
                <a:gd name="connsiteX8" fmla="*/ 246 w 93883"/>
                <a:gd name="connsiteY8" fmla="*/ 129248 h 134512"/>
                <a:gd name="connsiteX9" fmla="*/ 5791 w 93883"/>
                <a:gd name="connsiteY9" fmla="*/ 134591 h 134512"/>
                <a:gd name="connsiteX10" fmla="*/ 12866 w 93883"/>
                <a:gd name="connsiteY10" fmla="*/ 129630 h 134512"/>
                <a:gd name="connsiteX11" fmla="*/ 16499 w 93883"/>
                <a:gd name="connsiteY11" fmla="*/ 115129 h 134512"/>
                <a:gd name="connsiteX12" fmla="*/ 20706 w 93883"/>
                <a:gd name="connsiteY12" fmla="*/ 97957 h 134512"/>
                <a:gd name="connsiteX13" fmla="*/ 23956 w 93883"/>
                <a:gd name="connsiteY13" fmla="*/ 85174 h 134512"/>
                <a:gd name="connsiteX14" fmla="*/ 26060 w 93883"/>
                <a:gd name="connsiteY14" fmla="*/ 76588 h 134512"/>
                <a:gd name="connsiteX15" fmla="*/ 39062 w 93883"/>
                <a:gd name="connsiteY15" fmla="*/ 59035 h 134512"/>
                <a:gd name="connsiteX16" fmla="*/ 57418 w 93883"/>
                <a:gd name="connsiteY16" fmla="*/ 52357 h 134512"/>
                <a:gd name="connsiteX17" fmla="*/ 67743 w 93883"/>
                <a:gd name="connsiteY17" fmla="*/ 65712 h 134512"/>
                <a:gd name="connsiteX18" fmla="*/ 55888 w 93883"/>
                <a:gd name="connsiteY18" fmla="*/ 108451 h 134512"/>
                <a:gd name="connsiteX19" fmla="*/ 53402 w 93883"/>
                <a:gd name="connsiteY19" fmla="*/ 118945 h 134512"/>
                <a:gd name="connsiteX20" fmla="*/ 69082 w 93883"/>
                <a:gd name="connsiteY20" fmla="*/ 134591 h 134512"/>
                <a:gd name="connsiteX21" fmla="*/ 94130 w 93883"/>
                <a:gd name="connsiteY21" fmla="*/ 105208 h 134512"/>
                <a:gd name="connsiteX22" fmla="*/ 91835 w 93883"/>
                <a:gd name="connsiteY22" fmla="*/ 103300 h 134512"/>
                <a:gd name="connsiteX23" fmla="*/ 88967 w 93883"/>
                <a:gd name="connsiteY23" fmla="*/ 106734 h 134512"/>
                <a:gd name="connsiteX24" fmla="*/ 69464 w 93883"/>
                <a:gd name="connsiteY24" fmla="*/ 130393 h 134512"/>
                <a:gd name="connsiteX25" fmla="*/ 64875 w 93883"/>
                <a:gd name="connsiteY25" fmla="*/ 124097 h 134512"/>
                <a:gd name="connsiteX26" fmla="*/ 68317 w 93883"/>
                <a:gd name="connsiteY26" fmla="*/ 110550 h 134512"/>
                <a:gd name="connsiteX27" fmla="*/ 79981 w 93883"/>
                <a:gd name="connsiteY27" fmla="*/ 68574 h 134512"/>
                <a:gd name="connsiteX28" fmla="*/ 57991 w 93883"/>
                <a:gd name="connsiteY28" fmla="*/ 48159 h 134512"/>
                <a:gd name="connsiteX29" fmla="*/ 29692 w 93883"/>
                <a:gd name="connsiteY29" fmla="*/ 62850 h 134512"/>
                <a:gd name="connsiteX30" fmla="*/ 44607 w 93883"/>
                <a:gd name="connsiteY30" fmla="*/ 2177 h 134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3883" h="134512">
                  <a:moveTo>
                    <a:pt x="44607" y="2177"/>
                  </a:moveTo>
                  <a:cubicBezTo>
                    <a:pt x="44607" y="1986"/>
                    <a:pt x="44607" y="78"/>
                    <a:pt x="42121" y="78"/>
                  </a:cubicBezTo>
                  <a:cubicBezTo>
                    <a:pt x="37723" y="78"/>
                    <a:pt x="23765" y="1604"/>
                    <a:pt x="18794" y="1986"/>
                  </a:cubicBezTo>
                  <a:cubicBezTo>
                    <a:pt x="17264" y="2177"/>
                    <a:pt x="15161" y="2367"/>
                    <a:pt x="15161" y="5802"/>
                  </a:cubicBezTo>
                  <a:cubicBezTo>
                    <a:pt x="15161" y="8091"/>
                    <a:pt x="16881" y="8091"/>
                    <a:pt x="19750" y="8091"/>
                  </a:cubicBezTo>
                  <a:cubicBezTo>
                    <a:pt x="28928" y="8091"/>
                    <a:pt x="29310" y="9427"/>
                    <a:pt x="29310" y="11335"/>
                  </a:cubicBezTo>
                  <a:lnTo>
                    <a:pt x="28736" y="15151"/>
                  </a:lnTo>
                  <a:lnTo>
                    <a:pt x="1011" y="125051"/>
                  </a:lnTo>
                  <a:cubicBezTo>
                    <a:pt x="246" y="127722"/>
                    <a:pt x="246" y="128103"/>
                    <a:pt x="246" y="129248"/>
                  </a:cubicBezTo>
                  <a:cubicBezTo>
                    <a:pt x="246" y="133637"/>
                    <a:pt x="4070" y="134591"/>
                    <a:pt x="5791" y="134591"/>
                  </a:cubicBezTo>
                  <a:cubicBezTo>
                    <a:pt x="8851" y="134591"/>
                    <a:pt x="11910" y="132301"/>
                    <a:pt x="12866" y="129630"/>
                  </a:cubicBezTo>
                  <a:lnTo>
                    <a:pt x="16499" y="115129"/>
                  </a:lnTo>
                  <a:lnTo>
                    <a:pt x="20706" y="97957"/>
                  </a:lnTo>
                  <a:cubicBezTo>
                    <a:pt x="21853" y="93760"/>
                    <a:pt x="23000" y="89562"/>
                    <a:pt x="23956" y="85174"/>
                  </a:cubicBezTo>
                  <a:cubicBezTo>
                    <a:pt x="24339" y="84029"/>
                    <a:pt x="25868" y="77733"/>
                    <a:pt x="26060" y="76588"/>
                  </a:cubicBezTo>
                  <a:cubicBezTo>
                    <a:pt x="26633" y="74871"/>
                    <a:pt x="32561" y="64186"/>
                    <a:pt x="39062" y="59035"/>
                  </a:cubicBezTo>
                  <a:cubicBezTo>
                    <a:pt x="43268" y="55982"/>
                    <a:pt x="49196" y="52357"/>
                    <a:pt x="57418" y="52357"/>
                  </a:cubicBezTo>
                  <a:cubicBezTo>
                    <a:pt x="65640" y="52357"/>
                    <a:pt x="67743" y="58844"/>
                    <a:pt x="67743" y="65712"/>
                  </a:cubicBezTo>
                  <a:cubicBezTo>
                    <a:pt x="67743" y="76016"/>
                    <a:pt x="60477" y="96813"/>
                    <a:pt x="55888" y="108451"/>
                  </a:cubicBezTo>
                  <a:cubicBezTo>
                    <a:pt x="54358" y="112840"/>
                    <a:pt x="53402" y="115129"/>
                    <a:pt x="53402" y="118945"/>
                  </a:cubicBezTo>
                  <a:cubicBezTo>
                    <a:pt x="53402" y="127913"/>
                    <a:pt x="60095" y="134591"/>
                    <a:pt x="69082" y="134591"/>
                  </a:cubicBezTo>
                  <a:cubicBezTo>
                    <a:pt x="87055" y="134591"/>
                    <a:pt x="94130" y="106734"/>
                    <a:pt x="94130" y="105208"/>
                  </a:cubicBezTo>
                  <a:cubicBezTo>
                    <a:pt x="94130" y="103300"/>
                    <a:pt x="92409" y="103300"/>
                    <a:pt x="91835" y="103300"/>
                  </a:cubicBezTo>
                  <a:cubicBezTo>
                    <a:pt x="89923" y="103300"/>
                    <a:pt x="89923" y="103872"/>
                    <a:pt x="88967" y="106734"/>
                  </a:cubicBezTo>
                  <a:cubicBezTo>
                    <a:pt x="86099" y="116846"/>
                    <a:pt x="79981" y="130393"/>
                    <a:pt x="69464" y="130393"/>
                  </a:cubicBezTo>
                  <a:cubicBezTo>
                    <a:pt x="66213" y="130393"/>
                    <a:pt x="64875" y="128485"/>
                    <a:pt x="64875" y="124097"/>
                  </a:cubicBezTo>
                  <a:cubicBezTo>
                    <a:pt x="64875" y="119327"/>
                    <a:pt x="66596" y="114748"/>
                    <a:pt x="68317" y="110550"/>
                  </a:cubicBezTo>
                  <a:cubicBezTo>
                    <a:pt x="71376" y="102346"/>
                    <a:pt x="79981" y="79641"/>
                    <a:pt x="79981" y="68574"/>
                  </a:cubicBezTo>
                  <a:cubicBezTo>
                    <a:pt x="79981" y="56173"/>
                    <a:pt x="72332" y="48159"/>
                    <a:pt x="57991" y="48159"/>
                  </a:cubicBezTo>
                  <a:cubicBezTo>
                    <a:pt x="45945" y="48159"/>
                    <a:pt x="36767" y="54074"/>
                    <a:pt x="29692" y="62850"/>
                  </a:cubicBezTo>
                  <a:lnTo>
                    <a:pt x="44607" y="2177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508E52-B0F0-8C81-64E6-E396CA217E45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8331621" y="4754447"/>
              <a:ext cx="44360" cy="190798"/>
            </a:xfrm>
            <a:custGeom>
              <a:avLst/>
              <a:gdLst>
                <a:gd name="connsiteX0" fmla="*/ 44613 w 44360"/>
                <a:gd name="connsiteY0" fmla="*/ 188968 h 190798"/>
                <a:gd name="connsiteX1" fmla="*/ 41362 w 44360"/>
                <a:gd name="connsiteY1" fmla="*/ 184771 h 190798"/>
                <a:gd name="connsiteX2" fmla="*/ 11342 w 44360"/>
                <a:gd name="connsiteY2" fmla="*/ 95477 h 190798"/>
                <a:gd name="connsiteX3" fmla="*/ 42127 w 44360"/>
                <a:gd name="connsiteY3" fmla="*/ 5229 h 190798"/>
                <a:gd name="connsiteX4" fmla="*/ 44613 w 44360"/>
                <a:gd name="connsiteY4" fmla="*/ 1986 h 190798"/>
                <a:gd name="connsiteX5" fmla="*/ 42700 w 44360"/>
                <a:gd name="connsiteY5" fmla="*/ 78 h 190798"/>
                <a:gd name="connsiteX6" fmla="*/ 12298 w 44360"/>
                <a:gd name="connsiteY6" fmla="*/ 37284 h 190798"/>
                <a:gd name="connsiteX7" fmla="*/ 252 w 44360"/>
                <a:gd name="connsiteY7" fmla="*/ 95477 h 190798"/>
                <a:gd name="connsiteX8" fmla="*/ 12872 w 44360"/>
                <a:gd name="connsiteY8" fmla="*/ 155006 h 190798"/>
                <a:gd name="connsiteX9" fmla="*/ 42700 w 44360"/>
                <a:gd name="connsiteY9" fmla="*/ 190876 h 190798"/>
                <a:gd name="connsiteX10" fmla="*/ 44613 w 44360"/>
                <a:gd name="connsiteY10" fmla="*/ 188968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360" h="190798">
                  <a:moveTo>
                    <a:pt x="44613" y="188968"/>
                  </a:moveTo>
                  <a:cubicBezTo>
                    <a:pt x="44613" y="188396"/>
                    <a:pt x="44613" y="188014"/>
                    <a:pt x="41362" y="184771"/>
                  </a:cubicBezTo>
                  <a:cubicBezTo>
                    <a:pt x="17461" y="160730"/>
                    <a:pt x="11342" y="124669"/>
                    <a:pt x="11342" y="95477"/>
                  </a:cubicBezTo>
                  <a:cubicBezTo>
                    <a:pt x="11342" y="62278"/>
                    <a:pt x="18608" y="29079"/>
                    <a:pt x="42127" y="5229"/>
                  </a:cubicBezTo>
                  <a:cubicBezTo>
                    <a:pt x="44613" y="2940"/>
                    <a:pt x="44613" y="2558"/>
                    <a:pt x="44613" y="1986"/>
                  </a:cubicBezTo>
                  <a:cubicBezTo>
                    <a:pt x="44613" y="650"/>
                    <a:pt x="43848" y="78"/>
                    <a:pt x="42700" y="78"/>
                  </a:cubicBezTo>
                  <a:cubicBezTo>
                    <a:pt x="40788" y="78"/>
                    <a:pt x="23580" y="13052"/>
                    <a:pt x="12298" y="37284"/>
                  </a:cubicBezTo>
                  <a:cubicBezTo>
                    <a:pt x="2547" y="58271"/>
                    <a:pt x="252" y="79450"/>
                    <a:pt x="252" y="95477"/>
                  </a:cubicBezTo>
                  <a:cubicBezTo>
                    <a:pt x="252" y="110359"/>
                    <a:pt x="2355" y="133446"/>
                    <a:pt x="12872" y="155006"/>
                  </a:cubicBezTo>
                  <a:cubicBezTo>
                    <a:pt x="24344" y="178474"/>
                    <a:pt x="40788" y="190876"/>
                    <a:pt x="42700" y="190876"/>
                  </a:cubicBezTo>
                  <a:cubicBezTo>
                    <a:pt x="43848" y="190876"/>
                    <a:pt x="44613" y="190304"/>
                    <a:pt x="44613" y="188968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62309E8-83B9-036C-2E1D-C6B44D1743FC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8391449" y="4778106"/>
              <a:ext cx="58701" cy="121538"/>
            </a:xfrm>
            <a:custGeom>
              <a:avLst/>
              <a:gdLst>
                <a:gd name="connsiteX0" fmla="*/ 35247 w 58701"/>
                <a:gd name="connsiteY0" fmla="*/ 43198 h 121538"/>
                <a:gd name="connsiteX1" fmla="*/ 53221 w 58701"/>
                <a:gd name="connsiteY1" fmla="*/ 43198 h 121538"/>
                <a:gd name="connsiteX2" fmla="*/ 58957 w 58701"/>
                <a:gd name="connsiteY2" fmla="*/ 39382 h 121538"/>
                <a:gd name="connsiteX3" fmla="*/ 53603 w 58701"/>
                <a:gd name="connsiteY3" fmla="*/ 37284 h 121538"/>
                <a:gd name="connsiteX4" fmla="*/ 36777 w 58701"/>
                <a:gd name="connsiteY4" fmla="*/ 37284 h 121538"/>
                <a:gd name="connsiteX5" fmla="*/ 44616 w 58701"/>
                <a:gd name="connsiteY5" fmla="*/ 5229 h 121538"/>
                <a:gd name="connsiteX6" fmla="*/ 39071 w 58701"/>
                <a:gd name="connsiteY6" fmla="*/ 78 h 121538"/>
                <a:gd name="connsiteX7" fmla="*/ 31423 w 58701"/>
                <a:gd name="connsiteY7" fmla="*/ 6947 h 121538"/>
                <a:gd name="connsiteX8" fmla="*/ 23966 w 58701"/>
                <a:gd name="connsiteY8" fmla="*/ 37284 h 121538"/>
                <a:gd name="connsiteX9" fmla="*/ 5992 w 58701"/>
                <a:gd name="connsiteY9" fmla="*/ 37284 h 121538"/>
                <a:gd name="connsiteX10" fmla="*/ 256 w 58701"/>
                <a:gd name="connsiteY10" fmla="*/ 40909 h 121538"/>
                <a:gd name="connsiteX11" fmla="*/ 5610 w 58701"/>
                <a:gd name="connsiteY11" fmla="*/ 43198 h 121538"/>
                <a:gd name="connsiteX12" fmla="*/ 22436 w 58701"/>
                <a:gd name="connsiteY12" fmla="*/ 43198 h 121538"/>
                <a:gd name="connsiteX13" fmla="*/ 7904 w 58701"/>
                <a:gd name="connsiteY13" fmla="*/ 104063 h 121538"/>
                <a:gd name="connsiteX14" fmla="*/ 25495 w 58701"/>
                <a:gd name="connsiteY14" fmla="*/ 121616 h 121538"/>
                <a:gd name="connsiteX15" fmla="*/ 55898 w 58701"/>
                <a:gd name="connsiteY15" fmla="*/ 92233 h 121538"/>
                <a:gd name="connsiteX16" fmla="*/ 53603 w 58701"/>
                <a:gd name="connsiteY16" fmla="*/ 90325 h 121538"/>
                <a:gd name="connsiteX17" fmla="*/ 50735 w 58701"/>
                <a:gd name="connsiteY17" fmla="*/ 92997 h 121538"/>
                <a:gd name="connsiteX18" fmla="*/ 25878 w 58701"/>
                <a:gd name="connsiteY18" fmla="*/ 117419 h 121538"/>
                <a:gd name="connsiteX19" fmla="*/ 19950 w 58701"/>
                <a:gd name="connsiteY19" fmla="*/ 108642 h 121538"/>
                <a:gd name="connsiteX20" fmla="*/ 21098 w 58701"/>
                <a:gd name="connsiteY20" fmla="*/ 99484 h 121538"/>
                <a:gd name="connsiteX21" fmla="*/ 35247 w 58701"/>
                <a:gd name="connsiteY21" fmla="*/ 43198 h 12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701" h="121538">
                  <a:moveTo>
                    <a:pt x="35247" y="43198"/>
                  </a:moveTo>
                  <a:lnTo>
                    <a:pt x="53221" y="43198"/>
                  </a:lnTo>
                  <a:cubicBezTo>
                    <a:pt x="57045" y="43198"/>
                    <a:pt x="58957" y="43198"/>
                    <a:pt x="58957" y="39382"/>
                  </a:cubicBezTo>
                  <a:cubicBezTo>
                    <a:pt x="58957" y="37284"/>
                    <a:pt x="57045" y="37284"/>
                    <a:pt x="53603" y="37284"/>
                  </a:cubicBezTo>
                  <a:lnTo>
                    <a:pt x="36777" y="37284"/>
                  </a:lnTo>
                  <a:cubicBezTo>
                    <a:pt x="43660" y="10190"/>
                    <a:pt x="44616" y="6374"/>
                    <a:pt x="44616" y="5229"/>
                  </a:cubicBezTo>
                  <a:cubicBezTo>
                    <a:pt x="44616" y="1986"/>
                    <a:pt x="42322" y="78"/>
                    <a:pt x="39071" y="78"/>
                  </a:cubicBezTo>
                  <a:cubicBezTo>
                    <a:pt x="38498" y="78"/>
                    <a:pt x="33144" y="269"/>
                    <a:pt x="31423" y="6947"/>
                  </a:cubicBezTo>
                  <a:lnTo>
                    <a:pt x="23966" y="37284"/>
                  </a:lnTo>
                  <a:lnTo>
                    <a:pt x="5992" y="37284"/>
                  </a:lnTo>
                  <a:cubicBezTo>
                    <a:pt x="2168" y="37284"/>
                    <a:pt x="256" y="37284"/>
                    <a:pt x="256" y="40909"/>
                  </a:cubicBezTo>
                  <a:cubicBezTo>
                    <a:pt x="256" y="43198"/>
                    <a:pt x="1786" y="43198"/>
                    <a:pt x="5610" y="43198"/>
                  </a:cubicBezTo>
                  <a:lnTo>
                    <a:pt x="22436" y="43198"/>
                  </a:lnTo>
                  <a:cubicBezTo>
                    <a:pt x="8669" y="97385"/>
                    <a:pt x="7904" y="100629"/>
                    <a:pt x="7904" y="104063"/>
                  </a:cubicBezTo>
                  <a:cubicBezTo>
                    <a:pt x="7904" y="114366"/>
                    <a:pt x="15170" y="121616"/>
                    <a:pt x="25495" y="121616"/>
                  </a:cubicBezTo>
                  <a:cubicBezTo>
                    <a:pt x="44999" y="121616"/>
                    <a:pt x="55898" y="93760"/>
                    <a:pt x="55898" y="92233"/>
                  </a:cubicBezTo>
                  <a:cubicBezTo>
                    <a:pt x="55898" y="90325"/>
                    <a:pt x="54368" y="90325"/>
                    <a:pt x="53603" y="90325"/>
                  </a:cubicBezTo>
                  <a:cubicBezTo>
                    <a:pt x="51882" y="90325"/>
                    <a:pt x="51691" y="90898"/>
                    <a:pt x="50735" y="92997"/>
                  </a:cubicBezTo>
                  <a:cubicBezTo>
                    <a:pt x="42513" y="112840"/>
                    <a:pt x="32379" y="117419"/>
                    <a:pt x="25878" y="117419"/>
                  </a:cubicBezTo>
                  <a:cubicBezTo>
                    <a:pt x="21863" y="117419"/>
                    <a:pt x="19950" y="114938"/>
                    <a:pt x="19950" y="108642"/>
                  </a:cubicBezTo>
                  <a:cubicBezTo>
                    <a:pt x="19950" y="104063"/>
                    <a:pt x="20333" y="102727"/>
                    <a:pt x="21098" y="99484"/>
                  </a:cubicBezTo>
                  <a:lnTo>
                    <a:pt x="35247" y="43198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ED347AB-C512-169B-66C5-AED69165FA3E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8514459" y="4846030"/>
              <a:ext cx="116828" cy="7631"/>
            </a:xfrm>
            <a:custGeom>
              <a:avLst/>
              <a:gdLst>
                <a:gd name="connsiteX0" fmla="*/ 110398 w 116828"/>
                <a:gd name="connsiteY0" fmla="*/ 7710 h 7631"/>
                <a:gd name="connsiteX1" fmla="*/ 117091 w 116828"/>
                <a:gd name="connsiteY1" fmla="*/ 3894 h 7631"/>
                <a:gd name="connsiteX2" fmla="*/ 110398 w 116828"/>
                <a:gd name="connsiteY2" fmla="*/ 78 h 7631"/>
                <a:gd name="connsiteX3" fmla="*/ 6954 w 116828"/>
                <a:gd name="connsiteY3" fmla="*/ 78 h 7631"/>
                <a:gd name="connsiteX4" fmla="*/ 262 w 116828"/>
                <a:gd name="connsiteY4" fmla="*/ 3894 h 7631"/>
                <a:gd name="connsiteX5" fmla="*/ 6954 w 116828"/>
                <a:gd name="connsiteY5" fmla="*/ 7710 h 7631"/>
                <a:gd name="connsiteX6" fmla="*/ 110398 w 116828"/>
                <a:gd name="connsiteY6" fmla="*/ 7710 h 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6828" h="7631">
                  <a:moveTo>
                    <a:pt x="110398" y="7710"/>
                  </a:moveTo>
                  <a:cubicBezTo>
                    <a:pt x="113649" y="7710"/>
                    <a:pt x="117091" y="7710"/>
                    <a:pt x="117091" y="3894"/>
                  </a:cubicBezTo>
                  <a:cubicBezTo>
                    <a:pt x="117091" y="78"/>
                    <a:pt x="113649" y="78"/>
                    <a:pt x="110398" y="78"/>
                  </a:cubicBezTo>
                  <a:lnTo>
                    <a:pt x="6954" y="78"/>
                  </a:lnTo>
                  <a:cubicBezTo>
                    <a:pt x="3703" y="78"/>
                    <a:pt x="262" y="78"/>
                    <a:pt x="262" y="3894"/>
                  </a:cubicBezTo>
                  <a:cubicBezTo>
                    <a:pt x="262" y="7710"/>
                    <a:pt x="3703" y="7710"/>
                    <a:pt x="6954" y="7710"/>
                  </a:cubicBezTo>
                  <a:lnTo>
                    <a:pt x="110398" y="7710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25F4BBD-66AD-3D8F-536A-EFCFCC3B4E1D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8694960" y="4815311"/>
              <a:ext cx="92545" cy="84523"/>
            </a:xfrm>
            <a:custGeom>
              <a:avLst/>
              <a:gdLst>
                <a:gd name="connsiteX0" fmla="*/ 51325 w 92545"/>
                <a:gd name="connsiteY0" fmla="*/ 11144 h 84523"/>
                <a:gd name="connsiteX1" fmla="*/ 83448 w 92545"/>
                <a:gd name="connsiteY1" fmla="*/ 11144 h 84523"/>
                <a:gd name="connsiteX2" fmla="*/ 92817 w 92545"/>
                <a:gd name="connsiteY2" fmla="*/ 4657 h 84523"/>
                <a:gd name="connsiteX3" fmla="*/ 85169 w 92545"/>
                <a:gd name="connsiteY3" fmla="*/ 78 h 84523"/>
                <a:gd name="connsiteX4" fmla="*/ 31630 w 92545"/>
                <a:gd name="connsiteY4" fmla="*/ 78 h 84523"/>
                <a:gd name="connsiteX5" fmla="*/ 11935 w 92545"/>
                <a:gd name="connsiteY5" fmla="*/ 9045 h 84523"/>
                <a:gd name="connsiteX6" fmla="*/ 272 w 92545"/>
                <a:gd name="connsiteY6" fmla="*/ 26217 h 84523"/>
                <a:gd name="connsiteX7" fmla="*/ 2566 w 92545"/>
                <a:gd name="connsiteY7" fmla="*/ 28125 h 84523"/>
                <a:gd name="connsiteX8" fmla="*/ 5625 w 92545"/>
                <a:gd name="connsiteY8" fmla="*/ 25836 h 84523"/>
                <a:gd name="connsiteX9" fmla="*/ 29909 w 92545"/>
                <a:gd name="connsiteY9" fmla="*/ 11144 h 84523"/>
                <a:gd name="connsiteX10" fmla="*/ 45779 w 92545"/>
                <a:gd name="connsiteY10" fmla="*/ 11144 h 84523"/>
                <a:gd name="connsiteX11" fmla="*/ 27041 w 92545"/>
                <a:gd name="connsiteY11" fmla="*/ 72390 h 84523"/>
                <a:gd name="connsiteX12" fmla="*/ 25129 w 92545"/>
                <a:gd name="connsiteY12" fmla="*/ 79450 h 84523"/>
                <a:gd name="connsiteX13" fmla="*/ 30674 w 92545"/>
                <a:gd name="connsiteY13" fmla="*/ 84602 h 84523"/>
                <a:gd name="connsiteX14" fmla="*/ 38513 w 92545"/>
                <a:gd name="connsiteY14" fmla="*/ 76397 h 84523"/>
                <a:gd name="connsiteX15" fmla="*/ 51325 w 92545"/>
                <a:gd name="connsiteY15" fmla="*/ 11144 h 84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2545" h="84523">
                  <a:moveTo>
                    <a:pt x="51325" y="11144"/>
                  </a:moveTo>
                  <a:lnTo>
                    <a:pt x="83448" y="11144"/>
                  </a:lnTo>
                  <a:cubicBezTo>
                    <a:pt x="85933" y="11144"/>
                    <a:pt x="92817" y="11144"/>
                    <a:pt x="92817" y="4657"/>
                  </a:cubicBezTo>
                  <a:cubicBezTo>
                    <a:pt x="92817" y="78"/>
                    <a:pt x="88802" y="78"/>
                    <a:pt x="85169" y="78"/>
                  </a:cubicBezTo>
                  <a:lnTo>
                    <a:pt x="31630" y="78"/>
                  </a:lnTo>
                  <a:cubicBezTo>
                    <a:pt x="27806" y="78"/>
                    <a:pt x="20349" y="78"/>
                    <a:pt x="11935" y="9045"/>
                  </a:cubicBezTo>
                  <a:cubicBezTo>
                    <a:pt x="5625" y="15914"/>
                    <a:pt x="272" y="25072"/>
                    <a:pt x="272" y="26217"/>
                  </a:cubicBezTo>
                  <a:cubicBezTo>
                    <a:pt x="272" y="26408"/>
                    <a:pt x="272" y="28125"/>
                    <a:pt x="2566" y="28125"/>
                  </a:cubicBezTo>
                  <a:cubicBezTo>
                    <a:pt x="4096" y="28125"/>
                    <a:pt x="4478" y="27362"/>
                    <a:pt x="5625" y="25836"/>
                  </a:cubicBezTo>
                  <a:cubicBezTo>
                    <a:pt x="14995" y="11144"/>
                    <a:pt x="25894" y="11144"/>
                    <a:pt x="29909" y="11144"/>
                  </a:cubicBezTo>
                  <a:lnTo>
                    <a:pt x="45779" y="11144"/>
                  </a:lnTo>
                  <a:lnTo>
                    <a:pt x="27041" y="72390"/>
                  </a:lnTo>
                  <a:cubicBezTo>
                    <a:pt x="26276" y="74680"/>
                    <a:pt x="25129" y="78687"/>
                    <a:pt x="25129" y="79450"/>
                  </a:cubicBezTo>
                  <a:cubicBezTo>
                    <a:pt x="25129" y="81549"/>
                    <a:pt x="26467" y="84602"/>
                    <a:pt x="30674" y="84602"/>
                  </a:cubicBezTo>
                  <a:cubicBezTo>
                    <a:pt x="36984" y="84602"/>
                    <a:pt x="37940" y="79259"/>
                    <a:pt x="38513" y="76397"/>
                  </a:cubicBezTo>
                  <a:lnTo>
                    <a:pt x="51325" y="11144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8D9D5D8-45D8-6A30-C7A4-14C5E09EDDB1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8805929" y="4754447"/>
              <a:ext cx="44360" cy="190798"/>
            </a:xfrm>
            <a:custGeom>
              <a:avLst/>
              <a:gdLst>
                <a:gd name="connsiteX0" fmla="*/ 44638 w 44360"/>
                <a:gd name="connsiteY0" fmla="*/ 95477 h 190798"/>
                <a:gd name="connsiteX1" fmla="*/ 32018 w 44360"/>
                <a:gd name="connsiteY1" fmla="*/ 35948 h 190798"/>
                <a:gd name="connsiteX2" fmla="*/ 2189 w 44360"/>
                <a:gd name="connsiteY2" fmla="*/ 78 h 190798"/>
                <a:gd name="connsiteX3" fmla="*/ 277 w 44360"/>
                <a:gd name="connsiteY3" fmla="*/ 1986 h 190798"/>
                <a:gd name="connsiteX4" fmla="*/ 3910 w 44360"/>
                <a:gd name="connsiteY4" fmla="*/ 6374 h 190798"/>
                <a:gd name="connsiteX5" fmla="*/ 33548 w 44360"/>
                <a:gd name="connsiteY5" fmla="*/ 95477 h 190798"/>
                <a:gd name="connsiteX6" fmla="*/ 2763 w 44360"/>
                <a:gd name="connsiteY6" fmla="*/ 185725 h 190798"/>
                <a:gd name="connsiteX7" fmla="*/ 277 w 44360"/>
                <a:gd name="connsiteY7" fmla="*/ 188968 h 190798"/>
                <a:gd name="connsiteX8" fmla="*/ 2189 w 44360"/>
                <a:gd name="connsiteY8" fmla="*/ 190876 h 190798"/>
                <a:gd name="connsiteX9" fmla="*/ 32592 w 44360"/>
                <a:gd name="connsiteY9" fmla="*/ 153670 h 190798"/>
                <a:gd name="connsiteX10" fmla="*/ 44638 w 44360"/>
                <a:gd name="connsiteY10" fmla="*/ 95477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360" h="190798">
                  <a:moveTo>
                    <a:pt x="44638" y="95477"/>
                  </a:moveTo>
                  <a:cubicBezTo>
                    <a:pt x="44638" y="80595"/>
                    <a:pt x="42534" y="57508"/>
                    <a:pt x="32018" y="35948"/>
                  </a:cubicBezTo>
                  <a:cubicBezTo>
                    <a:pt x="20545" y="12480"/>
                    <a:pt x="4101" y="78"/>
                    <a:pt x="2189" y="78"/>
                  </a:cubicBezTo>
                  <a:cubicBezTo>
                    <a:pt x="1042" y="78"/>
                    <a:pt x="277" y="841"/>
                    <a:pt x="277" y="1986"/>
                  </a:cubicBezTo>
                  <a:cubicBezTo>
                    <a:pt x="277" y="2558"/>
                    <a:pt x="277" y="2940"/>
                    <a:pt x="3910" y="6374"/>
                  </a:cubicBezTo>
                  <a:cubicBezTo>
                    <a:pt x="22649" y="25263"/>
                    <a:pt x="33548" y="55600"/>
                    <a:pt x="33548" y="95477"/>
                  </a:cubicBezTo>
                  <a:cubicBezTo>
                    <a:pt x="33548" y="128103"/>
                    <a:pt x="26473" y="161684"/>
                    <a:pt x="2763" y="185725"/>
                  </a:cubicBezTo>
                  <a:cubicBezTo>
                    <a:pt x="277" y="188014"/>
                    <a:pt x="277" y="188396"/>
                    <a:pt x="277" y="188968"/>
                  </a:cubicBezTo>
                  <a:cubicBezTo>
                    <a:pt x="277" y="190113"/>
                    <a:pt x="1042" y="190876"/>
                    <a:pt x="2189" y="190876"/>
                  </a:cubicBezTo>
                  <a:cubicBezTo>
                    <a:pt x="4101" y="190876"/>
                    <a:pt x="21310" y="177902"/>
                    <a:pt x="32592" y="153670"/>
                  </a:cubicBezTo>
                  <a:cubicBezTo>
                    <a:pt x="42343" y="132683"/>
                    <a:pt x="44638" y="111504"/>
                    <a:pt x="44638" y="95477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3CB7541-F888-47E5-96B1-1EADCC9D1D07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8877037" y="4765131"/>
              <a:ext cx="91015" cy="134512"/>
            </a:xfrm>
            <a:custGeom>
              <a:avLst/>
              <a:gdLst>
                <a:gd name="connsiteX0" fmla="*/ 91297 w 91015"/>
                <a:gd name="connsiteY0" fmla="*/ 2177 h 134512"/>
                <a:gd name="connsiteX1" fmla="*/ 88811 w 91015"/>
                <a:gd name="connsiteY1" fmla="*/ 78 h 134512"/>
                <a:gd name="connsiteX2" fmla="*/ 64527 w 91015"/>
                <a:gd name="connsiteY2" fmla="*/ 2177 h 134512"/>
                <a:gd name="connsiteX3" fmla="*/ 61850 w 91015"/>
                <a:gd name="connsiteY3" fmla="*/ 5802 h 134512"/>
                <a:gd name="connsiteX4" fmla="*/ 66439 w 91015"/>
                <a:gd name="connsiteY4" fmla="*/ 8091 h 134512"/>
                <a:gd name="connsiteX5" fmla="*/ 76000 w 91015"/>
                <a:gd name="connsiteY5" fmla="*/ 11335 h 134512"/>
                <a:gd name="connsiteX6" fmla="*/ 75426 w 91015"/>
                <a:gd name="connsiteY6" fmla="*/ 15151 h 134512"/>
                <a:gd name="connsiteX7" fmla="*/ 63954 w 91015"/>
                <a:gd name="connsiteY7" fmla="*/ 60370 h 134512"/>
                <a:gd name="connsiteX8" fmla="*/ 46362 w 91015"/>
                <a:gd name="connsiteY8" fmla="*/ 48159 h 134512"/>
                <a:gd name="connsiteX9" fmla="*/ 281 w 91015"/>
                <a:gd name="connsiteY9" fmla="*/ 104063 h 134512"/>
                <a:gd name="connsiteX10" fmla="*/ 25712 w 91015"/>
                <a:gd name="connsiteY10" fmla="*/ 134591 h 134512"/>
                <a:gd name="connsiteX11" fmla="*/ 50569 w 91015"/>
                <a:gd name="connsiteY11" fmla="*/ 120281 h 134512"/>
                <a:gd name="connsiteX12" fmla="*/ 67969 w 91015"/>
                <a:gd name="connsiteY12" fmla="*/ 134591 h 134512"/>
                <a:gd name="connsiteX13" fmla="*/ 82119 w 91015"/>
                <a:gd name="connsiteY13" fmla="*/ 124097 h 134512"/>
                <a:gd name="connsiteX14" fmla="*/ 87855 w 91015"/>
                <a:gd name="connsiteY14" fmla="*/ 105208 h 134512"/>
                <a:gd name="connsiteX15" fmla="*/ 85560 w 91015"/>
                <a:gd name="connsiteY15" fmla="*/ 103300 h 134512"/>
                <a:gd name="connsiteX16" fmla="*/ 82883 w 91015"/>
                <a:gd name="connsiteY16" fmla="*/ 106734 h 134512"/>
                <a:gd name="connsiteX17" fmla="*/ 68351 w 91015"/>
                <a:gd name="connsiteY17" fmla="*/ 130393 h 134512"/>
                <a:gd name="connsiteX18" fmla="*/ 62615 w 91015"/>
                <a:gd name="connsiteY18" fmla="*/ 121616 h 134512"/>
                <a:gd name="connsiteX19" fmla="*/ 63762 w 91015"/>
                <a:gd name="connsiteY19" fmla="*/ 112458 h 134512"/>
                <a:gd name="connsiteX20" fmla="*/ 91297 w 91015"/>
                <a:gd name="connsiteY20" fmla="*/ 2177 h 134512"/>
                <a:gd name="connsiteX21" fmla="*/ 51525 w 91015"/>
                <a:gd name="connsiteY21" fmla="*/ 109787 h 134512"/>
                <a:gd name="connsiteX22" fmla="*/ 47701 w 91015"/>
                <a:gd name="connsiteY22" fmla="*/ 116846 h 134512"/>
                <a:gd name="connsiteX23" fmla="*/ 26094 w 91015"/>
                <a:gd name="connsiteY23" fmla="*/ 130393 h 134512"/>
                <a:gd name="connsiteX24" fmla="*/ 13857 w 91015"/>
                <a:gd name="connsiteY24" fmla="*/ 112458 h 134512"/>
                <a:gd name="connsiteX25" fmla="*/ 24373 w 91015"/>
                <a:gd name="connsiteY25" fmla="*/ 70673 h 134512"/>
                <a:gd name="connsiteX26" fmla="*/ 46554 w 91015"/>
                <a:gd name="connsiteY26" fmla="*/ 52357 h 134512"/>
                <a:gd name="connsiteX27" fmla="*/ 61659 w 91015"/>
                <a:gd name="connsiteY27" fmla="*/ 69147 h 134512"/>
                <a:gd name="connsiteX28" fmla="*/ 61086 w 91015"/>
                <a:gd name="connsiteY28" fmla="*/ 72390 h 134512"/>
                <a:gd name="connsiteX29" fmla="*/ 51525 w 91015"/>
                <a:gd name="connsiteY29" fmla="*/ 109787 h 134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1015" h="134512">
                  <a:moveTo>
                    <a:pt x="91297" y="2177"/>
                  </a:moveTo>
                  <a:cubicBezTo>
                    <a:pt x="91297" y="1986"/>
                    <a:pt x="91297" y="78"/>
                    <a:pt x="88811" y="78"/>
                  </a:cubicBezTo>
                  <a:cubicBezTo>
                    <a:pt x="85943" y="78"/>
                    <a:pt x="67778" y="1795"/>
                    <a:pt x="64527" y="2177"/>
                  </a:cubicBezTo>
                  <a:cubicBezTo>
                    <a:pt x="62998" y="2367"/>
                    <a:pt x="61850" y="3321"/>
                    <a:pt x="61850" y="5802"/>
                  </a:cubicBezTo>
                  <a:cubicBezTo>
                    <a:pt x="61850" y="8091"/>
                    <a:pt x="63571" y="8091"/>
                    <a:pt x="66439" y="8091"/>
                  </a:cubicBezTo>
                  <a:cubicBezTo>
                    <a:pt x="75617" y="8091"/>
                    <a:pt x="76000" y="9427"/>
                    <a:pt x="76000" y="11335"/>
                  </a:cubicBezTo>
                  <a:lnTo>
                    <a:pt x="75426" y="15151"/>
                  </a:lnTo>
                  <a:lnTo>
                    <a:pt x="63954" y="60370"/>
                  </a:lnTo>
                  <a:cubicBezTo>
                    <a:pt x="60512" y="53311"/>
                    <a:pt x="54967" y="48159"/>
                    <a:pt x="46362" y="48159"/>
                  </a:cubicBezTo>
                  <a:cubicBezTo>
                    <a:pt x="23991" y="48159"/>
                    <a:pt x="281" y="76206"/>
                    <a:pt x="281" y="104063"/>
                  </a:cubicBezTo>
                  <a:cubicBezTo>
                    <a:pt x="281" y="121998"/>
                    <a:pt x="10797" y="134591"/>
                    <a:pt x="25712" y="134591"/>
                  </a:cubicBezTo>
                  <a:cubicBezTo>
                    <a:pt x="29536" y="134591"/>
                    <a:pt x="39096" y="133827"/>
                    <a:pt x="50569" y="120281"/>
                  </a:cubicBezTo>
                  <a:cubicBezTo>
                    <a:pt x="52099" y="128294"/>
                    <a:pt x="58791" y="134591"/>
                    <a:pt x="67969" y="134591"/>
                  </a:cubicBezTo>
                  <a:cubicBezTo>
                    <a:pt x="74661" y="134591"/>
                    <a:pt x="79059" y="130202"/>
                    <a:pt x="82119" y="124097"/>
                  </a:cubicBezTo>
                  <a:cubicBezTo>
                    <a:pt x="85369" y="117228"/>
                    <a:pt x="87855" y="105589"/>
                    <a:pt x="87855" y="105208"/>
                  </a:cubicBezTo>
                  <a:cubicBezTo>
                    <a:pt x="87855" y="103300"/>
                    <a:pt x="86134" y="103300"/>
                    <a:pt x="85560" y="103300"/>
                  </a:cubicBezTo>
                  <a:cubicBezTo>
                    <a:pt x="83648" y="103300"/>
                    <a:pt x="83457" y="104063"/>
                    <a:pt x="82883" y="106734"/>
                  </a:cubicBezTo>
                  <a:cubicBezTo>
                    <a:pt x="79633" y="119136"/>
                    <a:pt x="76191" y="130393"/>
                    <a:pt x="68351" y="130393"/>
                  </a:cubicBezTo>
                  <a:cubicBezTo>
                    <a:pt x="63189" y="130393"/>
                    <a:pt x="62615" y="125432"/>
                    <a:pt x="62615" y="121616"/>
                  </a:cubicBezTo>
                  <a:cubicBezTo>
                    <a:pt x="62615" y="117037"/>
                    <a:pt x="62998" y="115702"/>
                    <a:pt x="63762" y="112458"/>
                  </a:cubicBezTo>
                  <a:lnTo>
                    <a:pt x="91297" y="2177"/>
                  </a:lnTo>
                  <a:close/>
                  <a:moveTo>
                    <a:pt x="51525" y="109787"/>
                  </a:moveTo>
                  <a:cubicBezTo>
                    <a:pt x="50569" y="113221"/>
                    <a:pt x="50569" y="113603"/>
                    <a:pt x="47701" y="116846"/>
                  </a:cubicBezTo>
                  <a:cubicBezTo>
                    <a:pt x="39288" y="127340"/>
                    <a:pt x="31448" y="130393"/>
                    <a:pt x="26094" y="130393"/>
                  </a:cubicBezTo>
                  <a:cubicBezTo>
                    <a:pt x="16534" y="130393"/>
                    <a:pt x="13857" y="119899"/>
                    <a:pt x="13857" y="112458"/>
                  </a:cubicBezTo>
                  <a:cubicBezTo>
                    <a:pt x="13857" y="102918"/>
                    <a:pt x="19976" y="79450"/>
                    <a:pt x="24373" y="70673"/>
                  </a:cubicBezTo>
                  <a:cubicBezTo>
                    <a:pt x="30301" y="59416"/>
                    <a:pt x="38905" y="52357"/>
                    <a:pt x="46554" y="52357"/>
                  </a:cubicBezTo>
                  <a:cubicBezTo>
                    <a:pt x="58982" y="52357"/>
                    <a:pt x="61659" y="68002"/>
                    <a:pt x="61659" y="69147"/>
                  </a:cubicBezTo>
                  <a:cubicBezTo>
                    <a:pt x="61659" y="70292"/>
                    <a:pt x="61277" y="71436"/>
                    <a:pt x="61086" y="72390"/>
                  </a:cubicBezTo>
                  <a:lnTo>
                    <a:pt x="51525" y="109787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3B5DD3C-1B6E-786C-51A9-E15F7F5B2189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8974074" y="4815311"/>
              <a:ext cx="92545" cy="84523"/>
            </a:xfrm>
            <a:custGeom>
              <a:avLst/>
              <a:gdLst>
                <a:gd name="connsiteX0" fmla="*/ 51339 w 92545"/>
                <a:gd name="connsiteY0" fmla="*/ 11144 h 84523"/>
                <a:gd name="connsiteX1" fmla="*/ 83462 w 92545"/>
                <a:gd name="connsiteY1" fmla="*/ 11144 h 84523"/>
                <a:gd name="connsiteX2" fmla="*/ 92831 w 92545"/>
                <a:gd name="connsiteY2" fmla="*/ 4657 h 84523"/>
                <a:gd name="connsiteX3" fmla="*/ 85183 w 92545"/>
                <a:gd name="connsiteY3" fmla="*/ 78 h 84523"/>
                <a:gd name="connsiteX4" fmla="*/ 31644 w 92545"/>
                <a:gd name="connsiteY4" fmla="*/ 78 h 84523"/>
                <a:gd name="connsiteX5" fmla="*/ 11950 w 92545"/>
                <a:gd name="connsiteY5" fmla="*/ 9045 h 84523"/>
                <a:gd name="connsiteX6" fmla="*/ 286 w 92545"/>
                <a:gd name="connsiteY6" fmla="*/ 26217 h 84523"/>
                <a:gd name="connsiteX7" fmla="*/ 2581 w 92545"/>
                <a:gd name="connsiteY7" fmla="*/ 28125 h 84523"/>
                <a:gd name="connsiteX8" fmla="*/ 5640 w 92545"/>
                <a:gd name="connsiteY8" fmla="*/ 25836 h 84523"/>
                <a:gd name="connsiteX9" fmla="*/ 29924 w 92545"/>
                <a:gd name="connsiteY9" fmla="*/ 11144 h 84523"/>
                <a:gd name="connsiteX10" fmla="*/ 45794 w 92545"/>
                <a:gd name="connsiteY10" fmla="*/ 11144 h 84523"/>
                <a:gd name="connsiteX11" fmla="*/ 27055 w 92545"/>
                <a:gd name="connsiteY11" fmla="*/ 72390 h 84523"/>
                <a:gd name="connsiteX12" fmla="*/ 25143 w 92545"/>
                <a:gd name="connsiteY12" fmla="*/ 79450 h 84523"/>
                <a:gd name="connsiteX13" fmla="*/ 30688 w 92545"/>
                <a:gd name="connsiteY13" fmla="*/ 84602 h 84523"/>
                <a:gd name="connsiteX14" fmla="*/ 38528 w 92545"/>
                <a:gd name="connsiteY14" fmla="*/ 76397 h 84523"/>
                <a:gd name="connsiteX15" fmla="*/ 51339 w 92545"/>
                <a:gd name="connsiteY15" fmla="*/ 11144 h 84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2545" h="84523">
                  <a:moveTo>
                    <a:pt x="51339" y="11144"/>
                  </a:moveTo>
                  <a:lnTo>
                    <a:pt x="83462" y="11144"/>
                  </a:lnTo>
                  <a:cubicBezTo>
                    <a:pt x="85948" y="11144"/>
                    <a:pt x="92831" y="11144"/>
                    <a:pt x="92831" y="4657"/>
                  </a:cubicBezTo>
                  <a:cubicBezTo>
                    <a:pt x="92831" y="78"/>
                    <a:pt x="88816" y="78"/>
                    <a:pt x="85183" y="78"/>
                  </a:cubicBezTo>
                  <a:lnTo>
                    <a:pt x="31644" y="78"/>
                  </a:lnTo>
                  <a:cubicBezTo>
                    <a:pt x="27820" y="78"/>
                    <a:pt x="20363" y="78"/>
                    <a:pt x="11950" y="9045"/>
                  </a:cubicBezTo>
                  <a:cubicBezTo>
                    <a:pt x="5640" y="15914"/>
                    <a:pt x="286" y="25072"/>
                    <a:pt x="286" y="26217"/>
                  </a:cubicBezTo>
                  <a:cubicBezTo>
                    <a:pt x="286" y="26408"/>
                    <a:pt x="286" y="28125"/>
                    <a:pt x="2581" y="28125"/>
                  </a:cubicBezTo>
                  <a:cubicBezTo>
                    <a:pt x="4110" y="28125"/>
                    <a:pt x="4493" y="27362"/>
                    <a:pt x="5640" y="25836"/>
                  </a:cubicBezTo>
                  <a:cubicBezTo>
                    <a:pt x="15009" y="11144"/>
                    <a:pt x="25908" y="11144"/>
                    <a:pt x="29924" y="11144"/>
                  </a:cubicBezTo>
                  <a:lnTo>
                    <a:pt x="45794" y="11144"/>
                  </a:lnTo>
                  <a:lnTo>
                    <a:pt x="27055" y="72390"/>
                  </a:lnTo>
                  <a:cubicBezTo>
                    <a:pt x="26291" y="74680"/>
                    <a:pt x="25143" y="78687"/>
                    <a:pt x="25143" y="79450"/>
                  </a:cubicBezTo>
                  <a:cubicBezTo>
                    <a:pt x="25143" y="81549"/>
                    <a:pt x="26482" y="84602"/>
                    <a:pt x="30688" y="84602"/>
                  </a:cubicBezTo>
                  <a:cubicBezTo>
                    <a:pt x="36998" y="84602"/>
                    <a:pt x="37954" y="79259"/>
                    <a:pt x="38528" y="76397"/>
                  </a:cubicBezTo>
                  <a:lnTo>
                    <a:pt x="51339" y="11144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45" name="Group 44" descr="\documentclass{article}&#10;\usepackage{amsmath}&#10;\usepackage{amsfonts}&#10;\usepackage{gensymb}&#10;\usepackage{txfonts}&#10;\usepackage{circuitikz}&#10;\pagestyle{empty}&#10;\DeclareMathOperator*{\argmin}{arg\;min}&#10;\DeclareMathOperator*{\argmax}{arg\;max}&#10;\begin{document}&#10;&#10;\begin{equation*}&#10;h(t-\tau)=h(-(\tau-t))&#10;\end{equation*}&#10;&#10;\end{document}" title="IguanaTex Vector Display">
            <a:extLst>
              <a:ext uri="{FF2B5EF4-FFF2-40B4-BE49-F238E27FC236}">
                <a16:creationId xmlns:a16="http://schemas.microsoft.com/office/drawing/2014/main" id="{4CA1F7D5-C5F4-469F-FF0F-BF96A4758A2A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2261162" y="3941706"/>
            <a:ext cx="1707292" cy="178869"/>
            <a:chOff x="6416587" y="3963697"/>
            <a:chExt cx="1707292" cy="178869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1962710-024E-5493-5CED-766EF80A477C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6416587" y="3963697"/>
              <a:ext cx="92300" cy="143927"/>
            </a:xfrm>
            <a:custGeom>
              <a:avLst/>
              <a:gdLst>
                <a:gd name="connsiteX0" fmla="*/ 89878 w 92300"/>
                <a:gd name="connsiteY0" fmla="*/ 117795 h 143927"/>
                <a:gd name="connsiteX1" fmla="*/ 73388 w 92300"/>
                <a:gd name="connsiteY1" fmla="*/ 134226 h 143927"/>
                <a:gd name="connsiteX2" fmla="*/ 70171 w 92300"/>
                <a:gd name="connsiteY2" fmla="*/ 130483 h 143927"/>
                <a:gd name="connsiteX3" fmla="*/ 76807 w 92300"/>
                <a:gd name="connsiteY3" fmla="*/ 104484 h 143927"/>
                <a:gd name="connsiteX4" fmla="*/ 86459 w 92300"/>
                <a:gd name="connsiteY4" fmla="*/ 64343 h 143927"/>
                <a:gd name="connsiteX5" fmla="*/ 73187 w 92300"/>
                <a:gd name="connsiteY5" fmla="*/ 50408 h 143927"/>
                <a:gd name="connsiteX6" fmla="*/ 27137 w 92300"/>
                <a:gd name="connsiteY6" fmla="*/ 94293 h 143927"/>
                <a:gd name="connsiteX7" fmla="*/ 51268 w 92300"/>
                <a:gd name="connsiteY7" fmla="*/ 1115 h 143927"/>
                <a:gd name="connsiteX8" fmla="*/ 50263 w 92300"/>
                <a:gd name="connsiteY8" fmla="*/ 75 h 143927"/>
                <a:gd name="connsiteX9" fmla="*/ 18692 w 92300"/>
                <a:gd name="connsiteY9" fmla="*/ 5690 h 143927"/>
                <a:gd name="connsiteX10" fmla="*/ 18692 w 92300"/>
                <a:gd name="connsiteY10" fmla="*/ 8810 h 143927"/>
                <a:gd name="connsiteX11" fmla="*/ 23920 w 92300"/>
                <a:gd name="connsiteY11" fmla="*/ 8810 h 143927"/>
                <a:gd name="connsiteX12" fmla="*/ 24523 w 92300"/>
                <a:gd name="connsiteY12" fmla="*/ 8602 h 143927"/>
                <a:gd name="connsiteX13" fmla="*/ 32165 w 92300"/>
                <a:gd name="connsiteY13" fmla="*/ 13802 h 143927"/>
                <a:gd name="connsiteX14" fmla="*/ 29349 w 92300"/>
                <a:gd name="connsiteY14" fmla="*/ 27945 h 143927"/>
                <a:gd name="connsiteX15" fmla="*/ 27338 w 92300"/>
                <a:gd name="connsiteY15" fmla="*/ 35641 h 143927"/>
                <a:gd name="connsiteX16" fmla="*/ 191 w 92300"/>
                <a:gd name="connsiteY16" fmla="*/ 142130 h 143927"/>
                <a:gd name="connsiteX17" fmla="*/ 15273 w 92300"/>
                <a:gd name="connsiteY17" fmla="*/ 142130 h 143927"/>
                <a:gd name="connsiteX18" fmla="*/ 33974 w 92300"/>
                <a:gd name="connsiteY18" fmla="*/ 90341 h 143927"/>
                <a:gd name="connsiteX19" fmla="*/ 65144 w 92300"/>
                <a:gd name="connsiteY19" fmla="*/ 61015 h 143927"/>
                <a:gd name="connsiteX20" fmla="*/ 70774 w 92300"/>
                <a:gd name="connsiteY20" fmla="*/ 66215 h 143927"/>
                <a:gd name="connsiteX21" fmla="*/ 69367 w 92300"/>
                <a:gd name="connsiteY21" fmla="*/ 73078 h 143927"/>
                <a:gd name="connsiteX22" fmla="*/ 58307 w 92300"/>
                <a:gd name="connsiteY22" fmla="*/ 116132 h 143927"/>
                <a:gd name="connsiteX23" fmla="*/ 54285 w 92300"/>
                <a:gd name="connsiteY23" fmla="*/ 135266 h 143927"/>
                <a:gd name="connsiteX24" fmla="*/ 63133 w 92300"/>
                <a:gd name="connsiteY24" fmla="*/ 144002 h 143927"/>
                <a:gd name="connsiteX25" fmla="*/ 92492 w 92300"/>
                <a:gd name="connsiteY25" fmla="*/ 120291 h 143927"/>
                <a:gd name="connsiteX26" fmla="*/ 89878 w 92300"/>
                <a:gd name="connsiteY26" fmla="*/ 117795 h 143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2300" h="143927">
                  <a:moveTo>
                    <a:pt x="89878" y="117795"/>
                  </a:moveTo>
                  <a:cubicBezTo>
                    <a:pt x="79019" y="131939"/>
                    <a:pt x="76606" y="134226"/>
                    <a:pt x="73388" y="134226"/>
                  </a:cubicBezTo>
                  <a:cubicBezTo>
                    <a:pt x="71579" y="134226"/>
                    <a:pt x="70171" y="132355"/>
                    <a:pt x="70171" y="130483"/>
                  </a:cubicBezTo>
                  <a:cubicBezTo>
                    <a:pt x="70171" y="128403"/>
                    <a:pt x="73388" y="115300"/>
                    <a:pt x="76807" y="104484"/>
                  </a:cubicBezTo>
                  <a:cubicBezTo>
                    <a:pt x="82639" y="84726"/>
                    <a:pt x="86459" y="69334"/>
                    <a:pt x="86459" y="64343"/>
                  </a:cubicBezTo>
                  <a:cubicBezTo>
                    <a:pt x="86459" y="56023"/>
                    <a:pt x="81030" y="50408"/>
                    <a:pt x="73187" y="50408"/>
                  </a:cubicBezTo>
                  <a:cubicBezTo>
                    <a:pt x="60116" y="50408"/>
                    <a:pt x="45839" y="64135"/>
                    <a:pt x="27137" y="94293"/>
                  </a:cubicBezTo>
                  <a:lnTo>
                    <a:pt x="51268" y="1115"/>
                  </a:lnTo>
                  <a:lnTo>
                    <a:pt x="50263" y="75"/>
                  </a:lnTo>
                  <a:cubicBezTo>
                    <a:pt x="38600" y="2779"/>
                    <a:pt x="30757" y="4234"/>
                    <a:pt x="18692" y="5690"/>
                  </a:cubicBezTo>
                  <a:lnTo>
                    <a:pt x="18692" y="8810"/>
                  </a:lnTo>
                  <a:lnTo>
                    <a:pt x="23920" y="8810"/>
                  </a:lnTo>
                  <a:cubicBezTo>
                    <a:pt x="24121" y="8810"/>
                    <a:pt x="24322" y="8810"/>
                    <a:pt x="24523" y="8602"/>
                  </a:cubicBezTo>
                  <a:cubicBezTo>
                    <a:pt x="27338" y="7354"/>
                    <a:pt x="32165" y="10890"/>
                    <a:pt x="32165" y="13802"/>
                  </a:cubicBezTo>
                  <a:cubicBezTo>
                    <a:pt x="32165" y="16714"/>
                    <a:pt x="31159" y="21913"/>
                    <a:pt x="29349" y="27945"/>
                  </a:cubicBezTo>
                  <a:cubicBezTo>
                    <a:pt x="29148" y="28153"/>
                    <a:pt x="28545" y="31065"/>
                    <a:pt x="27338" y="35641"/>
                  </a:cubicBezTo>
                  <a:lnTo>
                    <a:pt x="191" y="142130"/>
                  </a:lnTo>
                  <a:lnTo>
                    <a:pt x="15273" y="142130"/>
                  </a:lnTo>
                  <a:cubicBezTo>
                    <a:pt x="23317" y="110100"/>
                    <a:pt x="25931" y="103028"/>
                    <a:pt x="33974" y="90341"/>
                  </a:cubicBezTo>
                  <a:cubicBezTo>
                    <a:pt x="44431" y="73910"/>
                    <a:pt x="58105" y="61015"/>
                    <a:pt x="65144" y="61015"/>
                  </a:cubicBezTo>
                  <a:cubicBezTo>
                    <a:pt x="68160" y="61015"/>
                    <a:pt x="70774" y="63511"/>
                    <a:pt x="70774" y="66215"/>
                  </a:cubicBezTo>
                  <a:cubicBezTo>
                    <a:pt x="70774" y="67047"/>
                    <a:pt x="70171" y="69750"/>
                    <a:pt x="69367" y="73078"/>
                  </a:cubicBezTo>
                  <a:lnTo>
                    <a:pt x="58307" y="116132"/>
                  </a:lnTo>
                  <a:cubicBezTo>
                    <a:pt x="55692" y="126323"/>
                    <a:pt x="54285" y="132771"/>
                    <a:pt x="54285" y="135266"/>
                  </a:cubicBezTo>
                  <a:cubicBezTo>
                    <a:pt x="54285" y="140674"/>
                    <a:pt x="57703" y="144002"/>
                    <a:pt x="63133" y="144002"/>
                  </a:cubicBezTo>
                  <a:cubicBezTo>
                    <a:pt x="73388" y="144002"/>
                    <a:pt x="80427" y="138386"/>
                    <a:pt x="92492" y="120291"/>
                  </a:cubicBezTo>
                  <a:lnTo>
                    <a:pt x="89878" y="117795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B750B6B-FDEF-FE2B-DF0F-E67ABCBA6DF3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6523341" y="3965153"/>
              <a:ext cx="51479" cy="177413"/>
            </a:xfrm>
            <a:custGeom>
              <a:avLst/>
              <a:gdLst>
                <a:gd name="connsiteX0" fmla="*/ 49866 w 51479"/>
                <a:gd name="connsiteY0" fmla="*/ 75 h 177413"/>
                <a:gd name="connsiteX1" fmla="*/ 21512 w 51479"/>
                <a:gd name="connsiteY1" fmla="*/ 25033 h 177413"/>
                <a:gd name="connsiteX2" fmla="*/ 196 w 51479"/>
                <a:gd name="connsiteY2" fmla="*/ 88261 h 177413"/>
                <a:gd name="connsiteX3" fmla="*/ 25333 w 51479"/>
                <a:gd name="connsiteY3" fmla="*/ 156273 h 177413"/>
                <a:gd name="connsiteX4" fmla="*/ 49262 w 51479"/>
                <a:gd name="connsiteY4" fmla="*/ 177488 h 177413"/>
                <a:gd name="connsiteX5" fmla="*/ 51676 w 51479"/>
                <a:gd name="connsiteY5" fmla="*/ 174160 h 177413"/>
                <a:gd name="connsiteX6" fmla="*/ 24528 w 51479"/>
                <a:gd name="connsiteY6" fmla="*/ 138178 h 177413"/>
                <a:gd name="connsiteX7" fmla="*/ 17490 w 51479"/>
                <a:gd name="connsiteY7" fmla="*/ 87637 h 177413"/>
                <a:gd name="connsiteX8" fmla="*/ 25534 w 51479"/>
                <a:gd name="connsiteY8" fmla="*/ 35849 h 177413"/>
                <a:gd name="connsiteX9" fmla="*/ 51676 w 51479"/>
                <a:gd name="connsiteY9" fmla="*/ 3403 h 177413"/>
                <a:gd name="connsiteX10" fmla="*/ 49866 w 51479"/>
                <a:gd name="connsiteY10" fmla="*/ 75 h 177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479" h="177413">
                  <a:moveTo>
                    <a:pt x="49866" y="75"/>
                  </a:moveTo>
                  <a:cubicBezTo>
                    <a:pt x="34985" y="10058"/>
                    <a:pt x="28952" y="15466"/>
                    <a:pt x="21512" y="25033"/>
                  </a:cubicBezTo>
                  <a:cubicBezTo>
                    <a:pt x="7234" y="43128"/>
                    <a:pt x="196" y="63927"/>
                    <a:pt x="196" y="88261"/>
                  </a:cubicBezTo>
                  <a:cubicBezTo>
                    <a:pt x="196" y="114676"/>
                    <a:pt x="7637" y="135058"/>
                    <a:pt x="25333" y="156273"/>
                  </a:cubicBezTo>
                  <a:cubicBezTo>
                    <a:pt x="33577" y="166256"/>
                    <a:pt x="38806" y="170832"/>
                    <a:pt x="49262" y="177488"/>
                  </a:cubicBezTo>
                  <a:lnTo>
                    <a:pt x="51676" y="174160"/>
                  </a:lnTo>
                  <a:cubicBezTo>
                    <a:pt x="35588" y="161057"/>
                    <a:pt x="29958" y="153777"/>
                    <a:pt x="24528" y="138178"/>
                  </a:cubicBezTo>
                  <a:cubicBezTo>
                    <a:pt x="19702" y="124243"/>
                    <a:pt x="17490" y="108436"/>
                    <a:pt x="17490" y="87637"/>
                  </a:cubicBezTo>
                  <a:cubicBezTo>
                    <a:pt x="17490" y="65799"/>
                    <a:pt x="20104" y="48744"/>
                    <a:pt x="25534" y="35849"/>
                  </a:cubicBezTo>
                  <a:cubicBezTo>
                    <a:pt x="31164" y="22953"/>
                    <a:pt x="37197" y="15466"/>
                    <a:pt x="51676" y="3403"/>
                  </a:cubicBezTo>
                  <a:lnTo>
                    <a:pt x="49866" y="75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3DF477A-3CC1-6EA0-7D61-1DBC5F16B31B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588344" y="3992191"/>
              <a:ext cx="52082" cy="115848"/>
            </a:xfrm>
            <a:custGeom>
              <a:avLst/>
              <a:gdLst>
                <a:gd name="connsiteX0" fmla="*/ 52282 w 52082"/>
                <a:gd name="connsiteY0" fmla="*/ 24617 h 115848"/>
                <a:gd name="connsiteX1" fmla="*/ 36195 w 52082"/>
                <a:gd name="connsiteY1" fmla="*/ 24617 h 115848"/>
                <a:gd name="connsiteX2" fmla="*/ 41825 w 52082"/>
                <a:gd name="connsiteY2" fmla="*/ 3195 h 115848"/>
                <a:gd name="connsiteX3" fmla="*/ 42026 w 52082"/>
                <a:gd name="connsiteY3" fmla="*/ 2155 h 115848"/>
                <a:gd name="connsiteX4" fmla="*/ 40418 w 52082"/>
                <a:gd name="connsiteY4" fmla="*/ 75 h 115848"/>
                <a:gd name="connsiteX5" fmla="*/ 37401 w 52082"/>
                <a:gd name="connsiteY5" fmla="*/ 1947 h 115848"/>
                <a:gd name="connsiteX6" fmla="*/ 10656 w 52082"/>
                <a:gd name="connsiteY6" fmla="*/ 24825 h 115848"/>
                <a:gd name="connsiteX7" fmla="*/ 4221 w 52082"/>
                <a:gd name="connsiteY7" fmla="*/ 30025 h 115848"/>
                <a:gd name="connsiteX8" fmla="*/ 4422 w 52082"/>
                <a:gd name="connsiteY8" fmla="*/ 31273 h 115848"/>
                <a:gd name="connsiteX9" fmla="*/ 19303 w 52082"/>
                <a:gd name="connsiteY9" fmla="*/ 31273 h 115848"/>
                <a:gd name="connsiteX10" fmla="*/ 4825 w 52082"/>
                <a:gd name="connsiteY10" fmla="*/ 88469 h 115848"/>
                <a:gd name="connsiteX11" fmla="*/ 3618 w 52082"/>
                <a:gd name="connsiteY11" fmla="*/ 92837 h 115848"/>
                <a:gd name="connsiteX12" fmla="*/ 199 w 52082"/>
                <a:gd name="connsiteY12" fmla="*/ 108020 h 115848"/>
                <a:gd name="connsiteX13" fmla="*/ 9852 w 52082"/>
                <a:gd name="connsiteY13" fmla="*/ 115924 h 115848"/>
                <a:gd name="connsiteX14" fmla="*/ 38407 w 52082"/>
                <a:gd name="connsiteY14" fmla="*/ 90757 h 115848"/>
                <a:gd name="connsiteX15" fmla="*/ 35793 w 52082"/>
                <a:gd name="connsiteY15" fmla="*/ 89301 h 115848"/>
                <a:gd name="connsiteX16" fmla="*/ 19504 w 52082"/>
                <a:gd name="connsiteY16" fmla="*/ 105732 h 115848"/>
                <a:gd name="connsiteX17" fmla="*/ 16488 w 52082"/>
                <a:gd name="connsiteY17" fmla="*/ 101572 h 115848"/>
                <a:gd name="connsiteX18" fmla="*/ 16689 w 52082"/>
                <a:gd name="connsiteY18" fmla="*/ 100533 h 115848"/>
                <a:gd name="connsiteX19" fmla="*/ 34385 w 52082"/>
                <a:gd name="connsiteY19" fmla="*/ 31273 h 115848"/>
                <a:gd name="connsiteX20" fmla="*/ 51277 w 52082"/>
                <a:gd name="connsiteY20" fmla="*/ 31273 h 115848"/>
                <a:gd name="connsiteX21" fmla="*/ 52282 w 52082"/>
                <a:gd name="connsiteY21" fmla="*/ 24617 h 115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2082" h="115848">
                  <a:moveTo>
                    <a:pt x="52282" y="24617"/>
                  </a:moveTo>
                  <a:lnTo>
                    <a:pt x="36195" y="24617"/>
                  </a:lnTo>
                  <a:lnTo>
                    <a:pt x="41825" y="3195"/>
                  </a:lnTo>
                  <a:cubicBezTo>
                    <a:pt x="42026" y="2779"/>
                    <a:pt x="42026" y="2363"/>
                    <a:pt x="42026" y="2155"/>
                  </a:cubicBezTo>
                  <a:cubicBezTo>
                    <a:pt x="42026" y="699"/>
                    <a:pt x="41423" y="75"/>
                    <a:pt x="40418" y="75"/>
                  </a:cubicBezTo>
                  <a:cubicBezTo>
                    <a:pt x="39211" y="75"/>
                    <a:pt x="38608" y="283"/>
                    <a:pt x="37401" y="1947"/>
                  </a:cubicBezTo>
                  <a:cubicBezTo>
                    <a:pt x="29559" y="12554"/>
                    <a:pt x="17091" y="22953"/>
                    <a:pt x="10656" y="24825"/>
                  </a:cubicBezTo>
                  <a:cubicBezTo>
                    <a:pt x="5629" y="26489"/>
                    <a:pt x="4221" y="27737"/>
                    <a:pt x="4221" y="30025"/>
                  </a:cubicBezTo>
                  <a:cubicBezTo>
                    <a:pt x="4221" y="30233"/>
                    <a:pt x="4221" y="30649"/>
                    <a:pt x="4422" y="31273"/>
                  </a:cubicBezTo>
                  <a:lnTo>
                    <a:pt x="19303" y="31273"/>
                  </a:lnTo>
                  <a:lnTo>
                    <a:pt x="4825" y="88469"/>
                  </a:lnTo>
                  <a:cubicBezTo>
                    <a:pt x="4422" y="90341"/>
                    <a:pt x="4221" y="90965"/>
                    <a:pt x="3618" y="92837"/>
                  </a:cubicBezTo>
                  <a:cubicBezTo>
                    <a:pt x="1808" y="99077"/>
                    <a:pt x="199" y="106356"/>
                    <a:pt x="199" y="108020"/>
                  </a:cubicBezTo>
                  <a:cubicBezTo>
                    <a:pt x="199" y="112596"/>
                    <a:pt x="4422" y="115924"/>
                    <a:pt x="9852" y="115924"/>
                  </a:cubicBezTo>
                  <a:cubicBezTo>
                    <a:pt x="19102" y="115924"/>
                    <a:pt x="25738" y="110100"/>
                    <a:pt x="38407" y="90757"/>
                  </a:cubicBezTo>
                  <a:lnTo>
                    <a:pt x="35793" y="89301"/>
                  </a:lnTo>
                  <a:cubicBezTo>
                    <a:pt x="25939" y="102404"/>
                    <a:pt x="22722" y="105732"/>
                    <a:pt x="19504" y="105732"/>
                  </a:cubicBezTo>
                  <a:cubicBezTo>
                    <a:pt x="17694" y="105732"/>
                    <a:pt x="16488" y="104068"/>
                    <a:pt x="16488" y="101572"/>
                  </a:cubicBezTo>
                  <a:cubicBezTo>
                    <a:pt x="16488" y="101364"/>
                    <a:pt x="16488" y="101156"/>
                    <a:pt x="16689" y="100533"/>
                  </a:cubicBezTo>
                  <a:lnTo>
                    <a:pt x="34385" y="31273"/>
                  </a:lnTo>
                  <a:lnTo>
                    <a:pt x="51277" y="31273"/>
                  </a:lnTo>
                  <a:lnTo>
                    <a:pt x="52282" y="24617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6753911-0F61-0A50-FC8F-A0419C139E4E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6698018" y="4046253"/>
              <a:ext cx="103344" cy="11690"/>
            </a:xfrm>
            <a:custGeom>
              <a:avLst/>
              <a:gdLst>
                <a:gd name="connsiteX0" fmla="*/ 103549 w 103344"/>
                <a:gd name="connsiteY0" fmla="*/ 11766 h 11690"/>
                <a:gd name="connsiteX1" fmla="*/ 103549 w 103344"/>
                <a:gd name="connsiteY1" fmla="*/ 75 h 11690"/>
                <a:gd name="connsiteX2" fmla="*/ 205 w 103344"/>
                <a:gd name="connsiteY2" fmla="*/ 75 h 11690"/>
                <a:gd name="connsiteX3" fmla="*/ 205 w 103344"/>
                <a:gd name="connsiteY3" fmla="*/ 11766 h 11690"/>
                <a:gd name="connsiteX4" fmla="*/ 103549 w 103344"/>
                <a:gd name="connsiteY4" fmla="*/ 11766 h 11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44" h="11690">
                  <a:moveTo>
                    <a:pt x="103549" y="11766"/>
                  </a:moveTo>
                  <a:lnTo>
                    <a:pt x="103549" y="75"/>
                  </a:lnTo>
                  <a:lnTo>
                    <a:pt x="205" y="75"/>
                  </a:lnTo>
                  <a:lnTo>
                    <a:pt x="205" y="11766"/>
                  </a:lnTo>
                  <a:lnTo>
                    <a:pt x="103549" y="11766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1BCC0B6-E3CF-02DF-F9C0-7CAA18BE13EE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6859334" y="4014030"/>
              <a:ext cx="94110" cy="94010"/>
            </a:xfrm>
            <a:custGeom>
              <a:avLst/>
              <a:gdLst>
                <a:gd name="connsiteX0" fmla="*/ 94324 w 94110"/>
                <a:gd name="connsiteY0" fmla="*/ 75 h 94010"/>
                <a:gd name="connsiteX1" fmla="*/ 33594 w 94110"/>
                <a:gd name="connsiteY1" fmla="*/ 75 h 94010"/>
                <a:gd name="connsiteX2" fmla="*/ 213 w 94110"/>
                <a:gd name="connsiteY2" fmla="*/ 26905 h 94010"/>
                <a:gd name="connsiteX3" fmla="*/ 2425 w 94110"/>
                <a:gd name="connsiteY3" fmla="*/ 26905 h 94010"/>
                <a:gd name="connsiteX4" fmla="*/ 22333 w 94110"/>
                <a:gd name="connsiteY4" fmla="*/ 15258 h 94010"/>
                <a:gd name="connsiteX5" fmla="*/ 45057 w 94110"/>
                <a:gd name="connsiteY5" fmla="*/ 15258 h 94010"/>
                <a:gd name="connsiteX6" fmla="*/ 31583 w 94110"/>
                <a:gd name="connsiteY6" fmla="*/ 60183 h 94010"/>
                <a:gd name="connsiteX7" fmla="*/ 28165 w 94110"/>
                <a:gd name="connsiteY7" fmla="*/ 77446 h 94010"/>
                <a:gd name="connsiteX8" fmla="*/ 42643 w 94110"/>
                <a:gd name="connsiteY8" fmla="*/ 94085 h 94010"/>
                <a:gd name="connsiteX9" fmla="*/ 53301 w 94110"/>
                <a:gd name="connsiteY9" fmla="*/ 85141 h 94010"/>
                <a:gd name="connsiteX10" fmla="*/ 43046 w 94110"/>
                <a:gd name="connsiteY10" fmla="*/ 64551 h 94010"/>
                <a:gd name="connsiteX11" fmla="*/ 44453 w 94110"/>
                <a:gd name="connsiteY11" fmla="*/ 57063 h 94010"/>
                <a:gd name="connsiteX12" fmla="*/ 57524 w 94110"/>
                <a:gd name="connsiteY12" fmla="*/ 15258 h 94010"/>
                <a:gd name="connsiteX13" fmla="*/ 89699 w 94110"/>
                <a:gd name="connsiteY13" fmla="*/ 15258 h 94010"/>
                <a:gd name="connsiteX14" fmla="*/ 94324 w 94110"/>
                <a:gd name="connsiteY14" fmla="*/ 75 h 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110" h="94010">
                  <a:moveTo>
                    <a:pt x="94324" y="75"/>
                  </a:moveTo>
                  <a:lnTo>
                    <a:pt x="33594" y="75"/>
                  </a:lnTo>
                  <a:cubicBezTo>
                    <a:pt x="15094" y="75"/>
                    <a:pt x="2224" y="22953"/>
                    <a:pt x="213" y="26905"/>
                  </a:cubicBezTo>
                  <a:lnTo>
                    <a:pt x="2425" y="26905"/>
                  </a:lnTo>
                  <a:cubicBezTo>
                    <a:pt x="3632" y="25449"/>
                    <a:pt x="11876" y="15258"/>
                    <a:pt x="22333" y="15258"/>
                  </a:cubicBezTo>
                  <a:lnTo>
                    <a:pt x="45057" y="15258"/>
                  </a:lnTo>
                  <a:lnTo>
                    <a:pt x="31583" y="60183"/>
                  </a:lnTo>
                  <a:cubicBezTo>
                    <a:pt x="29573" y="67047"/>
                    <a:pt x="28165" y="73078"/>
                    <a:pt x="28165" y="77446"/>
                  </a:cubicBezTo>
                  <a:cubicBezTo>
                    <a:pt x="28165" y="86389"/>
                    <a:pt x="32790" y="94085"/>
                    <a:pt x="42643" y="94085"/>
                  </a:cubicBezTo>
                  <a:cubicBezTo>
                    <a:pt x="47470" y="94085"/>
                    <a:pt x="53301" y="92837"/>
                    <a:pt x="53301" y="85141"/>
                  </a:cubicBezTo>
                  <a:cubicBezTo>
                    <a:pt x="53301" y="73494"/>
                    <a:pt x="43046" y="74534"/>
                    <a:pt x="43046" y="64551"/>
                  </a:cubicBezTo>
                  <a:cubicBezTo>
                    <a:pt x="43046" y="62471"/>
                    <a:pt x="43448" y="60183"/>
                    <a:pt x="44453" y="57063"/>
                  </a:cubicBezTo>
                  <a:lnTo>
                    <a:pt x="57524" y="15258"/>
                  </a:lnTo>
                  <a:lnTo>
                    <a:pt x="89699" y="15258"/>
                  </a:lnTo>
                  <a:lnTo>
                    <a:pt x="94324" y="75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A128BC6-46F9-D32D-8004-DAE13CDFD4AF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6960237" y="3965153"/>
              <a:ext cx="51479" cy="177413"/>
            </a:xfrm>
            <a:custGeom>
              <a:avLst/>
              <a:gdLst>
                <a:gd name="connsiteX0" fmla="*/ 2028 w 51479"/>
                <a:gd name="connsiteY0" fmla="*/ 177488 h 177413"/>
                <a:gd name="connsiteX1" fmla="*/ 30382 w 51479"/>
                <a:gd name="connsiteY1" fmla="*/ 152529 h 177413"/>
                <a:gd name="connsiteX2" fmla="*/ 51697 w 51479"/>
                <a:gd name="connsiteY2" fmla="*/ 89301 h 177413"/>
                <a:gd name="connsiteX3" fmla="*/ 26561 w 51479"/>
                <a:gd name="connsiteY3" fmla="*/ 21289 h 177413"/>
                <a:gd name="connsiteX4" fmla="*/ 2631 w 51479"/>
                <a:gd name="connsiteY4" fmla="*/ 75 h 177413"/>
                <a:gd name="connsiteX5" fmla="*/ 218 w 51479"/>
                <a:gd name="connsiteY5" fmla="*/ 3403 h 177413"/>
                <a:gd name="connsiteX6" fmla="*/ 27365 w 51479"/>
                <a:gd name="connsiteY6" fmla="*/ 39384 h 177413"/>
                <a:gd name="connsiteX7" fmla="*/ 34403 w 51479"/>
                <a:gd name="connsiteY7" fmla="*/ 89925 h 177413"/>
                <a:gd name="connsiteX8" fmla="*/ 26360 w 51479"/>
                <a:gd name="connsiteY8" fmla="*/ 141506 h 177413"/>
                <a:gd name="connsiteX9" fmla="*/ 218 w 51479"/>
                <a:gd name="connsiteY9" fmla="*/ 174160 h 177413"/>
                <a:gd name="connsiteX10" fmla="*/ 2028 w 51479"/>
                <a:gd name="connsiteY10" fmla="*/ 177488 h 177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479" h="177413">
                  <a:moveTo>
                    <a:pt x="2028" y="177488"/>
                  </a:moveTo>
                  <a:cubicBezTo>
                    <a:pt x="16908" y="167504"/>
                    <a:pt x="22941" y="162097"/>
                    <a:pt x="30382" y="152529"/>
                  </a:cubicBezTo>
                  <a:cubicBezTo>
                    <a:pt x="44659" y="134434"/>
                    <a:pt x="51697" y="113636"/>
                    <a:pt x="51697" y="89301"/>
                  </a:cubicBezTo>
                  <a:cubicBezTo>
                    <a:pt x="51697" y="62679"/>
                    <a:pt x="44257" y="42504"/>
                    <a:pt x="26561" y="21289"/>
                  </a:cubicBezTo>
                  <a:cubicBezTo>
                    <a:pt x="18316" y="11306"/>
                    <a:pt x="13088" y="6730"/>
                    <a:pt x="2631" y="75"/>
                  </a:cubicBezTo>
                  <a:lnTo>
                    <a:pt x="218" y="3403"/>
                  </a:lnTo>
                  <a:cubicBezTo>
                    <a:pt x="16305" y="16506"/>
                    <a:pt x="21735" y="23785"/>
                    <a:pt x="27365" y="39384"/>
                  </a:cubicBezTo>
                  <a:cubicBezTo>
                    <a:pt x="32191" y="53319"/>
                    <a:pt x="34403" y="69126"/>
                    <a:pt x="34403" y="89925"/>
                  </a:cubicBezTo>
                  <a:cubicBezTo>
                    <a:pt x="34403" y="111556"/>
                    <a:pt x="31789" y="128819"/>
                    <a:pt x="26360" y="141506"/>
                  </a:cubicBezTo>
                  <a:cubicBezTo>
                    <a:pt x="20729" y="154609"/>
                    <a:pt x="14696" y="162097"/>
                    <a:pt x="218" y="174160"/>
                  </a:cubicBezTo>
                  <a:lnTo>
                    <a:pt x="2028" y="177488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E0CD3FF-FE43-CB5A-4818-0321CCC555C3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7090154" y="4025469"/>
              <a:ext cx="102958" cy="53868"/>
            </a:xfrm>
            <a:custGeom>
              <a:avLst/>
              <a:gdLst>
                <a:gd name="connsiteX0" fmla="*/ 103183 w 102958"/>
                <a:gd name="connsiteY0" fmla="*/ 11722 h 53868"/>
                <a:gd name="connsiteX1" fmla="*/ 103183 w 102958"/>
                <a:gd name="connsiteY1" fmla="*/ 75 h 53868"/>
                <a:gd name="connsiteX2" fmla="*/ 224 w 102958"/>
                <a:gd name="connsiteY2" fmla="*/ 75 h 53868"/>
                <a:gd name="connsiteX3" fmla="*/ 224 w 102958"/>
                <a:gd name="connsiteY3" fmla="*/ 11722 h 53868"/>
                <a:gd name="connsiteX4" fmla="*/ 103183 w 102958"/>
                <a:gd name="connsiteY4" fmla="*/ 11722 h 53868"/>
                <a:gd name="connsiteX5" fmla="*/ 103183 w 102958"/>
                <a:gd name="connsiteY5" fmla="*/ 53943 h 53868"/>
                <a:gd name="connsiteX6" fmla="*/ 103183 w 102958"/>
                <a:gd name="connsiteY6" fmla="*/ 42296 h 53868"/>
                <a:gd name="connsiteX7" fmla="*/ 224 w 102958"/>
                <a:gd name="connsiteY7" fmla="*/ 42296 h 53868"/>
                <a:gd name="connsiteX8" fmla="*/ 224 w 102958"/>
                <a:gd name="connsiteY8" fmla="*/ 53943 h 53868"/>
                <a:gd name="connsiteX9" fmla="*/ 103183 w 102958"/>
                <a:gd name="connsiteY9" fmla="*/ 53943 h 53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958" h="53868">
                  <a:moveTo>
                    <a:pt x="103183" y="11722"/>
                  </a:moveTo>
                  <a:lnTo>
                    <a:pt x="103183" y="75"/>
                  </a:lnTo>
                  <a:lnTo>
                    <a:pt x="224" y="75"/>
                  </a:lnTo>
                  <a:lnTo>
                    <a:pt x="224" y="11722"/>
                  </a:lnTo>
                  <a:lnTo>
                    <a:pt x="103183" y="11722"/>
                  </a:lnTo>
                  <a:close/>
                  <a:moveTo>
                    <a:pt x="103183" y="53943"/>
                  </a:moveTo>
                  <a:lnTo>
                    <a:pt x="103183" y="42296"/>
                  </a:lnTo>
                  <a:lnTo>
                    <a:pt x="224" y="42296"/>
                  </a:lnTo>
                  <a:lnTo>
                    <a:pt x="224" y="53943"/>
                  </a:lnTo>
                  <a:lnTo>
                    <a:pt x="103183" y="53943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D1A456E-C37B-9ED2-B2D7-6A5CF7611144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7265948" y="3963697"/>
              <a:ext cx="92300" cy="143927"/>
            </a:xfrm>
            <a:custGeom>
              <a:avLst/>
              <a:gdLst>
                <a:gd name="connsiteX0" fmla="*/ 89920 w 92300"/>
                <a:gd name="connsiteY0" fmla="*/ 117795 h 143927"/>
                <a:gd name="connsiteX1" fmla="*/ 73430 w 92300"/>
                <a:gd name="connsiteY1" fmla="*/ 134226 h 143927"/>
                <a:gd name="connsiteX2" fmla="*/ 70213 w 92300"/>
                <a:gd name="connsiteY2" fmla="*/ 130483 h 143927"/>
                <a:gd name="connsiteX3" fmla="*/ 76849 w 92300"/>
                <a:gd name="connsiteY3" fmla="*/ 104484 h 143927"/>
                <a:gd name="connsiteX4" fmla="*/ 86501 w 92300"/>
                <a:gd name="connsiteY4" fmla="*/ 64343 h 143927"/>
                <a:gd name="connsiteX5" fmla="*/ 73229 w 92300"/>
                <a:gd name="connsiteY5" fmla="*/ 50408 h 143927"/>
                <a:gd name="connsiteX6" fmla="*/ 27179 w 92300"/>
                <a:gd name="connsiteY6" fmla="*/ 94293 h 143927"/>
                <a:gd name="connsiteX7" fmla="*/ 51310 w 92300"/>
                <a:gd name="connsiteY7" fmla="*/ 1115 h 143927"/>
                <a:gd name="connsiteX8" fmla="*/ 50305 w 92300"/>
                <a:gd name="connsiteY8" fmla="*/ 75 h 143927"/>
                <a:gd name="connsiteX9" fmla="*/ 18733 w 92300"/>
                <a:gd name="connsiteY9" fmla="*/ 5690 h 143927"/>
                <a:gd name="connsiteX10" fmla="*/ 18733 w 92300"/>
                <a:gd name="connsiteY10" fmla="*/ 8810 h 143927"/>
                <a:gd name="connsiteX11" fmla="*/ 23962 w 92300"/>
                <a:gd name="connsiteY11" fmla="*/ 8810 h 143927"/>
                <a:gd name="connsiteX12" fmla="*/ 24565 w 92300"/>
                <a:gd name="connsiteY12" fmla="*/ 8602 h 143927"/>
                <a:gd name="connsiteX13" fmla="*/ 32207 w 92300"/>
                <a:gd name="connsiteY13" fmla="*/ 13802 h 143927"/>
                <a:gd name="connsiteX14" fmla="*/ 29391 w 92300"/>
                <a:gd name="connsiteY14" fmla="*/ 27945 h 143927"/>
                <a:gd name="connsiteX15" fmla="*/ 27380 w 92300"/>
                <a:gd name="connsiteY15" fmla="*/ 35641 h 143927"/>
                <a:gd name="connsiteX16" fmla="*/ 233 w 92300"/>
                <a:gd name="connsiteY16" fmla="*/ 142130 h 143927"/>
                <a:gd name="connsiteX17" fmla="*/ 15315 w 92300"/>
                <a:gd name="connsiteY17" fmla="*/ 142130 h 143927"/>
                <a:gd name="connsiteX18" fmla="*/ 34016 w 92300"/>
                <a:gd name="connsiteY18" fmla="*/ 90341 h 143927"/>
                <a:gd name="connsiteX19" fmla="*/ 65186 w 92300"/>
                <a:gd name="connsiteY19" fmla="*/ 61015 h 143927"/>
                <a:gd name="connsiteX20" fmla="*/ 70816 w 92300"/>
                <a:gd name="connsiteY20" fmla="*/ 66215 h 143927"/>
                <a:gd name="connsiteX21" fmla="*/ 69408 w 92300"/>
                <a:gd name="connsiteY21" fmla="*/ 73078 h 143927"/>
                <a:gd name="connsiteX22" fmla="*/ 58348 w 92300"/>
                <a:gd name="connsiteY22" fmla="*/ 116132 h 143927"/>
                <a:gd name="connsiteX23" fmla="*/ 54327 w 92300"/>
                <a:gd name="connsiteY23" fmla="*/ 135266 h 143927"/>
                <a:gd name="connsiteX24" fmla="*/ 63175 w 92300"/>
                <a:gd name="connsiteY24" fmla="*/ 144002 h 143927"/>
                <a:gd name="connsiteX25" fmla="*/ 92534 w 92300"/>
                <a:gd name="connsiteY25" fmla="*/ 120291 h 143927"/>
                <a:gd name="connsiteX26" fmla="*/ 89920 w 92300"/>
                <a:gd name="connsiteY26" fmla="*/ 117795 h 143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2300" h="143927">
                  <a:moveTo>
                    <a:pt x="89920" y="117795"/>
                  </a:moveTo>
                  <a:cubicBezTo>
                    <a:pt x="79061" y="131939"/>
                    <a:pt x="76648" y="134226"/>
                    <a:pt x="73430" y="134226"/>
                  </a:cubicBezTo>
                  <a:cubicBezTo>
                    <a:pt x="71621" y="134226"/>
                    <a:pt x="70213" y="132355"/>
                    <a:pt x="70213" y="130483"/>
                  </a:cubicBezTo>
                  <a:cubicBezTo>
                    <a:pt x="70213" y="128403"/>
                    <a:pt x="73430" y="115300"/>
                    <a:pt x="76849" y="104484"/>
                  </a:cubicBezTo>
                  <a:cubicBezTo>
                    <a:pt x="82681" y="84726"/>
                    <a:pt x="86501" y="69334"/>
                    <a:pt x="86501" y="64343"/>
                  </a:cubicBezTo>
                  <a:cubicBezTo>
                    <a:pt x="86501" y="56023"/>
                    <a:pt x="81072" y="50408"/>
                    <a:pt x="73229" y="50408"/>
                  </a:cubicBezTo>
                  <a:cubicBezTo>
                    <a:pt x="60158" y="50408"/>
                    <a:pt x="45881" y="64135"/>
                    <a:pt x="27179" y="94293"/>
                  </a:cubicBezTo>
                  <a:lnTo>
                    <a:pt x="51310" y="1115"/>
                  </a:lnTo>
                  <a:lnTo>
                    <a:pt x="50305" y="75"/>
                  </a:lnTo>
                  <a:cubicBezTo>
                    <a:pt x="38642" y="2779"/>
                    <a:pt x="30799" y="4234"/>
                    <a:pt x="18733" y="5690"/>
                  </a:cubicBezTo>
                  <a:lnTo>
                    <a:pt x="18733" y="8810"/>
                  </a:lnTo>
                  <a:lnTo>
                    <a:pt x="23962" y="8810"/>
                  </a:lnTo>
                  <a:cubicBezTo>
                    <a:pt x="24163" y="8810"/>
                    <a:pt x="24364" y="8810"/>
                    <a:pt x="24565" y="8602"/>
                  </a:cubicBezTo>
                  <a:cubicBezTo>
                    <a:pt x="27380" y="7354"/>
                    <a:pt x="32207" y="10890"/>
                    <a:pt x="32207" y="13802"/>
                  </a:cubicBezTo>
                  <a:cubicBezTo>
                    <a:pt x="32207" y="16714"/>
                    <a:pt x="31201" y="21913"/>
                    <a:pt x="29391" y="27945"/>
                  </a:cubicBezTo>
                  <a:cubicBezTo>
                    <a:pt x="29190" y="28153"/>
                    <a:pt x="28587" y="31065"/>
                    <a:pt x="27380" y="35641"/>
                  </a:cubicBezTo>
                  <a:lnTo>
                    <a:pt x="233" y="142130"/>
                  </a:lnTo>
                  <a:lnTo>
                    <a:pt x="15315" y="142130"/>
                  </a:lnTo>
                  <a:cubicBezTo>
                    <a:pt x="23359" y="110100"/>
                    <a:pt x="25973" y="103028"/>
                    <a:pt x="34016" y="90341"/>
                  </a:cubicBezTo>
                  <a:cubicBezTo>
                    <a:pt x="44473" y="73910"/>
                    <a:pt x="58147" y="61015"/>
                    <a:pt x="65186" y="61015"/>
                  </a:cubicBezTo>
                  <a:cubicBezTo>
                    <a:pt x="68202" y="61015"/>
                    <a:pt x="70816" y="63511"/>
                    <a:pt x="70816" y="66215"/>
                  </a:cubicBezTo>
                  <a:cubicBezTo>
                    <a:pt x="70816" y="67047"/>
                    <a:pt x="70213" y="69750"/>
                    <a:pt x="69408" y="73078"/>
                  </a:cubicBezTo>
                  <a:lnTo>
                    <a:pt x="58348" y="116132"/>
                  </a:lnTo>
                  <a:cubicBezTo>
                    <a:pt x="55734" y="126323"/>
                    <a:pt x="54327" y="132771"/>
                    <a:pt x="54327" y="135266"/>
                  </a:cubicBezTo>
                  <a:cubicBezTo>
                    <a:pt x="54327" y="140674"/>
                    <a:pt x="57745" y="144002"/>
                    <a:pt x="63175" y="144002"/>
                  </a:cubicBezTo>
                  <a:cubicBezTo>
                    <a:pt x="73430" y="144002"/>
                    <a:pt x="80469" y="138386"/>
                    <a:pt x="92534" y="120291"/>
                  </a:cubicBezTo>
                  <a:lnTo>
                    <a:pt x="89920" y="117795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D5E126A-2156-6B69-3ECC-A6567E39845B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7372702" y="3965153"/>
              <a:ext cx="51479" cy="177413"/>
            </a:xfrm>
            <a:custGeom>
              <a:avLst/>
              <a:gdLst>
                <a:gd name="connsiteX0" fmla="*/ 49908 w 51479"/>
                <a:gd name="connsiteY0" fmla="*/ 75 h 177413"/>
                <a:gd name="connsiteX1" fmla="*/ 21554 w 51479"/>
                <a:gd name="connsiteY1" fmla="*/ 25033 h 177413"/>
                <a:gd name="connsiteX2" fmla="*/ 238 w 51479"/>
                <a:gd name="connsiteY2" fmla="*/ 88261 h 177413"/>
                <a:gd name="connsiteX3" fmla="*/ 25374 w 51479"/>
                <a:gd name="connsiteY3" fmla="*/ 156273 h 177413"/>
                <a:gd name="connsiteX4" fmla="*/ 49304 w 51479"/>
                <a:gd name="connsiteY4" fmla="*/ 177488 h 177413"/>
                <a:gd name="connsiteX5" fmla="*/ 51717 w 51479"/>
                <a:gd name="connsiteY5" fmla="*/ 174160 h 177413"/>
                <a:gd name="connsiteX6" fmla="*/ 24570 w 51479"/>
                <a:gd name="connsiteY6" fmla="*/ 138178 h 177413"/>
                <a:gd name="connsiteX7" fmla="*/ 17532 w 51479"/>
                <a:gd name="connsiteY7" fmla="*/ 87637 h 177413"/>
                <a:gd name="connsiteX8" fmla="*/ 25576 w 51479"/>
                <a:gd name="connsiteY8" fmla="*/ 35849 h 177413"/>
                <a:gd name="connsiteX9" fmla="*/ 51717 w 51479"/>
                <a:gd name="connsiteY9" fmla="*/ 3403 h 177413"/>
                <a:gd name="connsiteX10" fmla="*/ 49908 w 51479"/>
                <a:gd name="connsiteY10" fmla="*/ 75 h 177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479" h="177413">
                  <a:moveTo>
                    <a:pt x="49908" y="75"/>
                  </a:moveTo>
                  <a:cubicBezTo>
                    <a:pt x="35027" y="10058"/>
                    <a:pt x="28994" y="15466"/>
                    <a:pt x="21554" y="25033"/>
                  </a:cubicBezTo>
                  <a:cubicBezTo>
                    <a:pt x="7276" y="43128"/>
                    <a:pt x="238" y="63927"/>
                    <a:pt x="238" y="88261"/>
                  </a:cubicBezTo>
                  <a:cubicBezTo>
                    <a:pt x="238" y="114676"/>
                    <a:pt x="7678" y="135058"/>
                    <a:pt x="25374" y="156273"/>
                  </a:cubicBezTo>
                  <a:cubicBezTo>
                    <a:pt x="33619" y="166256"/>
                    <a:pt x="38848" y="170832"/>
                    <a:pt x="49304" y="177488"/>
                  </a:cubicBezTo>
                  <a:lnTo>
                    <a:pt x="51717" y="174160"/>
                  </a:lnTo>
                  <a:cubicBezTo>
                    <a:pt x="35630" y="161057"/>
                    <a:pt x="30000" y="153777"/>
                    <a:pt x="24570" y="138178"/>
                  </a:cubicBezTo>
                  <a:cubicBezTo>
                    <a:pt x="19744" y="124243"/>
                    <a:pt x="17532" y="108436"/>
                    <a:pt x="17532" y="87637"/>
                  </a:cubicBezTo>
                  <a:cubicBezTo>
                    <a:pt x="17532" y="65799"/>
                    <a:pt x="20146" y="48744"/>
                    <a:pt x="25576" y="35849"/>
                  </a:cubicBezTo>
                  <a:cubicBezTo>
                    <a:pt x="31206" y="22953"/>
                    <a:pt x="37239" y="15466"/>
                    <a:pt x="51717" y="3403"/>
                  </a:cubicBezTo>
                  <a:lnTo>
                    <a:pt x="49908" y="75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B320D8E-7CCF-2C72-2A8F-CEC7B7525E8D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442778" y="4046253"/>
              <a:ext cx="103344" cy="11690"/>
            </a:xfrm>
            <a:custGeom>
              <a:avLst/>
              <a:gdLst>
                <a:gd name="connsiteX0" fmla="*/ 103586 w 103344"/>
                <a:gd name="connsiteY0" fmla="*/ 11766 h 11690"/>
                <a:gd name="connsiteX1" fmla="*/ 103586 w 103344"/>
                <a:gd name="connsiteY1" fmla="*/ 75 h 11690"/>
                <a:gd name="connsiteX2" fmla="*/ 241 w 103344"/>
                <a:gd name="connsiteY2" fmla="*/ 75 h 11690"/>
                <a:gd name="connsiteX3" fmla="*/ 241 w 103344"/>
                <a:gd name="connsiteY3" fmla="*/ 11766 h 11690"/>
                <a:gd name="connsiteX4" fmla="*/ 103586 w 103344"/>
                <a:gd name="connsiteY4" fmla="*/ 11766 h 11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44" h="11690">
                  <a:moveTo>
                    <a:pt x="103586" y="11766"/>
                  </a:moveTo>
                  <a:lnTo>
                    <a:pt x="103586" y="75"/>
                  </a:lnTo>
                  <a:lnTo>
                    <a:pt x="241" y="75"/>
                  </a:lnTo>
                  <a:lnTo>
                    <a:pt x="241" y="11766"/>
                  </a:lnTo>
                  <a:lnTo>
                    <a:pt x="103586" y="11766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87B38AD-2E20-55FC-1312-3AAA420A2026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568290" y="3965153"/>
              <a:ext cx="51479" cy="177413"/>
            </a:xfrm>
            <a:custGeom>
              <a:avLst/>
              <a:gdLst>
                <a:gd name="connsiteX0" fmla="*/ 49917 w 51479"/>
                <a:gd name="connsiteY0" fmla="*/ 75 h 177413"/>
                <a:gd name="connsiteX1" fmla="*/ 21563 w 51479"/>
                <a:gd name="connsiteY1" fmla="*/ 25033 h 177413"/>
                <a:gd name="connsiteX2" fmla="*/ 248 w 51479"/>
                <a:gd name="connsiteY2" fmla="*/ 88261 h 177413"/>
                <a:gd name="connsiteX3" fmla="*/ 25384 w 51479"/>
                <a:gd name="connsiteY3" fmla="*/ 156273 h 177413"/>
                <a:gd name="connsiteX4" fmla="*/ 49314 w 51479"/>
                <a:gd name="connsiteY4" fmla="*/ 177488 h 177413"/>
                <a:gd name="connsiteX5" fmla="*/ 51727 w 51479"/>
                <a:gd name="connsiteY5" fmla="*/ 174160 h 177413"/>
                <a:gd name="connsiteX6" fmla="*/ 24580 w 51479"/>
                <a:gd name="connsiteY6" fmla="*/ 138178 h 177413"/>
                <a:gd name="connsiteX7" fmla="*/ 17542 w 51479"/>
                <a:gd name="connsiteY7" fmla="*/ 87637 h 177413"/>
                <a:gd name="connsiteX8" fmla="*/ 25585 w 51479"/>
                <a:gd name="connsiteY8" fmla="*/ 35849 h 177413"/>
                <a:gd name="connsiteX9" fmla="*/ 51727 w 51479"/>
                <a:gd name="connsiteY9" fmla="*/ 3403 h 177413"/>
                <a:gd name="connsiteX10" fmla="*/ 49917 w 51479"/>
                <a:gd name="connsiteY10" fmla="*/ 75 h 177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479" h="177413">
                  <a:moveTo>
                    <a:pt x="49917" y="75"/>
                  </a:moveTo>
                  <a:cubicBezTo>
                    <a:pt x="35037" y="10058"/>
                    <a:pt x="29004" y="15466"/>
                    <a:pt x="21563" y="25033"/>
                  </a:cubicBezTo>
                  <a:cubicBezTo>
                    <a:pt x="7286" y="43128"/>
                    <a:pt x="248" y="63927"/>
                    <a:pt x="248" y="88261"/>
                  </a:cubicBezTo>
                  <a:cubicBezTo>
                    <a:pt x="248" y="114676"/>
                    <a:pt x="7688" y="135058"/>
                    <a:pt x="25384" y="156273"/>
                  </a:cubicBezTo>
                  <a:cubicBezTo>
                    <a:pt x="33629" y="166256"/>
                    <a:pt x="38857" y="170832"/>
                    <a:pt x="49314" y="177488"/>
                  </a:cubicBezTo>
                  <a:lnTo>
                    <a:pt x="51727" y="174160"/>
                  </a:lnTo>
                  <a:cubicBezTo>
                    <a:pt x="35640" y="161057"/>
                    <a:pt x="30009" y="153777"/>
                    <a:pt x="24580" y="138178"/>
                  </a:cubicBezTo>
                  <a:cubicBezTo>
                    <a:pt x="19754" y="124243"/>
                    <a:pt x="17542" y="108436"/>
                    <a:pt x="17542" y="87637"/>
                  </a:cubicBezTo>
                  <a:cubicBezTo>
                    <a:pt x="17542" y="65799"/>
                    <a:pt x="20156" y="48744"/>
                    <a:pt x="25585" y="35849"/>
                  </a:cubicBezTo>
                  <a:cubicBezTo>
                    <a:pt x="31216" y="22953"/>
                    <a:pt x="37249" y="15466"/>
                    <a:pt x="51727" y="3403"/>
                  </a:cubicBezTo>
                  <a:lnTo>
                    <a:pt x="49917" y="75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26BCFEE-D576-C018-903E-3E40B78EFECD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626456" y="4014030"/>
              <a:ext cx="94110" cy="94010"/>
            </a:xfrm>
            <a:custGeom>
              <a:avLst/>
              <a:gdLst>
                <a:gd name="connsiteX0" fmla="*/ 94362 w 94110"/>
                <a:gd name="connsiteY0" fmla="*/ 75 h 94010"/>
                <a:gd name="connsiteX1" fmla="*/ 33632 w 94110"/>
                <a:gd name="connsiteY1" fmla="*/ 75 h 94010"/>
                <a:gd name="connsiteX2" fmla="*/ 251 w 94110"/>
                <a:gd name="connsiteY2" fmla="*/ 26905 h 94010"/>
                <a:gd name="connsiteX3" fmla="*/ 2463 w 94110"/>
                <a:gd name="connsiteY3" fmla="*/ 26905 h 94010"/>
                <a:gd name="connsiteX4" fmla="*/ 22371 w 94110"/>
                <a:gd name="connsiteY4" fmla="*/ 15258 h 94010"/>
                <a:gd name="connsiteX5" fmla="*/ 45094 w 94110"/>
                <a:gd name="connsiteY5" fmla="*/ 15258 h 94010"/>
                <a:gd name="connsiteX6" fmla="*/ 31621 w 94110"/>
                <a:gd name="connsiteY6" fmla="*/ 60183 h 94010"/>
                <a:gd name="connsiteX7" fmla="*/ 28203 w 94110"/>
                <a:gd name="connsiteY7" fmla="*/ 77446 h 94010"/>
                <a:gd name="connsiteX8" fmla="*/ 42681 w 94110"/>
                <a:gd name="connsiteY8" fmla="*/ 94085 h 94010"/>
                <a:gd name="connsiteX9" fmla="*/ 53339 w 94110"/>
                <a:gd name="connsiteY9" fmla="*/ 85141 h 94010"/>
                <a:gd name="connsiteX10" fmla="*/ 43083 w 94110"/>
                <a:gd name="connsiteY10" fmla="*/ 64551 h 94010"/>
                <a:gd name="connsiteX11" fmla="*/ 44491 w 94110"/>
                <a:gd name="connsiteY11" fmla="*/ 57063 h 94010"/>
                <a:gd name="connsiteX12" fmla="*/ 57562 w 94110"/>
                <a:gd name="connsiteY12" fmla="*/ 15258 h 94010"/>
                <a:gd name="connsiteX13" fmla="*/ 89737 w 94110"/>
                <a:gd name="connsiteY13" fmla="*/ 15258 h 94010"/>
                <a:gd name="connsiteX14" fmla="*/ 94362 w 94110"/>
                <a:gd name="connsiteY14" fmla="*/ 75 h 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110" h="94010">
                  <a:moveTo>
                    <a:pt x="94362" y="75"/>
                  </a:moveTo>
                  <a:lnTo>
                    <a:pt x="33632" y="75"/>
                  </a:lnTo>
                  <a:cubicBezTo>
                    <a:pt x="15132" y="75"/>
                    <a:pt x="2262" y="22953"/>
                    <a:pt x="251" y="26905"/>
                  </a:cubicBezTo>
                  <a:lnTo>
                    <a:pt x="2463" y="26905"/>
                  </a:lnTo>
                  <a:cubicBezTo>
                    <a:pt x="3670" y="25449"/>
                    <a:pt x="11914" y="15258"/>
                    <a:pt x="22371" y="15258"/>
                  </a:cubicBezTo>
                  <a:lnTo>
                    <a:pt x="45094" y="15258"/>
                  </a:lnTo>
                  <a:lnTo>
                    <a:pt x="31621" y="60183"/>
                  </a:lnTo>
                  <a:cubicBezTo>
                    <a:pt x="29610" y="67047"/>
                    <a:pt x="28203" y="73078"/>
                    <a:pt x="28203" y="77446"/>
                  </a:cubicBezTo>
                  <a:cubicBezTo>
                    <a:pt x="28203" y="86389"/>
                    <a:pt x="32828" y="94085"/>
                    <a:pt x="42681" y="94085"/>
                  </a:cubicBezTo>
                  <a:cubicBezTo>
                    <a:pt x="47508" y="94085"/>
                    <a:pt x="53339" y="92837"/>
                    <a:pt x="53339" y="85141"/>
                  </a:cubicBezTo>
                  <a:cubicBezTo>
                    <a:pt x="53339" y="73494"/>
                    <a:pt x="43083" y="74534"/>
                    <a:pt x="43083" y="64551"/>
                  </a:cubicBezTo>
                  <a:cubicBezTo>
                    <a:pt x="43083" y="62471"/>
                    <a:pt x="43486" y="60183"/>
                    <a:pt x="44491" y="57063"/>
                  </a:cubicBezTo>
                  <a:lnTo>
                    <a:pt x="57562" y="15258"/>
                  </a:lnTo>
                  <a:lnTo>
                    <a:pt x="89737" y="15258"/>
                  </a:lnTo>
                  <a:lnTo>
                    <a:pt x="94362" y="75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2B5A70A-3E03-8CFB-B161-050FDE68BFDA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778895" y="4046253"/>
              <a:ext cx="103344" cy="11690"/>
            </a:xfrm>
            <a:custGeom>
              <a:avLst/>
              <a:gdLst>
                <a:gd name="connsiteX0" fmla="*/ 103603 w 103344"/>
                <a:gd name="connsiteY0" fmla="*/ 11766 h 11690"/>
                <a:gd name="connsiteX1" fmla="*/ 103603 w 103344"/>
                <a:gd name="connsiteY1" fmla="*/ 75 h 11690"/>
                <a:gd name="connsiteX2" fmla="*/ 258 w 103344"/>
                <a:gd name="connsiteY2" fmla="*/ 75 h 11690"/>
                <a:gd name="connsiteX3" fmla="*/ 258 w 103344"/>
                <a:gd name="connsiteY3" fmla="*/ 11766 h 11690"/>
                <a:gd name="connsiteX4" fmla="*/ 103603 w 103344"/>
                <a:gd name="connsiteY4" fmla="*/ 11766 h 11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44" h="11690">
                  <a:moveTo>
                    <a:pt x="103603" y="11766"/>
                  </a:moveTo>
                  <a:lnTo>
                    <a:pt x="103603" y="75"/>
                  </a:lnTo>
                  <a:lnTo>
                    <a:pt x="258" y="75"/>
                  </a:lnTo>
                  <a:lnTo>
                    <a:pt x="258" y="11766"/>
                  </a:lnTo>
                  <a:lnTo>
                    <a:pt x="103603" y="11766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657763A-986F-A28F-7D75-B04BC1376475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947048" y="3992191"/>
              <a:ext cx="52082" cy="115848"/>
            </a:xfrm>
            <a:custGeom>
              <a:avLst/>
              <a:gdLst>
                <a:gd name="connsiteX0" fmla="*/ 52349 w 52082"/>
                <a:gd name="connsiteY0" fmla="*/ 24617 h 115848"/>
                <a:gd name="connsiteX1" fmla="*/ 36262 w 52082"/>
                <a:gd name="connsiteY1" fmla="*/ 24617 h 115848"/>
                <a:gd name="connsiteX2" fmla="*/ 41892 w 52082"/>
                <a:gd name="connsiteY2" fmla="*/ 3195 h 115848"/>
                <a:gd name="connsiteX3" fmla="*/ 42094 w 52082"/>
                <a:gd name="connsiteY3" fmla="*/ 2155 h 115848"/>
                <a:gd name="connsiteX4" fmla="*/ 40485 w 52082"/>
                <a:gd name="connsiteY4" fmla="*/ 75 h 115848"/>
                <a:gd name="connsiteX5" fmla="*/ 37468 w 52082"/>
                <a:gd name="connsiteY5" fmla="*/ 1947 h 115848"/>
                <a:gd name="connsiteX6" fmla="*/ 10723 w 52082"/>
                <a:gd name="connsiteY6" fmla="*/ 24825 h 115848"/>
                <a:gd name="connsiteX7" fmla="*/ 4288 w 52082"/>
                <a:gd name="connsiteY7" fmla="*/ 30025 h 115848"/>
                <a:gd name="connsiteX8" fmla="*/ 4489 w 52082"/>
                <a:gd name="connsiteY8" fmla="*/ 31273 h 115848"/>
                <a:gd name="connsiteX9" fmla="*/ 19370 w 52082"/>
                <a:gd name="connsiteY9" fmla="*/ 31273 h 115848"/>
                <a:gd name="connsiteX10" fmla="*/ 4892 w 52082"/>
                <a:gd name="connsiteY10" fmla="*/ 88469 h 115848"/>
                <a:gd name="connsiteX11" fmla="*/ 3685 w 52082"/>
                <a:gd name="connsiteY11" fmla="*/ 92837 h 115848"/>
                <a:gd name="connsiteX12" fmla="*/ 267 w 52082"/>
                <a:gd name="connsiteY12" fmla="*/ 108020 h 115848"/>
                <a:gd name="connsiteX13" fmla="*/ 9919 w 52082"/>
                <a:gd name="connsiteY13" fmla="*/ 115924 h 115848"/>
                <a:gd name="connsiteX14" fmla="*/ 38474 w 52082"/>
                <a:gd name="connsiteY14" fmla="*/ 90757 h 115848"/>
                <a:gd name="connsiteX15" fmla="*/ 35860 w 52082"/>
                <a:gd name="connsiteY15" fmla="*/ 89301 h 115848"/>
                <a:gd name="connsiteX16" fmla="*/ 19571 w 52082"/>
                <a:gd name="connsiteY16" fmla="*/ 105732 h 115848"/>
                <a:gd name="connsiteX17" fmla="*/ 16555 w 52082"/>
                <a:gd name="connsiteY17" fmla="*/ 101572 h 115848"/>
                <a:gd name="connsiteX18" fmla="*/ 16756 w 52082"/>
                <a:gd name="connsiteY18" fmla="*/ 100533 h 115848"/>
                <a:gd name="connsiteX19" fmla="*/ 34452 w 52082"/>
                <a:gd name="connsiteY19" fmla="*/ 31273 h 115848"/>
                <a:gd name="connsiteX20" fmla="*/ 51344 w 52082"/>
                <a:gd name="connsiteY20" fmla="*/ 31273 h 115848"/>
                <a:gd name="connsiteX21" fmla="*/ 52349 w 52082"/>
                <a:gd name="connsiteY21" fmla="*/ 24617 h 115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2082" h="115848">
                  <a:moveTo>
                    <a:pt x="52349" y="24617"/>
                  </a:moveTo>
                  <a:lnTo>
                    <a:pt x="36262" y="24617"/>
                  </a:lnTo>
                  <a:lnTo>
                    <a:pt x="41892" y="3195"/>
                  </a:lnTo>
                  <a:cubicBezTo>
                    <a:pt x="42094" y="2779"/>
                    <a:pt x="42094" y="2363"/>
                    <a:pt x="42094" y="2155"/>
                  </a:cubicBezTo>
                  <a:cubicBezTo>
                    <a:pt x="42094" y="699"/>
                    <a:pt x="41490" y="75"/>
                    <a:pt x="40485" y="75"/>
                  </a:cubicBezTo>
                  <a:cubicBezTo>
                    <a:pt x="39278" y="75"/>
                    <a:pt x="38675" y="283"/>
                    <a:pt x="37468" y="1947"/>
                  </a:cubicBezTo>
                  <a:cubicBezTo>
                    <a:pt x="29626" y="12554"/>
                    <a:pt x="17158" y="22953"/>
                    <a:pt x="10723" y="24825"/>
                  </a:cubicBezTo>
                  <a:cubicBezTo>
                    <a:pt x="5696" y="26489"/>
                    <a:pt x="4288" y="27737"/>
                    <a:pt x="4288" y="30025"/>
                  </a:cubicBezTo>
                  <a:cubicBezTo>
                    <a:pt x="4288" y="30233"/>
                    <a:pt x="4288" y="30649"/>
                    <a:pt x="4489" y="31273"/>
                  </a:cubicBezTo>
                  <a:lnTo>
                    <a:pt x="19370" y="31273"/>
                  </a:lnTo>
                  <a:lnTo>
                    <a:pt x="4892" y="88469"/>
                  </a:lnTo>
                  <a:cubicBezTo>
                    <a:pt x="4489" y="90341"/>
                    <a:pt x="4288" y="90965"/>
                    <a:pt x="3685" y="92837"/>
                  </a:cubicBezTo>
                  <a:cubicBezTo>
                    <a:pt x="1875" y="99077"/>
                    <a:pt x="267" y="106356"/>
                    <a:pt x="267" y="108020"/>
                  </a:cubicBezTo>
                  <a:cubicBezTo>
                    <a:pt x="267" y="112596"/>
                    <a:pt x="4489" y="115924"/>
                    <a:pt x="9919" y="115924"/>
                  </a:cubicBezTo>
                  <a:cubicBezTo>
                    <a:pt x="19169" y="115924"/>
                    <a:pt x="25805" y="110100"/>
                    <a:pt x="38474" y="90757"/>
                  </a:cubicBezTo>
                  <a:lnTo>
                    <a:pt x="35860" y="89301"/>
                  </a:lnTo>
                  <a:cubicBezTo>
                    <a:pt x="26006" y="102404"/>
                    <a:pt x="22789" y="105732"/>
                    <a:pt x="19571" y="105732"/>
                  </a:cubicBezTo>
                  <a:cubicBezTo>
                    <a:pt x="17761" y="105732"/>
                    <a:pt x="16555" y="104068"/>
                    <a:pt x="16555" y="101572"/>
                  </a:cubicBezTo>
                  <a:cubicBezTo>
                    <a:pt x="16555" y="101364"/>
                    <a:pt x="16555" y="101156"/>
                    <a:pt x="16756" y="100533"/>
                  </a:cubicBezTo>
                  <a:lnTo>
                    <a:pt x="34452" y="31273"/>
                  </a:lnTo>
                  <a:lnTo>
                    <a:pt x="51344" y="31273"/>
                  </a:lnTo>
                  <a:lnTo>
                    <a:pt x="52349" y="24617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49BD18E-C53C-23F7-033F-8B5937621179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8005185" y="3965153"/>
              <a:ext cx="51479" cy="177413"/>
            </a:xfrm>
            <a:custGeom>
              <a:avLst/>
              <a:gdLst>
                <a:gd name="connsiteX0" fmla="*/ 2079 w 51479"/>
                <a:gd name="connsiteY0" fmla="*/ 177488 h 177413"/>
                <a:gd name="connsiteX1" fmla="*/ 30433 w 51479"/>
                <a:gd name="connsiteY1" fmla="*/ 152529 h 177413"/>
                <a:gd name="connsiteX2" fmla="*/ 51749 w 51479"/>
                <a:gd name="connsiteY2" fmla="*/ 89301 h 177413"/>
                <a:gd name="connsiteX3" fmla="*/ 26612 w 51479"/>
                <a:gd name="connsiteY3" fmla="*/ 21289 h 177413"/>
                <a:gd name="connsiteX4" fmla="*/ 2683 w 51479"/>
                <a:gd name="connsiteY4" fmla="*/ 75 h 177413"/>
                <a:gd name="connsiteX5" fmla="*/ 269 w 51479"/>
                <a:gd name="connsiteY5" fmla="*/ 3403 h 177413"/>
                <a:gd name="connsiteX6" fmla="*/ 27417 w 51479"/>
                <a:gd name="connsiteY6" fmla="*/ 39384 h 177413"/>
                <a:gd name="connsiteX7" fmla="*/ 34455 w 51479"/>
                <a:gd name="connsiteY7" fmla="*/ 89925 h 177413"/>
                <a:gd name="connsiteX8" fmla="*/ 26411 w 51479"/>
                <a:gd name="connsiteY8" fmla="*/ 141506 h 177413"/>
                <a:gd name="connsiteX9" fmla="*/ 269 w 51479"/>
                <a:gd name="connsiteY9" fmla="*/ 174160 h 177413"/>
                <a:gd name="connsiteX10" fmla="*/ 2079 w 51479"/>
                <a:gd name="connsiteY10" fmla="*/ 177488 h 177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479" h="177413">
                  <a:moveTo>
                    <a:pt x="2079" y="177488"/>
                  </a:moveTo>
                  <a:cubicBezTo>
                    <a:pt x="16960" y="167504"/>
                    <a:pt x="22993" y="162097"/>
                    <a:pt x="30433" y="152529"/>
                  </a:cubicBezTo>
                  <a:cubicBezTo>
                    <a:pt x="44711" y="134434"/>
                    <a:pt x="51749" y="113636"/>
                    <a:pt x="51749" y="89301"/>
                  </a:cubicBezTo>
                  <a:cubicBezTo>
                    <a:pt x="51749" y="62679"/>
                    <a:pt x="44308" y="42504"/>
                    <a:pt x="26612" y="21289"/>
                  </a:cubicBezTo>
                  <a:cubicBezTo>
                    <a:pt x="18368" y="11306"/>
                    <a:pt x="13139" y="6730"/>
                    <a:pt x="2683" y="75"/>
                  </a:cubicBezTo>
                  <a:lnTo>
                    <a:pt x="269" y="3403"/>
                  </a:lnTo>
                  <a:cubicBezTo>
                    <a:pt x="16357" y="16506"/>
                    <a:pt x="21786" y="23785"/>
                    <a:pt x="27417" y="39384"/>
                  </a:cubicBezTo>
                  <a:cubicBezTo>
                    <a:pt x="32243" y="53319"/>
                    <a:pt x="34455" y="69126"/>
                    <a:pt x="34455" y="89925"/>
                  </a:cubicBezTo>
                  <a:cubicBezTo>
                    <a:pt x="34455" y="111556"/>
                    <a:pt x="31841" y="128819"/>
                    <a:pt x="26411" y="141506"/>
                  </a:cubicBezTo>
                  <a:cubicBezTo>
                    <a:pt x="20781" y="154609"/>
                    <a:pt x="14748" y="162097"/>
                    <a:pt x="269" y="174160"/>
                  </a:cubicBezTo>
                  <a:lnTo>
                    <a:pt x="2079" y="177488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B4575A3-C97A-ECFE-885F-E8F87F66D3DE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8072400" y="3965153"/>
              <a:ext cx="51479" cy="177413"/>
            </a:xfrm>
            <a:custGeom>
              <a:avLst/>
              <a:gdLst>
                <a:gd name="connsiteX0" fmla="*/ 2083 w 51479"/>
                <a:gd name="connsiteY0" fmla="*/ 177488 h 177413"/>
                <a:gd name="connsiteX1" fmla="*/ 30436 w 51479"/>
                <a:gd name="connsiteY1" fmla="*/ 152529 h 177413"/>
                <a:gd name="connsiteX2" fmla="*/ 51752 w 51479"/>
                <a:gd name="connsiteY2" fmla="*/ 89301 h 177413"/>
                <a:gd name="connsiteX3" fmla="*/ 26616 w 51479"/>
                <a:gd name="connsiteY3" fmla="*/ 21289 h 177413"/>
                <a:gd name="connsiteX4" fmla="*/ 2686 w 51479"/>
                <a:gd name="connsiteY4" fmla="*/ 75 h 177413"/>
                <a:gd name="connsiteX5" fmla="*/ 273 w 51479"/>
                <a:gd name="connsiteY5" fmla="*/ 3403 h 177413"/>
                <a:gd name="connsiteX6" fmla="*/ 27420 w 51479"/>
                <a:gd name="connsiteY6" fmla="*/ 39384 h 177413"/>
                <a:gd name="connsiteX7" fmla="*/ 34458 w 51479"/>
                <a:gd name="connsiteY7" fmla="*/ 89925 h 177413"/>
                <a:gd name="connsiteX8" fmla="*/ 26415 w 51479"/>
                <a:gd name="connsiteY8" fmla="*/ 141506 h 177413"/>
                <a:gd name="connsiteX9" fmla="*/ 273 w 51479"/>
                <a:gd name="connsiteY9" fmla="*/ 174160 h 177413"/>
                <a:gd name="connsiteX10" fmla="*/ 2083 w 51479"/>
                <a:gd name="connsiteY10" fmla="*/ 177488 h 177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479" h="177413">
                  <a:moveTo>
                    <a:pt x="2083" y="177488"/>
                  </a:moveTo>
                  <a:cubicBezTo>
                    <a:pt x="16963" y="167504"/>
                    <a:pt x="22996" y="162097"/>
                    <a:pt x="30436" y="152529"/>
                  </a:cubicBezTo>
                  <a:cubicBezTo>
                    <a:pt x="44714" y="134434"/>
                    <a:pt x="51752" y="113636"/>
                    <a:pt x="51752" y="89301"/>
                  </a:cubicBezTo>
                  <a:cubicBezTo>
                    <a:pt x="51752" y="62679"/>
                    <a:pt x="44312" y="42504"/>
                    <a:pt x="26616" y="21289"/>
                  </a:cubicBezTo>
                  <a:cubicBezTo>
                    <a:pt x="18371" y="11306"/>
                    <a:pt x="13143" y="6730"/>
                    <a:pt x="2686" y="75"/>
                  </a:cubicBezTo>
                  <a:lnTo>
                    <a:pt x="273" y="3403"/>
                  </a:lnTo>
                  <a:cubicBezTo>
                    <a:pt x="16360" y="16506"/>
                    <a:pt x="21790" y="23785"/>
                    <a:pt x="27420" y="39384"/>
                  </a:cubicBezTo>
                  <a:cubicBezTo>
                    <a:pt x="32246" y="53319"/>
                    <a:pt x="34458" y="69126"/>
                    <a:pt x="34458" y="89925"/>
                  </a:cubicBezTo>
                  <a:cubicBezTo>
                    <a:pt x="34458" y="111556"/>
                    <a:pt x="31844" y="128819"/>
                    <a:pt x="26415" y="141506"/>
                  </a:cubicBezTo>
                  <a:cubicBezTo>
                    <a:pt x="20784" y="154609"/>
                    <a:pt x="14751" y="162097"/>
                    <a:pt x="273" y="174160"/>
                  </a:cubicBezTo>
                  <a:lnTo>
                    <a:pt x="2083" y="177488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6" name="Right Brace 45">
            <a:extLst>
              <a:ext uri="{FF2B5EF4-FFF2-40B4-BE49-F238E27FC236}">
                <a16:creationId xmlns:a16="http://schemas.microsoft.com/office/drawing/2014/main" id="{C6C51212-2C19-2E8C-4C00-0545CD16DF15}"/>
              </a:ext>
            </a:extLst>
          </p:cNvPr>
          <p:cNvSpPr/>
          <p:nvPr/>
        </p:nvSpPr>
        <p:spPr>
          <a:xfrm rot="5400000">
            <a:off x="3226362" y="4091421"/>
            <a:ext cx="177415" cy="195589"/>
          </a:xfrm>
          <a:prstGeom prst="righ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F041777-C513-CF3D-E7E3-A53CE3523A5E}"/>
              </a:ext>
            </a:extLst>
          </p:cNvPr>
          <p:cNvSpPr txBox="1"/>
          <p:nvPr/>
        </p:nvSpPr>
        <p:spPr>
          <a:xfrm>
            <a:off x="1787970" y="4326471"/>
            <a:ext cx="1760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Translate impulse response across </a:t>
            </a:r>
            <a:r>
              <a:rPr lang="el-GR" sz="1200" dirty="0">
                <a:solidFill>
                  <a:srgbClr val="FF0000"/>
                </a:solidFill>
              </a:rPr>
              <a:t>τ</a:t>
            </a:r>
            <a:r>
              <a:rPr lang="en-US" sz="1200" dirty="0">
                <a:solidFill>
                  <a:srgbClr val="FF0000"/>
                </a:solidFill>
              </a:rPr>
              <a:t>=0 axis</a:t>
            </a:r>
          </a:p>
        </p:txBody>
      </p:sp>
      <p:sp>
        <p:nvSpPr>
          <p:cNvPr id="48" name="Right Brace 47">
            <a:extLst>
              <a:ext uri="{FF2B5EF4-FFF2-40B4-BE49-F238E27FC236}">
                <a16:creationId xmlns:a16="http://schemas.microsoft.com/office/drawing/2014/main" id="{24D829EA-0482-AEF8-351A-153B4D717C9A}"/>
              </a:ext>
            </a:extLst>
          </p:cNvPr>
          <p:cNvSpPr/>
          <p:nvPr/>
        </p:nvSpPr>
        <p:spPr>
          <a:xfrm rot="5400000">
            <a:off x="3622667" y="4050832"/>
            <a:ext cx="177415" cy="276768"/>
          </a:xfrm>
          <a:prstGeom prst="rightBrace">
            <a:avLst/>
          </a:prstGeom>
          <a:noFill/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56DD1E3-68B8-4DD2-B5B4-D3C7CA362650}"/>
              </a:ext>
            </a:extLst>
          </p:cNvPr>
          <p:cNvSpPr txBox="1"/>
          <p:nvPr/>
        </p:nvSpPr>
        <p:spPr>
          <a:xfrm>
            <a:off x="3482783" y="4326471"/>
            <a:ext cx="2047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B0F0"/>
                </a:solidFill>
              </a:rPr>
              <a:t>Shift to the right by t (unique shift for </a:t>
            </a:r>
            <a:r>
              <a:rPr lang="en-US" sz="1200" i="1" dirty="0">
                <a:solidFill>
                  <a:srgbClr val="00B0F0"/>
                </a:solidFill>
              </a:rPr>
              <a:t>all</a:t>
            </a:r>
            <a:r>
              <a:rPr lang="en-US" sz="1200" dirty="0">
                <a:solidFill>
                  <a:srgbClr val="00B0F0"/>
                </a:solidFill>
              </a:rPr>
              <a:t> values of t)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D470BD3-81B5-58CA-6392-E5E673EF8914}"/>
              </a:ext>
            </a:extLst>
          </p:cNvPr>
          <p:cNvPicPr>
            <a:picLocks noChangeAspect="1"/>
          </p:cNvPicPr>
          <p:nvPr/>
        </p:nvPicPr>
        <p:blipFill>
          <a:blip r:embed="rId59"/>
          <a:srcRect/>
          <a:stretch/>
        </p:blipFill>
        <p:spPr>
          <a:xfrm>
            <a:off x="248498" y="4788136"/>
            <a:ext cx="2745242" cy="1428750"/>
          </a:xfrm>
          <a:prstGeom prst="rect">
            <a:avLst/>
          </a:prstGeom>
        </p:spPr>
      </p:pic>
      <p:grpSp>
        <p:nvGrpSpPr>
          <p:cNvPr id="72" name="Group 71" descr="\documentclass{article}&#10;\usepackage{amsmath}&#10;\usepackage{amsfonts}&#10;\usepackage{gensymb}&#10;\usepackage{txfonts}&#10;\usepackage{circuitikz}&#10;\pagestyle{empty}&#10;\DeclareMathOperator*{\argmin}{arg\;min}&#10;\DeclareMathOperator*{\argmax}{arg\;max}&#10;\begin{document}&#10;&#10;\begin{equation*}&#10;h(\tau)&#10;\end{equation*}&#10;&#10;\end{document}" title="IguanaTex Vector Display">
            <a:extLst>
              <a:ext uri="{FF2B5EF4-FFF2-40B4-BE49-F238E27FC236}">
                <a16:creationId xmlns:a16="http://schemas.microsoft.com/office/drawing/2014/main" id="{C2E819C7-919A-C718-1AE7-0966D271A2B1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1484081" y="6280004"/>
            <a:ext cx="328183" cy="178869"/>
            <a:chOff x="5846560" y="7775363"/>
            <a:chExt cx="328183" cy="178869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C22CE0B-B689-BFFE-DB62-D4F9122D2E9C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846560" y="7775363"/>
              <a:ext cx="95466" cy="143927"/>
            </a:xfrm>
            <a:custGeom>
              <a:avLst/>
              <a:gdLst>
                <a:gd name="connsiteX0" fmla="*/ 92988 w 95466"/>
                <a:gd name="connsiteY0" fmla="*/ 117795 h 143927"/>
                <a:gd name="connsiteX1" fmla="*/ 75933 w 95466"/>
                <a:gd name="connsiteY1" fmla="*/ 134226 h 143927"/>
                <a:gd name="connsiteX2" fmla="*/ 72605 w 95466"/>
                <a:gd name="connsiteY2" fmla="*/ 130483 h 143927"/>
                <a:gd name="connsiteX3" fmla="*/ 79469 w 95466"/>
                <a:gd name="connsiteY3" fmla="*/ 104484 h 143927"/>
                <a:gd name="connsiteX4" fmla="*/ 89452 w 95466"/>
                <a:gd name="connsiteY4" fmla="*/ 64343 h 143927"/>
                <a:gd name="connsiteX5" fmla="*/ 75725 w 95466"/>
                <a:gd name="connsiteY5" fmla="*/ 50408 h 143927"/>
                <a:gd name="connsiteX6" fmla="*/ 28096 w 95466"/>
                <a:gd name="connsiteY6" fmla="*/ 94293 h 143927"/>
                <a:gd name="connsiteX7" fmla="*/ 53054 w 95466"/>
                <a:gd name="connsiteY7" fmla="*/ 1115 h 143927"/>
                <a:gd name="connsiteX8" fmla="*/ 52014 w 95466"/>
                <a:gd name="connsiteY8" fmla="*/ 75 h 143927"/>
                <a:gd name="connsiteX9" fmla="*/ 19360 w 95466"/>
                <a:gd name="connsiteY9" fmla="*/ 5690 h 143927"/>
                <a:gd name="connsiteX10" fmla="*/ 19360 w 95466"/>
                <a:gd name="connsiteY10" fmla="*/ 8810 h 143927"/>
                <a:gd name="connsiteX11" fmla="*/ 24768 w 95466"/>
                <a:gd name="connsiteY11" fmla="*/ 8810 h 143927"/>
                <a:gd name="connsiteX12" fmla="*/ 25392 w 95466"/>
                <a:gd name="connsiteY12" fmla="*/ 8602 h 143927"/>
                <a:gd name="connsiteX13" fmla="*/ 33295 w 95466"/>
                <a:gd name="connsiteY13" fmla="*/ 13802 h 143927"/>
                <a:gd name="connsiteX14" fmla="*/ 30384 w 95466"/>
                <a:gd name="connsiteY14" fmla="*/ 27945 h 143927"/>
                <a:gd name="connsiteX15" fmla="*/ 28304 w 95466"/>
                <a:gd name="connsiteY15" fmla="*/ 35641 h 143927"/>
                <a:gd name="connsiteX16" fmla="*/ 225 w 95466"/>
                <a:gd name="connsiteY16" fmla="*/ 142130 h 143927"/>
                <a:gd name="connsiteX17" fmla="*/ 15824 w 95466"/>
                <a:gd name="connsiteY17" fmla="*/ 142130 h 143927"/>
                <a:gd name="connsiteX18" fmla="*/ 35167 w 95466"/>
                <a:gd name="connsiteY18" fmla="*/ 90341 h 143927"/>
                <a:gd name="connsiteX19" fmla="*/ 67405 w 95466"/>
                <a:gd name="connsiteY19" fmla="*/ 61015 h 143927"/>
                <a:gd name="connsiteX20" fmla="*/ 73229 w 95466"/>
                <a:gd name="connsiteY20" fmla="*/ 66215 h 143927"/>
                <a:gd name="connsiteX21" fmla="*/ 71773 w 95466"/>
                <a:gd name="connsiteY21" fmla="*/ 73078 h 143927"/>
                <a:gd name="connsiteX22" fmla="*/ 60334 w 95466"/>
                <a:gd name="connsiteY22" fmla="*/ 116132 h 143927"/>
                <a:gd name="connsiteX23" fmla="*/ 56174 w 95466"/>
                <a:gd name="connsiteY23" fmla="*/ 135266 h 143927"/>
                <a:gd name="connsiteX24" fmla="*/ 65325 w 95466"/>
                <a:gd name="connsiteY24" fmla="*/ 144002 h 143927"/>
                <a:gd name="connsiteX25" fmla="*/ 95692 w 95466"/>
                <a:gd name="connsiteY25" fmla="*/ 120291 h 143927"/>
                <a:gd name="connsiteX26" fmla="*/ 92988 w 95466"/>
                <a:gd name="connsiteY26" fmla="*/ 117795 h 143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5466" h="143927">
                  <a:moveTo>
                    <a:pt x="92988" y="117795"/>
                  </a:moveTo>
                  <a:cubicBezTo>
                    <a:pt x="81756" y="131939"/>
                    <a:pt x="79261" y="134226"/>
                    <a:pt x="75933" y="134226"/>
                  </a:cubicBezTo>
                  <a:cubicBezTo>
                    <a:pt x="74061" y="134226"/>
                    <a:pt x="72605" y="132355"/>
                    <a:pt x="72605" y="130483"/>
                  </a:cubicBezTo>
                  <a:cubicBezTo>
                    <a:pt x="72605" y="128403"/>
                    <a:pt x="75933" y="115300"/>
                    <a:pt x="79469" y="104484"/>
                  </a:cubicBezTo>
                  <a:cubicBezTo>
                    <a:pt x="85500" y="84726"/>
                    <a:pt x="89452" y="69334"/>
                    <a:pt x="89452" y="64343"/>
                  </a:cubicBezTo>
                  <a:cubicBezTo>
                    <a:pt x="89452" y="56023"/>
                    <a:pt x="83836" y="50408"/>
                    <a:pt x="75725" y="50408"/>
                  </a:cubicBezTo>
                  <a:cubicBezTo>
                    <a:pt x="62206" y="50408"/>
                    <a:pt x="47439" y="64135"/>
                    <a:pt x="28096" y="94293"/>
                  </a:cubicBezTo>
                  <a:lnTo>
                    <a:pt x="53054" y="1115"/>
                  </a:lnTo>
                  <a:lnTo>
                    <a:pt x="52014" y="75"/>
                  </a:lnTo>
                  <a:cubicBezTo>
                    <a:pt x="39951" y="2779"/>
                    <a:pt x="31840" y="4234"/>
                    <a:pt x="19360" y="5690"/>
                  </a:cubicBezTo>
                  <a:lnTo>
                    <a:pt x="19360" y="8810"/>
                  </a:lnTo>
                  <a:lnTo>
                    <a:pt x="24768" y="8810"/>
                  </a:lnTo>
                  <a:cubicBezTo>
                    <a:pt x="24976" y="8810"/>
                    <a:pt x="25184" y="8810"/>
                    <a:pt x="25392" y="8602"/>
                  </a:cubicBezTo>
                  <a:cubicBezTo>
                    <a:pt x="28304" y="7354"/>
                    <a:pt x="33295" y="10890"/>
                    <a:pt x="33295" y="13802"/>
                  </a:cubicBezTo>
                  <a:cubicBezTo>
                    <a:pt x="33295" y="16714"/>
                    <a:pt x="32255" y="21913"/>
                    <a:pt x="30384" y="27945"/>
                  </a:cubicBezTo>
                  <a:cubicBezTo>
                    <a:pt x="30176" y="28153"/>
                    <a:pt x="29552" y="31065"/>
                    <a:pt x="28304" y="35641"/>
                  </a:cubicBezTo>
                  <a:lnTo>
                    <a:pt x="225" y="142130"/>
                  </a:lnTo>
                  <a:lnTo>
                    <a:pt x="15824" y="142130"/>
                  </a:lnTo>
                  <a:cubicBezTo>
                    <a:pt x="24144" y="110100"/>
                    <a:pt x="26848" y="103028"/>
                    <a:pt x="35167" y="90341"/>
                  </a:cubicBezTo>
                  <a:cubicBezTo>
                    <a:pt x="45983" y="73910"/>
                    <a:pt x="60126" y="61015"/>
                    <a:pt x="67405" y="61015"/>
                  </a:cubicBezTo>
                  <a:cubicBezTo>
                    <a:pt x="70525" y="61015"/>
                    <a:pt x="73229" y="63511"/>
                    <a:pt x="73229" y="66215"/>
                  </a:cubicBezTo>
                  <a:cubicBezTo>
                    <a:pt x="73229" y="67047"/>
                    <a:pt x="72605" y="69750"/>
                    <a:pt x="71773" y="73078"/>
                  </a:cubicBezTo>
                  <a:lnTo>
                    <a:pt x="60334" y="116132"/>
                  </a:lnTo>
                  <a:cubicBezTo>
                    <a:pt x="57630" y="126323"/>
                    <a:pt x="56174" y="132771"/>
                    <a:pt x="56174" y="135266"/>
                  </a:cubicBezTo>
                  <a:cubicBezTo>
                    <a:pt x="56174" y="140674"/>
                    <a:pt x="59710" y="144002"/>
                    <a:pt x="65325" y="144002"/>
                  </a:cubicBezTo>
                  <a:cubicBezTo>
                    <a:pt x="75933" y="144002"/>
                    <a:pt x="83212" y="138386"/>
                    <a:pt x="95692" y="120291"/>
                  </a:cubicBezTo>
                  <a:lnTo>
                    <a:pt x="92988" y="117795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C34615A9-ADEC-8F2C-B774-0E49D03B22C5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956976" y="7776819"/>
              <a:ext cx="53244" cy="177413"/>
            </a:xfrm>
            <a:custGeom>
              <a:avLst/>
              <a:gdLst>
                <a:gd name="connsiteX0" fmla="*/ 51603 w 53244"/>
                <a:gd name="connsiteY0" fmla="*/ 75 h 177413"/>
                <a:gd name="connsiteX1" fmla="*/ 22277 w 53244"/>
                <a:gd name="connsiteY1" fmla="*/ 25033 h 177413"/>
                <a:gd name="connsiteX2" fmla="*/ 230 w 53244"/>
                <a:gd name="connsiteY2" fmla="*/ 88261 h 177413"/>
                <a:gd name="connsiteX3" fmla="*/ 26229 w 53244"/>
                <a:gd name="connsiteY3" fmla="*/ 156273 h 177413"/>
                <a:gd name="connsiteX4" fmla="*/ 50979 w 53244"/>
                <a:gd name="connsiteY4" fmla="*/ 177488 h 177413"/>
                <a:gd name="connsiteX5" fmla="*/ 53475 w 53244"/>
                <a:gd name="connsiteY5" fmla="*/ 174160 h 177413"/>
                <a:gd name="connsiteX6" fmla="*/ 25397 w 53244"/>
                <a:gd name="connsiteY6" fmla="*/ 138178 h 177413"/>
                <a:gd name="connsiteX7" fmla="*/ 18117 w 53244"/>
                <a:gd name="connsiteY7" fmla="*/ 87637 h 177413"/>
                <a:gd name="connsiteX8" fmla="*/ 26437 w 53244"/>
                <a:gd name="connsiteY8" fmla="*/ 35849 h 177413"/>
                <a:gd name="connsiteX9" fmla="*/ 53475 w 53244"/>
                <a:gd name="connsiteY9" fmla="*/ 3403 h 177413"/>
                <a:gd name="connsiteX10" fmla="*/ 51603 w 53244"/>
                <a:gd name="connsiteY10" fmla="*/ 75 h 177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244" h="177413">
                  <a:moveTo>
                    <a:pt x="51603" y="75"/>
                  </a:moveTo>
                  <a:cubicBezTo>
                    <a:pt x="36212" y="10058"/>
                    <a:pt x="29973" y="15466"/>
                    <a:pt x="22277" y="25033"/>
                  </a:cubicBezTo>
                  <a:cubicBezTo>
                    <a:pt x="7510" y="43128"/>
                    <a:pt x="230" y="63927"/>
                    <a:pt x="230" y="88261"/>
                  </a:cubicBezTo>
                  <a:cubicBezTo>
                    <a:pt x="230" y="114676"/>
                    <a:pt x="7926" y="135058"/>
                    <a:pt x="26229" y="156273"/>
                  </a:cubicBezTo>
                  <a:cubicBezTo>
                    <a:pt x="34756" y="166256"/>
                    <a:pt x="40164" y="170832"/>
                    <a:pt x="50979" y="177488"/>
                  </a:cubicBezTo>
                  <a:lnTo>
                    <a:pt x="53475" y="174160"/>
                  </a:lnTo>
                  <a:cubicBezTo>
                    <a:pt x="36836" y="161057"/>
                    <a:pt x="31013" y="153777"/>
                    <a:pt x="25397" y="138178"/>
                  </a:cubicBezTo>
                  <a:cubicBezTo>
                    <a:pt x="20405" y="124243"/>
                    <a:pt x="18117" y="108436"/>
                    <a:pt x="18117" y="87637"/>
                  </a:cubicBezTo>
                  <a:cubicBezTo>
                    <a:pt x="18117" y="65799"/>
                    <a:pt x="20821" y="48744"/>
                    <a:pt x="26437" y="35849"/>
                  </a:cubicBezTo>
                  <a:cubicBezTo>
                    <a:pt x="32260" y="22953"/>
                    <a:pt x="38500" y="15466"/>
                    <a:pt x="53475" y="3403"/>
                  </a:cubicBezTo>
                  <a:lnTo>
                    <a:pt x="51603" y="75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FE9BDFB-DDB0-F031-77FE-E859A28B0FC4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6017136" y="7825696"/>
              <a:ext cx="97338" cy="94010"/>
            </a:xfrm>
            <a:custGeom>
              <a:avLst/>
              <a:gdLst>
                <a:gd name="connsiteX0" fmla="*/ 97572 w 97338"/>
                <a:gd name="connsiteY0" fmla="*/ 75 h 94010"/>
                <a:gd name="connsiteX1" fmla="*/ 34760 w 97338"/>
                <a:gd name="connsiteY1" fmla="*/ 75 h 94010"/>
                <a:gd name="connsiteX2" fmla="*/ 234 w 97338"/>
                <a:gd name="connsiteY2" fmla="*/ 26905 h 94010"/>
                <a:gd name="connsiteX3" fmla="*/ 2522 w 97338"/>
                <a:gd name="connsiteY3" fmla="*/ 26905 h 94010"/>
                <a:gd name="connsiteX4" fmla="*/ 23112 w 97338"/>
                <a:gd name="connsiteY4" fmla="*/ 15258 h 94010"/>
                <a:gd name="connsiteX5" fmla="*/ 46615 w 97338"/>
                <a:gd name="connsiteY5" fmla="*/ 15258 h 94010"/>
                <a:gd name="connsiteX6" fmla="*/ 32680 w 97338"/>
                <a:gd name="connsiteY6" fmla="*/ 60183 h 94010"/>
                <a:gd name="connsiteX7" fmla="*/ 29144 w 97338"/>
                <a:gd name="connsiteY7" fmla="*/ 77446 h 94010"/>
                <a:gd name="connsiteX8" fmla="*/ 44119 w 97338"/>
                <a:gd name="connsiteY8" fmla="*/ 94085 h 94010"/>
                <a:gd name="connsiteX9" fmla="*/ 55142 w 97338"/>
                <a:gd name="connsiteY9" fmla="*/ 85141 h 94010"/>
                <a:gd name="connsiteX10" fmla="*/ 44535 w 97338"/>
                <a:gd name="connsiteY10" fmla="*/ 64551 h 94010"/>
                <a:gd name="connsiteX11" fmla="*/ 45991 w 97338"/>
                <a:gd name="connsiteY11" fmla="*/ 57063 h 94010"/>
                <a:gd name="connsiteX12" fmla="*/ 59510 w 97338"/>
                <a:gd name="connsiteY12" fmla="*/ 15258 h 94010"/>
                <a:gd name="connsiteX13" fmla="*/ 92788 w 97338"/>
                <a:gd name="connsiteY13" fmla="*/ 15258 h 94010"/>
                <a:gd name="connsiteX14" fmla="*/ 97572 w 97338"/>
                <a:gd name="connsiteY14" fmla="*/ 75 h 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7338" h="94010">
                  <a:moveTo>
                    <a:pt x="97572" y="75"/>
                  </a:moveTo>
                  <a:lnTo>
                    <a:pt x="34760" y="75"/>
                  </a:lnTo>
                  <a:cubicBezTo>
                    <a:pt x="15625" y="75"/>
                    <a:pt x="2314" y="22953"/>
                    <a:pt x="234" y="26905"/>
                  </a:cubicBezTo>
                  <a:lnTo>
                    <a:pt x="2522" y="26905"/>
                  </a:lnTo>
                  <a:cubicBezTo>
                    <a:pt x="3770" y="25449"/>
                    <a:pt x="12297" y="15258"/>
                    <a:pt x="23112" y="15258"/>
                  </a:cubicBezTo>
                  <a:lnTo>
                    <a:pt x="46615" y="15258"/>
                  </a:lnTo>
                  <a:lnTo>
                    <a:pt x="32680" y="60183"/>
                  </a:lnTo>
                  <a:cubicBezTo>
                    <a:pt x="30600" y="67047"/>
                    <a:pt x="29144" y="73078"/>
                    <a:pt x="29144" y="77446"/>
                  </a:cubicBezTo>
                  <a:cubicBezTo>
                    <a:pt x="29144" y="86389"/>
                    <a:pt x="33928" y="94085"/>
                    <a:pt x="44119" y="94085"/>
                  </a:cubicBezTo>
                  <a:cubicBezTo>
                    <a:pt x="49111" y="94085"/>
                    <a:pt x="55142" y="92837"/>
                    <a:pt x="55142" y="85141"/>
                  </a:cubicBezTo>
                  <a:cubicBezTo>
                    <a:pt x="55142" y="73494"/>
                    <a:pt x="44535" y="74534"/>
                    <a:pt x="44535" y="64551"/>
                  </a:cubicBezTo>
                  <a:cubicBezTo>
                    <a:pt x="44535" y="62471"/>
                    <a:pt x="44951" y="60183"/>
                    <a:pt x="45991" y="57063"/>
                  </a:cubicBezTo>
                  <a:lnTo>
                    <a:pt x="59510" y="15258"/>
                  </a:lnTo>
                  <a:lnTo>
                    <a:pt x="92788" y="15258"/>
                  </a:lnTo>
                  <a:lnTo>
                    <a:pt x="97572" y="75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31DE403-672B-F807-35F7-F66EF96AAE13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6121499" y="7776819"/>
              <a:ext cx="53244" cy="177413"/>
            </a:xfrm>
            <a:custGeom>
              <a:avLst/>
              <a:gdLst>
                <a:gd name="connsiteX0" fmla="*/ 2110 w 53244"/>
                <a:gd name="connsiteY0" fmla="*/ 177488 h 177413"/>
                <a:gd name="connsiteX1" fmla="*/ 31437 w 53244"/>
                <a:gd name="connsiteY1" fmla="*/ 152529 h 177413"/>
                <a:gd name="connsiteX2" fmla="*/ 53483 w 53244"/>
                <a:gd name="connsiteY2" fmla="*/ 89301 h 177413"/>
                <a:gd name="connsiteX3" fmla="*/ 27485 w 53244"/>
                <a:gd name="connsiteY3" fmla="*/ 21289 h 177413"/>
                <a:gd name="connsiteX4" fmla="*/ 2734 w 53244"/>
                <a:gd name="connsiteY4" fmla="*/ 75 h 177413"/>
                <a:gd name="connsiteX5" fmla="*/ 238 w 53244"/>
                <a:gd name="connsiteY5" fmla="*/ 3403 h 177413"/>
                <a:gd name="connsiteX6" fmla="*/ 28317 w 53244"/>
                <a:gd name="connsiteY6" fmla="*/ 39384 h 177413"/>
                <a:gd name="connsiteX7" fmla="*/ 35596 w 53244"/>
                <a:gd name="connsiteY7" fmla="*/ 89925 h 177413"/>
                <a:gd name="connsiteX8" fmla="*/ 27277 w 53244"/>
                <a:gd name="connsiteY8" fmla="*/ 141506 h 177413"/>
                <a:gd name="connsiteX9" fmla="*/ 238 w 53244"/>
                <a:gd name="connsiteY9" fmla="*/ 174160 h 177413"/>
                <a:gd name="connsiteX10" fmla="*/ 2110 w 53244"/>
                <a:gd name="connsiteY10" fmla="*/ 177488 h 177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244" h="177413">
                  <a:moveTo>
                    <a:pt x="2110" y="177488"/>
                  </a:moveTo>
                  <a:cubicBezTo>
                    <a:pt x="17501" y="167504"/>
                    <a:pt x="23741" y="162097"/>
                    <a:pt x="31437" y="152529"/>
                  </a:cubicBezTo>
                  <a:cubicBezTo>
                    <a:pt x="46204" y="134434"/>
                    <a:pt x="53483" y="113636"/>
                    <a:pt x="53483" y="89301"/>
                  </a:cubicBezTo>
                  <a:cubicBezTo>
                    <a:pt x="53483" y="62679"/>
                    <a:pt x="45788" y="42504"/>
                    <a:pt x="27485" y="21289"/>
                  </a:cubicBezTo>
                  <a:cubicBezTo>
                    <a:pt x="18957" y="11306"/>
                    <a:pt x="13550" y="6730"/>
                    <a:pt x="2734" y="75"/>
                  </a:cubicBezTo>
                  <a:lnTo>
                    <a:pt x="238" y="3403"/>
                  </a:lnTo>
                  <a:cubicBezTo>
                    <a:pt x="16877" y="16506"/>
                    <a:pt x="22493" y="23785"/>
                    <a:pt x="28317" y="39384"/>
                  </a:cubicBezTo>
                  <a:cubicBezTo>
                    <a:pt x="33308" y="53319"/>
                    <a:pt x="35596" y="69126"/>
                    <a:pt x="35596" y="89925"/>
                  </a:cubicBezTo>
                  <a:cubicBezTo>
                    <a:pt x="35596" y="111556"/>
                    <a:pt x="32892" y="128819"/>
                    <a:pt x="27277" y="141506"/>
                  </a:cubicBezTo>
                  <a:cubicBezTo>
                    <a:pt x="21453" y="154609"/>
                    <a:pt x="15214" y="162097"/>
                    <a:pt x="238" y="174160"/>
                  </a:cubicBezTo>
                  <a:lnTo>
                    <a:pt x="2110" y="177488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90" name="Picture 89">
            <a:extLst>
              <a:ext uri="{FF2B5EF4-FFF2-40B4-BE49-F238E27FC236}">
                <a16:creationId xmlns:a16="http://schemas.microsoft.com/office/drawing/2014/main" id="{80534945-98D5-1FFB-1D97-721835BC33E8}"/>
              </a:ext>
            </a:extLst>
          </p:cNvPr>
          <p:cNvPicPr>
            <a:picLocks noChangeAspect="1"/>
          </p:cNvPicPr>
          <p:nvPr/>
        </p:nvPicPr>
        <p:blipFill>
          <a:blip r:embed="rId60"/>
          <a:srcRect/>
          <a:stretch/>
        </p:blipFill>
        <p:spPr>
          <a:xfrm>
            <a:off x="3172249" y="4788136"/>
            <a:ext cx="2745242" cy="1428749"/>
          </a:xfrm>
          <a:prstGeom prst="rect">
            <a:avLst/>
          </a:prstGeom>
        </p:spPr>
      </p:pic>
      <p:grpSp>
        <p:nvGrpSpPr>
          <p:cNvPr id="110" name="Group 109" descr="\documentclass{article}&#10;\usepackage{amsmath}&#10;\usepackage{amsfonts}&#10;\usepackage{gensymb}&#10;\usepackage{txfonts}&#10;\usepackage{circuitikz}&#10;\pagestyle{empty}&#10;\DeclareMathOperator*{\argmin}{arg\;min}&#10;\DeclareMathOperator*{\argmax}{arg\;max}&#10;\begin{document}&#10;&#10;\begin{equation*}&#10;h(-\tau)&#10;\end{equation*}&#10;&#10;\end{document}" title="IguanaTex Vector Display">
            <a:extLst>
              <a:ext uri="{FF2B5EF4-FFF2-40B4-BE49-F238E27FC236}">
                <a16:creationId xmlns:a16="http://schemas.microsoft.com/office/drawing/2014/main" id="{45558A69-0B7B-0ACC-E70A-5490CD254AC1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4406900" y="6273800"/>
            <a:ext cx="437273" cy="178869"/>
            <a:chOff x="8830248" y="7703701"/>
            <a:chExt cx="437273" cy="178869"/>
          </a:xfrm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BC4ACFC4-4440-E8BF-90C0-1334433F85F1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8830248" y="7703701"/>
              <a:ext cx="90560" cy="143927"/>
            </a:xfrm>
            <a:custGeom>
              <a:avLst/>
              <a:gdLst>
                <a:gd name="connsiteX0" fmla="*/ 88218 w 90560"/>
                <a:gd name="connsiteY0" fmla="*/ 117795 h 143927"/>
                <a:gd name="connsiteX1" fmla="*/ 72040 w 90560"/>
                <a:gd name="connsiteY1" fmla="*/ 134226 h 143927"/>
                <a:gd name="connsiteX2" fmla="*/ 68883 w 90560"/>
                <a:gd name="connsiteY2" fmla="*/ 130483 h 143927"/>
                <a:gd name="connsiteX3" fmla="*/ 75394 w 90560"/>
                <a:gd name="connsiteY3" fmla="*/ 104484 h 143927"/>
                <a:gd name="connsiteX4" fmla="*/ 84864 w 90560"/>
                <a:gd name="connsiteY4" fmla="*/ 64343 h 143927"/>
                <a:gd name="connsiteX5" fmla="*/ 71842 w 90560"/>
                <a:gd name="connsiteY5" fmla="*/ 50408 h 143927"/>
                <a:gd name="connsiteX6" fmla="*/ 26660 w 90560"/>
                <a:gd name="connsiteY6" fmla="*/ 94293 h 143927"/>
                <a:gd name="connsiteX7" fmla="*/ 50337 w 90560"/>
                <a:gd name="connsiteY7" fmla="*/ 1115 h 143927"/>
                <a:gd name="connsiteX8" fmla="*/ 49350 w 90560"/>
                <a:gd name="connsiteY8" fmla="*/ 75 h 143927"/>
                <a:gd name="connsiteX9" fmla="*/ 18374 w 90560"/>
                <a:gd name="connsiteY9" fmla="*/ 5690 h 143927"/>
                <a:gd name="connsiteX10" fmla="*/ 18374 w 90560"/>
                <a:gd name="connsiteY10" fmla="*/ 8810 h 143927"/>
                <a:gd name="connsiteX11" fmla="*/ 23504 w 90560"/>
                <a:gd name="connsiteY11" fmla="*/ 8810 h 143927"/>
                <a:gd name="connsiteX12" fmla="*/ 24096 w 90560"/>
                <a:gd name="connsiteY12" fmla="*/ 8602 h 143927"/>
                <a:gd name="connsiteX13" fmla="*/ 31593 w 90560"/>
                <a:gd name="connsiteY13" fmla="*/ 13802 h 143927"/>
                <a:gd name="connsiteX14" fmla="*/ 28831 w 90560"/>
                <a:gd name="connsiteY14" fmla="*/ 27945 h 143927"/>
                <a:gd name="connsiteX15" fmla="*/ 26858 w 90560"/>
                <a:gd name="connsiteY15" fmla="*/ 35641 h 143927"/>
                <a:gd name="connsiteX16" fmla="*/ 222 w 90560"/>
                <a:gd name="connsiteY16" fmla="*/ 142130 h 143927"/>
                <a:gd name="connsiteX17" fmla="*/ 15020 w 90560"/>
                <a:gd name="connsiteY17" fmla="*/ 142130 h 143927"/>
                <a:gd name="connsiteX18" fmla="*/ 33369 w 90560"/>
                <a:gd name="connsiteY18" fmla="*/ 90341 h 143927"/>
                <a:gd name="connsiteX19" fmla="*/ 63950 w 90560"/>
                <a:gd name="connsiteY19" fmla="*/ 61015 h 143927"/>
                <a:gd name="connsiteX20" fmla="*/ 69475 w 90560"/>
                <a:gd name="connsiteY20" fmla="*/ 66215 h 143927"/>
                <a:gd name="connsiteX21" fmla="*/ 68094 w 90560"/>
                <a:gd name="connsiteY21" fmla="*/ 73078 h 143927"/>
                <a:gd name="connsiteX22" fmla="*/ 57242 w 90560"/>
                <a:gd name="connsiteY22" fmla="*/ 116132 h 143927"/>
                <a:gd name="connsiteX23" fmla="*/ 53296 w 90560"/>
                <a:gd name="connsiteY23" fmla="*/ 135266 h 143927"/>
                <a:gd name="connsiteX24" fmla="*/ 61977 w 90560"/>
                <a:gd name="connsiteY24" fmla="*/ 144002 h 143927"/>
                <a:gd name="connsiteX25" fmla="*/ 90783 w 90560"/>
                <a:gd name="connsiteY25" fmla="*/ 120291 h 143927"/>
                <a:gd name="connsiteX26" fmla="*/ 88218 w 90560"/>
                <a:gd name="connsiteY26" fmla="*/ 117795 h 143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0560" h="143927">
                  <a:moveTo>
                    <a:pt x="88218" y="117795"/>
                  </a:moveTo>
                  <a:cubicBezTo>
                    <a:pt x="77564" y="131939"/>
                    <a:pt x="75196" y="134226"/>
                    <a:pt x="72040" y="134226"/>
                  </a:cubicBezTo>
                  <a:cubicBezTo>
                    <a:pt x="70264" y="134226"/>
                    <a:pt x="68883" y="132355"/>
                    <a:pt x="68883" y="130483"/>
                  </a:cubicBezTo>
                  <a:cubicBezTo>
                    <a:pt x="68883" y="128403"/>
                    <a:pt x="72040" y="115300"/>
                    <a:pt x="75394" y="104484"/>
                  </a:cubicBezTo>
                  <a:cubicBezTo>
                    <a:pt x="81115" y="84726"/>
                    <a:pt x="84864" y="69334"/>
                    <a:pt x="84864" y="64343"/>
                  </a:cubicBezTo>
                  <a:cubicBezTo>
                    <a:pt x="84864" y="56023"/>
                    <a:pt x="79537" y="50408"/>
                    <a:pt x="71842" y="50408"/>
                  </a:cubicBezTo>
                  <a:cubicBezTo>
                    <a:pt x="59018" y="50408"/>
                    <a:pt x="45009" y="64135"/>
                    <a:pt x="26660" y="94293"/>
                  </a:cubicBezTo>
                  <a:lnTo>
                    <a:pt x="50337" y="1115"/>
                  </a:lnTo>
                  <a:lnTo>
                    <a:pt x="49350" y="75"/>
                  </a:lnTo>
                  <a:cubicBezTo>
                    <a:pt x="37907" y="2779"/>
                    <a:pt x="30212" y="4234"/>
                    <a:pt x="18374" y="5690"/>
                  </a:cubicBezTo>
                  <a:lnTo>
                    <a:pt x="18374" y="8810"/>
                  </a:lnTo>
                  <a:lnTo>
                    <a:pt x="23504" y="8810"/>
                  </a:lnTo>
                  <a:cubicBezTo>
                    <a:pt x="23701" y="8810"/>
                    <a:pt x="23898" y="8810"/>
                    <a:pt x="24096" y="8602"/>
                  </a:cubicBezTo>
                  <a:cubicBezTo>
                    <a:pt x="26858" y="7354"/>
                    <a:pt x="31593" y="10890"/>
                    <a:pt x="31593" y="13802"/>
                  </a:cubicBezTo>
                  <a:cubicBezTo>
                    <a:pt x="31593" y="16714"/>
                    <a:pt x="30607" y="21913"/>
                    <a:pt x="28831" y="27945"/>
                  </a:cubicBezTo>
                  <a:cubicBezTo>
                    <a:pt x="28633" y="28153"/>
                    <a:pt x="28042" y="31065"/>
                    <a:pt x="26858" y="35641"/>
                  </a:cubicBezTo>
                  <a:lnTo>
                    <a:pt x="222" y="142130"/>
                  </a:lnTo>
                  <a:lnTo>
                    <a:pt x="15020" y="142130"/>
                  </a:lnTo>
                  <a:cubicBezTo>
                    <a:pt x="22912" y="110100"/>
                    <a:pt x="25477" y="103028"/>
                    <a:pt x="33369" y="90341"/>
                  </a:cubicBezTo>
                  <a:cubicBezTo>
                    <a:pt x="43628" y="73910"/>
                    <a:pt x="57045" y="61015"/>
                    <a:pt x="63950" y="61015"/>
                  </a:cubicBezTo>
                  <a:cubicBezTo>
                    <a:pt x="66910" y="61015"/>
                    <a:pt x="69475" y="63511"/>
                    <a:pt x="69475" y="66215"/>
                  </a:cubicBezTo>
                  <a:cubicBezTo>
                    <a:pt x="69475" y="67047"/>
                    <a:pt x="68883" y="69750"/>
                    <a:pt x="68094" y="73078"/>
                  </a:cubicBezTo>
                  <a:lnTo>
                    <a:pt x="57242" y="116132"/>
                  </a:lnTo>
                  <a:cubicBezTo>
                    <a:pt x="54677" y="126323"/>
                    <a:pt x="53296" y="132771"/>
                    <a:pt x="53296" y="135266"/>
                  </a:cubicBezTo>
                  <a:cubicBezTo>
                    <a:pt x="53296" y="140674"/>
                    <a:pt x="56650" y="144002"/>
                    <a:pt x="61977" y="144002"/>
                  </a:cubicBezTo>
                  <a:cubicBezTo>
                    <a:pt x="72040" y="144002"/>
                    <a:pt x="78945" y="138386"/>
                    <a:pt x="90783" y="120291"/>
                  </a:cubicBezTo>
                  <a:lnTo>
                    <a:pt x="88218" y="117795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651DDF80-2573-5C39-21E9-42A56F020CD9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8934990" y="7705157"/>
              <a:ext cx="50508" cy="177413"/>
            </a:xfrm>
            <a:custGeom>
              <a:avLst/>
              <a:gdLst>
                <a:gd name="connsiteX0" fmla="*/ 48960 w 50508"/>
                <a:gd name="connsiteY0" fmla="*/ 75 h 177413"/>
                <a:gd name="connsiteX1" fmla="*/ 21141 w 50508"/>
                <a:gd name="connsiteY1" fmla="*/ 25033 h 177413"/>
                <a:gd name="connsiteX2" fmla="*/ 227 w 50508"/>
                <a:gd name="connsiteY2" fmla="*/ 88261 h 177413"/>
                <a:gd name="connsiteX3" fmla="*/ 24890 w 50508"/>
                <a:gd name="connsiteY3" fmla="*/ 156273 h 177413"/>
                <a:gd name="connsiteX4" fmla="*/ 48369 w 50508"/>
                <a:gd name="connsiteY4" fmla="*/ 177488 h 177413"/>
                <a:gd name="connsiteX5" fmla="*/ 50736 w 50508"/>
                <a:gd name="connsiteY5" fmla="*/ 174160 h 177413"/>
                <a:gd name="connsiteX6" fmla="*/ 24101 w 50508"/>
                <a:gd name="connsiteY6" fmla="*/ 138178 h 177413"/>
                <a:gd name="connsiteX7" fmla="*/ 17195 w 50508"/>
                <a:gd name="connsiteY7" fmla="*/ 87637 h 177413"/>
                <a:gd name="connsiteX8" fmla="*/ 25087 w 50508"/>
                <a:gd name="connsiteY8" fmla="*/ 35849 h 177413"/>
                <a:gd name="connsiteX9" fmla="*/ 50736 w 50508"/>
                <a:gd name="connsiteY9" fmla="*/ 3403 h 177413"/>
                <a:gd name="connsiteX10" fmla="*/ 48960 w 50508"/>
                <a:gd name="connsiteY10" fmla="*/ 75 h 177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0508" h="177413">
                  <a:moveTo>
                    <a:pt x="48960" y="75"/>
                  </a:moveTo>
                  <a:cubicBezTo>
                    <a:pt x="34360" y="10058"/>
                    <a:pt x="28441" y="15466"/>
                    <a:pt x="21141" y="25033"/>
                  </a:cubicBezTo>
                  <a:cubicBezTo>
                    <a:pt x="7133" y="43128"/>
                    <a:pt x="227" y="63927"/>
                    <a:pt x="227" y="88261"/>
                  </a:cubicBezTo>
                  <a:cubicBezTo>
                    <a:pt x="227" y="114676"/>
                    <a:pt x="7527" y="135058"/>
                    <a:pt x="24890" y="156273"/>
                  </a:cubicBezTo>
                  <a:cubicBezTo>
                    <a:pt x="32979" y="166256"/>
                    <a:pt x="38109" y="170832"/>
                    <a:pt x="48369" y="177488"/>
                  </a:cubicBezTo>
                  <a:lnTo>
                    <a:pt x="50736" y="174160"/>
                  </a:lnTo>
                  <a:cubicBezTo>
                    <a:pt x="34952" y="161057"/>
                    <a:pt x="29428" y="153777"/>
                    <a:pt x="24101" y="138178"/>
                  </a:cubicBezTo>
                  <a:cubicBezTo>
                    <a:pt x="19365" y="124243"/>
                    <a:pt x="17195" y="108436"/>
                    <a:pt x="17195" y="87637"/>
                  </a:cubicBezTo>
                  <a:cubicBezTo>
                    <a:pt x="17195" y="65799"/>
                    <a:pt x="19760" y="48744"/>
                    <a:pt x="25087" y="35849"/>
                  </a:cubicBezTo>
                  <a:cubicBezTo>
                    <a:pt x="30611" y="22953"/>
                    <a:pt x="36530" y="15466"/>
                    <a:pt x="50736" y="3403"/>
                  </a:cubicBezTo>
                  <a:lnTo>
                    <a:pt x="48960" y="75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5D20614B-E894-FC61-FAF1-D37B5AA4986F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9003745" y="7786257"/>
              <a:ext cx="101396" cy="11690"/>
            </a:xfrm>
            <a:custGeom>
              <a:avLst/>
              <a:gdLst>
                <a:gd name="connsiteX0" fmla="*/ 101627 w 101396"/>
                <a:gd name="connsiteY0" fmla="*/ 11766 h 11690"/>
                <a:gd name="connsiteX1" fmla="*/ 101627 w 101396"/>
                <a:gd name="connsiteY1" fmla="*/ 75 h 11690"/>
                <a:gd name="connsiteX2" fmla="*/ 231 w 101396"/>
                <a:gd name="connsiteY2" fmla="*/ 75 h 11690"/>
                <a:gd name="connsiteX3" fmla="*/ 231 w 101396"/>
                <a:gd name="connsiteY3" fmla="*/ 11766 h 11690"/>
                <a:gd name="connsiteX4" fmla="*/ 101627 w 101396"/>
                <a:gd name="connsiteY4" fmla="*/ 11766 h 11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396" h="11690">
                  <a:moveTo>
                    <a:pt x="101627" y="11766"/>
                  </a:moveTo>
                  <a:lnTo>
                    <a:pt x="101627" y="75"/>
                  </a:lnTo>
                  <a:lnTo>
                    <a:pt x="231" y="75"/>
                  </a:lnTo>
                  <a:lnTo>
                    <a:pt x="231" y="11766"/>
                  </a:lnTo>
                  <a:lnTo>
                    <a:pt x="101627" y="11766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85606EB9-833C-27C6-7E6C-671A33C26342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9118012" y="7754034"/>
              <a:ext cx="92336" cy="94010"/>
            </a:xfrm>
            <a:custGeom>
              <a:avLst/>
              <a:gdLst>
                <a:gd name="connsiteX0" fmla="*/ 92573 w 92336"/>
                <a:gd name="connsiteY0" fmla="*/ 75 h 94010"/>
                <a:gd name="connsiteX1" fmla="*/ 32989 w 92336"/>
                <a:gd name="connsiteY1" fmla="*/ 75 h 94010"/>
                <a:gd name="connsiteX2" fmla="*/ 237 w 92336"/>
                <a:gd name="connsiteY2" fmla="*/ 26905 h 94010"/>
                <a:gd name="connsiteX3" fmla="*/ 2407 w 92336"/>
                <a:gd name="connsiteY3" fmla="*/ 26905 h 94010"/>
                <a:gd name="connsiteX4" fmla="*/ 21940 w 92336"/>
                <a:gd name="connsiteY4" fmla="*/ 15258 h 94010"/>
                <a:gd name="connsiteX5" fmla="*/ 44235 w 92336"/>
                <a:gd name="connsiteY5" fmla="*/ 15258 h 94010"/>
                <a:gd name="connsiteX6" fmla="*/ 31016 w 92336"/>
                <a:gd name="connsiteY6" fmla="*/ 60183 h 94010"/>
                <a:gd name="connsiteX7" fmla="*/ 27662 w 92336"/>
                <a:gd name="connsiteY7" fmla="*/ 77446 h 94010"/>
                <a:gd name="connsiteX8" fmla="*/ 41867 w 92336"/>
                <a:gd name="connsiteY8" fmla="*/ 94085 h 94010"/>
                <a:gd name="connsiteX9" fmla="*/ 52324 w 92336"/>
                <a:gd name="connsiteY9" fmla="*/ 85141 h 94010"/>
                <a:gd name="connsiteX10" fmla="*/ 42262 w 92336"/>
                <a:gd name="connsiteY10" fmla="*/ 64551 h 94010"/>
                <a:gd name="connsiteX11" fmla="*/ 43643 w 92336"/>
                <a:gd name="connsiteY11" fmla="*/ 57063 h 94010"/>
                <a:gd name="connsiteX12" fmla="*/ 56467 w 92336"/>
                <a:gd name="connsiteY12" fmla="*/ 15258 h 94010"/>
                <a:gd name="connsiteX13" fmla="*/ 88035 w 92336"/>
                <a:gd name="connsiteY13" fmla="*/ 15258 h 94010"/>
                <a:gd name="connsiteX14" fmla="*/ 92573 w 92336"/>
                <a:gd name="connsiteY14" fmla="*/ 75 h 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2336" h="94010">
                  <a:moveTo>
                    <a:pt x="92573" y="75"/>
                  </a:moveTo>
                  <a:lnTo>
                    <a:pt x="32989" y="75"/>
                  </a:lnTo>
                  <a:cubicBezTo>
                    <a:pt x="14837" y="75"/>
                    <a:pt x="2210" y="22953"/>
                    <a:pt x="237" y="26905"/>
                  </a:cubicBezTo>
                  <a:lnTo>
                    <a:pt x="2407" y="26905"/>
                  </a:lnTo>
                  <a:cubicBezTo>
                    <a:pt x="3591" y="25449"/>
                    <a:pt x="11680" y="15258"/>
                    <a:pt x="21940" y="15258"/>
                  </a:cubicBezTo>
                  <a:lnTo>
                    <a:pt x="44235" y="15258"/>
                  </a:lnTo>
                  <a:lnTo>
                    <a:pt x="31016" y="60183"/>
                  </a:lnTo>
                  <a:cubicBezTo>
                    <a:pt x="29043" y="67047"/>
                    <a:pt x="27662" y="73078"/>
                    <a:pt x="27662" y="77446"/>
                  </a:cubicBezTo>
                  <a:cubicBezTo>
                    <a:pt x="27662" y="86389"/>
                    <a:pt x="32200" y="94085"/>
                    <a:pt x="41867" y="94085"/>
                  </a:cubicBezTo>
                  <a:cubicBezTo>
                    <a:pt x="46602" y="94085"/>
                    <a:pt x="52324" y="92837"/>
                    <a:pt x="52324" y="85141"/>
                  </a:cubicBezTo>
                  <a:cubicBezTo>
                    <a:pt x="52324" y="73494"/>
                    <a:pt x="42262" y="74534"/>
                    <a:pt x="42262" y="64551"/>
                  </a:cubicBezTo>
                  <a:cubicBezTo>
                    <a:pt x="42262" y="62471"/>
                    <a:pt x="42656" y="60183"/>
                    <a:pt x="43643" y="57063"/>
                  </a:cubicBezTo>
                  <a:lnTo>
                    <a:pt x="56467" y="15258"/>
                  </a:lnTo>
                  <a:lnTo>
                    <a:pt x="88035" y="15258"/>
                  </a:lnTo>
                  <a:lnTo>
                    <a:pt x="92573" y="75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17E36F-8308-A1D4-CAA3-E09C0E27145B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9217013" y="7705157"/>
              <a:ext cx="50508" cy="177413"/>
            </a:xfrm>
            <a:custGeom>
              <a:avLst/>
              <a:gdLst>
                <a:gd name="connsiteX0" fmla="*/ 2017 w 50508"/>
                <a:gd name="connsiteY0" fmla="*/ 177488 h 177413"/>
                <a:gd name="connsiteX1" fmla="*/ 29837 w 50508"/>
                <a:gd name="connsiteY1" fmla="*/ 152529 h 177413"/>
                <a:gd name="connsiteX2" fmla="*/ 50750 w 50508"/>
                <a:gd name="connsiteY2" fmla="*/ 89301 h 177413"/>
                <a:gd name="connsiteX3" fmla="*/ 26088 w 50508"/>
                <a:gd name="connsiteY3" fmla="*/ 21289 h 177413"/>
                <a:gd name="connsiteX4" fmla="*/ 2609 w 50508"/>
                <a:gd name="connsiteY4" fmla="*/ 75 h 177413"/>
                <a:gd name="connsiteX5" fmla="*/ 242 w 50508"/>
                <a:gd name="connsiteY5" fmla="*/ 3403 h 177413"/>
                <a:gd name="connsiteX6" fmla="*/ 26877 w 50508"/>
                <a:gd name="connsiteY6" fmla="*/ 39384 h 177413"/>
                <a:gd name="connsiteX7" fmla="*/ 33783 w 50508"/>
                <a:gd name="connsiteY7" fmla="*/ 89925 h 177413"/>
                <a:gd name="connsiteX8" fmla="*/ 25891 w 50508"/>
                <a:gd name="connsiteY8" fmla="*/ 141506 h 177413"/>
                <a:gd name="connsiteX9" fmla="*/ 242 w 50508"/>
                <a:gd name="connsiteY9" fmla="*/ 174160 h 177413"/>
                <a:gd name="connsiteX10" fmla="*/ 2017 w 50508"/>
                <a:gd name="connsiteY10" fmla="*/ 177488 h 177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0508" h="177413">
                  <a:moveTo>
                    <a:pt x="2017" y="177488"/>
                  </a:moveTo>
                  <a:cubicBezTo>
                    <a:pt x="16618" y="167504"/>
                    <a:pt x="22537" y="162097"/>
                    <a:pt x="29837" y="152529"/>
                  </a:cubicBezTo>
                  <a:cubicBezTo>
                    <a:pt x="43845" y="134434"/>
                    <a:pt x="50750" y="113636"/>
                    <a:pt x="50750" y="89301"/>
                  </a:cubicBezTo>
                  <a:cubicBezTo>
                    <a:pt x="50750" y="62679"/>
                    <a:pt x="43450" y="42504"/>
                    <a:pt x="26088" y="21289"/>
                  </a:cubicBezTo>
                  <a:cubicBezTo>
                    <a:pt x="17999" y="11306"/>
                    <a:pt x="12869" y="6730"/>
                    <a:pt x="2609" y="75"/>
                  </a:cubicBezTo>
                  <a:lnTo>
                    <a:pt x="242" y="3403"/>
                  </a:lnTo>
                  <a:cubicBezTo>
                    <a:pt x="16026" y="16506"/>
                    <a:pt x="21353" y="23785"/>
                    <a:pt x="26877" y="39384"/>
                  </a:cubicBezTo>
                  <a:cubicBezTo>
                    <a:pt x="31612" y="53319"/>
                    <a:pt x="33783" y="69126"/>
                    <a:pt x="33783" y="89925"/>
                  </a:cubicBezTo>
                  <a:cubicBezTo>
                    <a:pt x="33783" y="111556"/>
                    <a:pt x="31218" y="128819"/>
                    <a:pt x="25891" y="141506"/>
                  </a:cubicBezTo>
                  <a:cubicBezTo>
                    <a:pt x="20366" y="154609"/>
                    <a:pt x="14447" y="162097"/>
                    <a:pt x="242" y="174160"/>
                  </a:cubicBezTo>
                  <a:lnTo>
                    <a:pt x="2017" y="177488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pic>
        <p:nvPicPr>
          <p:cNvPr id="96" name="Picture 95">
            <a:extLst>
              <a:ext uri="{FF2B5EF4-FFF2-40B4-BE49-F238E27FC236}">
                <a16:creationId xmlns:a16="http://schemas.microsoft.com/office/drawing/2014/main" id="{F97C6AD8-6391-3176-97F1-5CFEE0B742C8}"/>
              </a:ext>
            </a:extLst>
          </p:cNvPr>
          <p:cNvPicPr>
            <a:picLocks noChangeAspect="1"/>
          </p:cNvPicPr>
          <p:nvPr/>
        </p:nvPicPr>
        <p:blipFill>
          <a:blip r:embed="rId61"/>
          <a:srcRect/>
          <a:stretch/>
        </p:blipFill>
        <p:spPr>
          <a:xfrm>
            <a:off x="6096000" y="4788136"/>
            <a:ext cx="2745242" cy="1428749"/>
          </a:xfrm>
          <a:prstGeom prst="rect">
            <a:avLst/>
          </a:prstGeom>
        </p:spPr>
      </p:pic>
      <p:grpSp>
        <p:nvGrpSpPr>
          <p:cNvPr id="125" name="Group 124" descr="\documentclass{article}&#10;\usepackage{amsmath}&#10;\usepackage{amsfonts}&#10;\usepackage{gensymb}&#10;\usepackage{txfonts}&#10;\usepackage{circuitikz}&#10;\pagestyle{empty}&#10;\DeclareMathOperator*{\argmin}{arg\;min}&#10;\DeclareMathOperator*{\argmax}{arg\;max}&#10;\begin{document}&#10;&#10;\begin{equation*}&#10;h(t-\tau)&#10;\end{equation*}&#10;&#10;\end{document}" title="IguanaTex Vector Display">
            <a:extLst>
              <a:ext uri="{FF2B5EF4-FFF2-40B4-BE49-F238E27FC236}">
                <a16:creationId xmlns:a16="http://schemas.microsoft.com/office/drawing/2014/main" id="{BC501CA3-F78A-DB00-3418-C9BBFC26DCDE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7327900" y="6273800"/>
            <a:ext cx="596884" cy="178869"/>
            <a:chOff x="11777328" y="7703701"/>
            <a:chExt cx="596884" cy="178869"/>
          </a:xfrm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35C12070-57A7-1BE5-1037-20E0EB3C1CE6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1777328" y="7703701"/>
              <a:ext cx="92573" cy="143927"/>
            </a:xfrm>
            <a:custGeom>
              <a:avLst/>
              <a:gdLst>
                <a:gd name="connsiteX0" fmla="*/ 90170 w 92573"/>
                <a:gd name="connsiteY0" fmla="*/ 117795 h 143927"/>
                <a:gd name="connsiteX1" fmla="*/ 73632 w 92573"/>
                <a:gd name="connsiteY1" fmla="*/ 134226 h 143927"/>
                <a:gd name="connsiteX2" fmla="*/ 70405 w 92573"/>
                <a:gd name="connsiteY2" fmla="*/ 130483 h 143927"/>
                <a:gd name="connsiteX3" fmla="*/ 77060 w 92573"/>
                <a:gd name="connsiteY3" fmla="*/ 104484 h 143927"/>
                <a:gd name="connsiteX4" fmla="*/ 86741 w 92573"/>
                <a:gd name="connsiteY4" fmla="*/ 64343 h 143927"/>
                <a:gd name="connsiteX5" fmla="*/ 73430 w 92573"/>
                <a:gd name="connsiteY5" fmla="*/ 50408 h 143927"/>
                <a:gd name="connsiteX6" fmla="*/ 27244 w 92573"/>
                <a:gd name="connsiteY6" fmla="*/ 94293 h 143927"/>
                <a:gd name="connsiteX7" fmla="*/ 51446 w 92573"/>
                <a:gd name="connsiteY7" fmla="*/ 1115 h 143927"/>
                <a:gd name="connsiteX8" fmla="*/ 50438 w 92573"/>
                <a:gd name="connsiteY8" fmla="*/ 75 h 143927"/>
                <a:gd name="connsiteX9" fmla="*/ 18774 w 92573"/>
                <a:gd name="connsiteY9" fmla="*/ 5690 h 143927"/>
                <a:gd name="connsiteX10" fmla="*/ 18774 w 92573"/>
                <a:gd name="connsiteY10" fmla="*/ 8810 h 143927"/>
                <a:gd name="connsiteX11" fmla="*/ 24017 w 92573"/>
                <a:gd name="connsiteY11" fmla="*/ 8810 h 143927"/>
                <a:gd name="connsiteX12" fmla="*/ 24622 w 92573"/>
                <a:gd name="connsiteY12" fmla="*/ 8602 h 143927"/>
                <a:gd name="connsiteX13" fmla="*/ 32286 w 92573"/>
                <a:gd name="connsiteY13" fmla="*/ 13802 h 143927"/>
                <a:gd name="connsiteX14" fmla="*/ 29463 w 92573"/>
                <a:gd name="connsiteY14" fmla="*/ 27945 h 143927"/>
                <a:gd name="connsiteX15" fmla="*/ 27446 w 92573"/>
                <a:gd name="connsiteY15" fmla="*/ 35641 h 143927"/>
                <a:gd name="connsiteX16" fmla="*/ 219 w 92573"/>
                <a:gd name="connsiteY16" fmla="*/ 142130 h 143927"/>
                <a:gd name="connsiteX17" fmla="*/ 15345 w 92573"/>
                <a:gd name="connsiteY17" fmla="*/ 142130 h 143927"/>
                <a:gd name="connsiteX18" fmla="*/ 34102 w 92573"/>
                <a:gd name="connsiteY18" fmla="*/ 90341 h 143927"/>
                <a:gd name="connsiteX19" fmla="*/ 65363 w 92573"/>
                <a:gd name="connsiteY19" fmla="*/ 61015 h 143927"/>
                <a:gd name="connsiteX20" fmla="*/ 71010 w 92573"/>
                <a:gd name="connsiteY20" fmla="*/ 66215 h 143927"/>
                <a:gd name="connsiteX21" fmla="*/ 69598 w 92573"/>
                <a:gd name="connsiteY21" fmla="*/ 73078 h 143927"/>
                <a:gd name="connsiteX22" fmla="*/ 58505 w 92573"/>
                <a:gd name="connsiteY22" fmla="*/ 116132 h 143927"/>
                <a:gd name="connsiteX23" fmla="*/ 54472 w 92573"/>
                <a:gd name="connsiteY23" fmla="*/ 135266 h 143927"/>
                <a:gd name="connsiteX24" fmla="*/ 63346 w 92573"/>
                <a:gd name="connsiteY24" fmla="*/ 144002 h 143927"/>
                <a:gd name="connsiteX25" fmla="*/ 92792 w 92573"/>
                <a:gd name="connsiteY25" fmla="*/ 120291 h 143927"/>
                <a:gd name="connsiteX26" fmla="*/ 90170 w 92573"/>
                <a:gd name="connsiteY26" fmla="*/ 117795 h 143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2573" h="143927">
                  <a:moveTo>
                    <a:pt x="90170" y="117795"/>
                  </a:moveTo>
                  <a:cubicBezTo>
                    <a:pt x="79279" y="131939"/>
                    <a:pt x="76859" y="134226"/>
                    <a:pt x="73632" y="134226"/>
                  </a:cubicBezTo>
                  <a:cubicBezTo>
                    <a:pt x="71817" y="134226"/>
                    <a:pt x="70405" y="132355"/>
                    <a:pt x="70405" y="130483"/>
                  </a:cubicBezTo>
                  <a:cubicBezTo>
                    <a:pt x="70405" y="128403"/>
                    <a:pt x="73632" y="115300"/>
                    <a:pt x="77060" y="104484"/>
                  </a:cubicBezTo>
                  <a:cubicBezTo>
                    <a:pt x="82909" y="84726"/>
                    <a:pt x="86741" y="69334"/>
                    <a:pt x="86741" y="64343"/>
                  </a:cubicBezTo>
                  <a:cubicBezTo>
                    <a:pt x="86741" y="56023"/>
                    <a:pt x="81296" y="50408"/>
                    <a:pt x="73430" y="50408"/>
                  </a:cubicBezTo>
                  <a:cubicBezTo>
                    <a:pt x="60321" y="50408"/>
                    <a:pt x="46001" y="64135"/>
                    <a:pt x="27244" y="94293"/>
                  </a:cubicBezTo>
                  <a:lnTo>
                    <a:pt x="51446" y="1115"/>
                  </a:lnTo>
                  <a:lnTo>
                    <a:pt x="50438" y="75"/>
                  </a:lnTo>
                  <a:cubicBezTo>
                    <a:pt x="38740" y="2779"/>
                    <a:pt x="30875" y="4234"/>
                    <a:pt x="18774" y="5690"/>
                  </a:cubicBezTo>
                  <a:lnTo>
                    <a:pt x="18774" y="8810"/>
                  </a:lnTo>
                  <a:lnTo>
                    <a:pt x="24017" y="8810"/>
                  </a:lnTo>
                  <a:cubicBezTo>
                    <a:pt x="24219" y="8810"/>
                    <a:pt x="24421" y="8810"/>
                    <a:pt x="24622" y="8602"/>
                  </a:cubicBezTo>
                  <a:cubicBezTo>
                    <a:pt x="27446" y="7354"/>
                    <a:pt x="32286" y="10890"/>
                    <a:pt x="32286" y="13802"/>
                  </a:cubicBezTo>
                  <a:cubicBezTo>
                    <a:pt x="32286" y="16714"/>
                    <a:pt x="31278" y="21913"/>
                    <a:pt x="29463" y="27945"/>
                  </a:cubicBezTo>
                  <a:cubicBezTo>
                    <a:pt x="29261" y="28153"/>
                    <a:pt x="28656" y="31065"/>
                    <a:pt x="27446" y="35641"/>
                  </a:cubicBezTo>
                  <a:lnTo>
                    <a:pt x="219" y="142130"/>
                  </a:lnTo>
                  <a:lnTo>
                    <a:pt x="15345" y="142130"/>
                  </a:lnTo>
                  <a:cubicBezTo>
                    <a:pt x="23412" y="110100"/>
                    <a:pt x="26034" y="103028"/>
                    <a:pt x="34102" y="90341"/>
                  </a:cubicBezTo>
                  <a:cubicBezTo>
                    <a:pt x="44589" y="73910"/>
                    <a:pt x="58304" y="61015"/>
                    <a:pt x="65363" y="61015"/>
                  </a:cubicBezTo>
                  <a:cubicBezTo>
                    <a:pt x="68388" y="61015"/>
                    <a:pt x="71010" y="63511"/>
                    <a:pt x="71010" y="66215"/>
                  </a:cubicBezTo>
                  <a:cubicBezTo>
                    <a:pt x="71010" y="67047"/>
                    <a:pt x="70405" y="69750"/>
                    <a:pt x="69598" y="73078"/>
                  </a:cubicBezTo>
                  <a:lnTo>
                    <a:pt x="58505" y="116132"/>
                  </a:lnTo>
                  <a:cubicBezTo>
                    <a:pt x="55884" y="126323"/>
                    <a:pt x="54472" y="132771"/>
                    <a:pt x="54472" y="135266"/>
                  </a:cubicBezTo>
                  <a:cubicBezTo>
                    <a:pt x="54472" y="140674"/>
                    <a:pt x="57900" y="144002"/>
                    <a:pt x="63346" y="144002"/>
                  </a:cubicBezTo>
                  <a:cubicBezTo>
                    <a:pt x="73632" y="144002"/>
                    <a:pt x="80691" y="138386"/>
                    <a:pt x="92792" y="120291"/>
                  </a:cubicBezTo>
                  <a:lnTo>
                    <a:pt x="90170" y="117795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0E1F7687-F036-10E3-5DCA-7E5BBCE9057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1884397" y="7705157"/>
              <a:ext cx="51631" cy="177413"/>
            </a:xfrm>
            <a:custGeom>
              <a:avLst/>
              <a:gdLst>
                <a:gd name="connsiteX0" fmla="*/ 50040 w 51631"/>
                <a:gd name="connsiteY0" fmla="*/ 75 h 177413"/>
                <a:gd name="connsiteX1" fmla="*/ 21602 w 51631"/>
                <a:gd name="connsiteY1" fmla="*/ 25033 h 177413"/>
                <a:gd name="connsiteX2" fmla="*/ 224 w 51631"/>
                <a:gd name="connsiteY2" fmla="*/ 88261 h 177413"/>
                <a:gd name="connsiteX3" fmla="*/ 25434 w 51631"/>
                <a:gd name="connsiteY3" fmla="*/ 156273 h 177413"/>
                <a:gd name="connsiteX4" fmla="*/ 49435 w 51631"/>
                <a:gd name="connsiteY4" fmla="*/ 177488 h 177413"/>
                <a:gd name="connsiteX5" fmla="*/ 51855 w 51631"/>
                <a:gd name="connsiteY5" fmla="*/ 174160 h 177413"/>
                <a:gd name="connsiteX6" fmla="*/ 24627 w 51631"/>
                <a:gd name="connsiteY6" fmla="*/ 138178 h 177413"/>
                <a:gd name="connsiteX7" fmla="*/ 17568 w 51631"/>
                <a:gd name="connsiteY7" fmla="*/ 87637 h 177413"/>
                <a:gd name="connsiteX8" fmla="*/ 25636 w 51631"/>
                <a:gd name="connsiteY8" fmla="*/ 35849 h 177413"/>
                <a:gd name="connsiteX9" fmla="*/ 51855 w 51631"/>
                <a:gd name="connsiteY9" fmla="*/ 3403 h 177413"/>
                <a:gd name="connsiteX10" fmla="*/ 50040 w 51631"/>
                <a:gd name="connsiteY10" fmla="*/ 75 h 177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631" h="177413">
                  <a:moveTo>
                    <a:pt x="50040" y="75"/>
                  </a:moveTo>
                  <a:cubicBezTo>
                    <a:pt x="35115" y="10058"/>
                    <a:pt x="29064" y="15466"/>
                    <a:pt x="21602" y="25033"/>
                  </a:cubicBezTo>
                  <a:cubicBezTo>
                    <a:pt x="7283" y="43128"/>
                    <a:pt x="224" y="63927"/>
                    <a:pt x="224" y="88261"/>
                  </a:cubicBezTo>
                  <a:cubicBezTo>
                    <a:pt x="224" y="114676"/>
                    <a:pt x="7686" y="135058"/>
                    <a:pt x="25434" y="156273"/>
                  </a:cubicBezTo>
                  <a:cubicBezTo>
                    <a:pt x="33703" y="166256"/>
                    <a:pt x="38947" y="170832"/>
                    <a:pt x="49435" y="177488"/>
                  </a:cubicBezTo>
                  <a:lnTo>
                    <a:pt x="51855" y="174160"/>
                  </a:lnTo>
                  <a:cubicBezTo>
                    <a:pt x="35720" y="161057"/>
                    <a:pt x="30073" y="153777"/>
                    <a:pt x="24627" y="138178"/>
                  </a:cubicBezTo>
                  <a:cubicBezTo>
                    <a:pt x="19787" y="124243"/>
                    <a:pt x="17568" y="108436"/>
                    <a:pt x="17568" y="87637"/>
                  </a:cubicBezTo>
                  <a:cubicBezTo>
                    <a:pt x="17568" y="65799"/>
                    <a:pt x="20190" y="48744"/>
                    <a:pt x="25636" y="35849"/>
                  </a:cubicBezTo>
                  <a:cubicBezTo>
                    <a:pt x="31283" y="22953"/>
                    <a:pt x="37334" y="15466"/>
                    <a:pt x="51855" y="3403"/>
                  </a:cubicBezTo>
                  <a:lnTo>
                    <a:pt x="50040" y="75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02BE3C14-51DD-2FE4-675D-7CF5AA363349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11949592" y="7732195"/>
              <a:ext cx="52236" cy="115848"/>
            </a:xfrm>
            <a:custGeom>
              <a:avLst/>
              <a:gdLst>
                <a:gd name="connsiteX0" fmla="*/ 52463 w 52236"/>
                <a:gd name="connsiteY0" fmla="*/ 24617 h 115848"/>
                <a:gd name="connsiteX1" fmla="*/ 36328 w 52236"/>
                <a:gd name="connsiteY1" fmla="*/ 24617 h 115848"/>
                <a:gd name="connsiteX2" fmla="*/ 41976 w 52236"/>
                <a:gd name="connsiteY2" fmla="*/ 3195 h 115848"/>
                <a:gd name="connsiteX3" fmla="*/ 42177 w 52236"/>
                <a:gd name="connsiteY3" fmla="*/ 2155 h 115848"/>
                <a:gd name="connsiteX4" fmla="*/ 40564 w 52236"/>
                <a:gd name="connsiteY4" fmla="*/ 75 h 115848"/>
                <a:gd name="connsiteX5" fmla="*/ 37539 w 52236"/>
                <a:gd name="connsiteY5" fmla="*/ 1947 h 115848"/>
                <a:gd name="connsiteX6" fmla="*/ 10714 w 52236"/>
                <a:gd name="connsiteY6" fmla="*/ 24825 h 115848"/>
                <a:gd name="connsiteX7" fmla="*/ 4261 w 52236"/>
                <a:gd name="connsiteY7" fmla="*/ 30025 h 115848"/>
                <a:gd name="connsiteX8" fmla="*/ 4462 w 52236"/>
                <a:gd name="connsiteY8" fmla="*/ 31273 h 115848"/>
                <a:gd name="connsiteX9" fmla="*/ 19387 w 52236"/>
                <a:gd name="connsiteY9" fmla="*/ 31273 h 115848"/>
                <a:gd name="connsiteX10" fmla="*/ 4866 w 52236"/>
                <a:gd name="connsiteY10" fmla="*/ 88469 h 115848"/>
                <a:gd name="connsiteX11" fmla="*/ 3656 w 52236"/>
                <a:gd name="connsiteY11" fmla="*/ 92837 h 115848"/>
                <a:gd name="connsiteX12" fmla="*/ 227 w 52236"/>
                <a:gd name="connsiteY12" fmla="*/ 108020 h 115848"/>
                <a:gd name="connsiteX13" fmla="*/ 9908 w 52236"/>
                <a:gd name="connsiteY13" fmla="*/ 115924 h 115848"/>
                <a:gd name="connsiteX14" fmla="*/ 38547 w 52236"/>
                <a:gd name="connsiteY14" fmla="*/ 90757 h 115848"/>
                <a:gd name="connsiteX15" fmla="*/ 35925 w 52236"/>
                <a:gd name="connsiteY15" fmla="*/ 89301 h 115848"/>
                <a:gd name="connsiteX16" fmla="*/ 19589 w 52236"/>
                <a:gd name="connsiteY16" fmla="*/ 105732 h 115848"/>
                <a:gd name="connsiteX17" fmla="*/ 16563 w 52236"/>
                <a:gd name="connsiteY17" fmla="*/ 101572 h 115848"/>
                <a:gd name="connsiteX18" fmla="*/ 16765 w 52236"/>
                <a:gd name="connsiteY18" fmla="*/ 100533 h 115848"/>
                <a:gd name="connsiteX19" fmla="*/ 34513 w 52236"/>
                <a:gd name="connsiteY19" fmla="*/ 31273 h 115848"/>
                <a:gd name="connsiteX20" fmla="*/ 51455 w 52236"/>
                <a:gd name="connsiteY20" fmla="*/ 31273 h 115848"/>
                <a:gd name="connsiteX21" fmla="*/ 52463 w 52236"/>
                <a:gd name="connsiteY21" fmla="*/ 24617 h 115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2236" h="115848">
                  <a:moveTo>
                    <a:pt x="52463" y="24617"/>
                  </a:moveTo>
                  <a:lnTo>
                    <a:pt x="36328" y="24617"/>
                  </a:lnTo>
                  <a:lnTo>
                    <a:pt x="41976" y="3195"/>
                  </a:lnTo>
                  <a:cubicBezTo>
                    <a:pt x="42177" y="2779"/>
                    <a:pt x="42177" y="2363"/>
                    <a:pt x="42177" y="2155"/>
                  </a:cubicBezTo>
                  <a:cubicBezTo>
                    <a:pt x="42177" y="699"/>
                    <a:pt x="41572" y="75"/>
                    <a:pt x="40564" y="75"/>
                  </a:cubicBezTo>
                  <a:cubicBezTo>
                    <a:pt x="39354" y="75"/>
                    <a:pt x="38749" y="283"/>
                    <a:pt x="37539" y="1947"/>
                  </a:cubicBezTo>
                  <a:cubicBezTo>
                    <a:pt x="29673" y="12554"/>
                    <a:pt x="17168" y="22953"/>
                    <a:pt x="10714" y="24825"/>
                  </a:cubicBezTo>
                  <a:cubicBezTo>
                    <a:pt x="5672" y="26489"/>
                    <a:pt x="4261" y="27737"/>
                    <a:pt x="4261" y="30025"/>
                  </a:cubicBezTo>
                  <a:cubicBezTo>
                    <a:pt x="4261" y="30233"/>
                    <a:pt x="4261" y="30649"/>
                    <a:pt x="4462" y="31273"/>
                  </a:cubicBezTo>
                  <a:lnTo>
                    <a:pt x="19387" y="31273"/>
                  </a:lnTo>
                  <a:lnTo>
                    <a:pt x="4866" y="88469"/>
                  </a:lnTo>
                  <a:cubicBezTo>
                    <a:pt x="4462" y="90341"/>
                    <a:pt x="4261" y="90965"/>
                    <a:pt x="3656" y="92837"/>
                  </a:cubicBezTo>
                  <a:cubicBezTo>
                    <a:pt x="1840" y="99077"/>
                    <a:pt x="227" y="106356"/>
                    <a:pt x="227" y="108020"/>
                  </a:cubicBezTo>
                  <a:cubicBezTo>
                    <a:pt x="227" y="112596"/>
                    <a:pt x="4462" y="115924"/>
                    <a:pt x="9908" y="115924"/>
                  </a:cubicBezTo>
                  <a:cubicBezTo>
                    <a:pt x="19185" y="115924"/>
                    <a:pt x="25841" y="110100"/>
                    <a:pt x="38547" y="90757"/>
                  </a:cubicBezTo>
                  <a:lnTo>
                    <a:pt x="35925" y="89301"/>
                  </a:lnTo>
                  <a:cubicBezTo>
                    <a:pt x="26043" y="102404"/>
                    <a:pt x="22816" y="105732"/>
                    <a:pt x="19589" y="105732"/>
                  </a:cubicBezTo>
                  <a:cubicBezTo>
                    <a:pt x="17773" y="105732"/>
                    <a:pt x="16563" y="104068"/>
                    <a:pt x="16563" y="101572"/>
                  </a:cubicBezTo>
                  <a:cubicBezTo>
                    <a:pt x="16563" y="101364"/>
                    <a:pt x="16563" y="101156"/>
                    <a:pt x="16765" y="100533"/>
                  </a:cubicBezTo>
                  <a:lnTo>
                    <a:pt x="34513" y="31273"/>
                  </a:lnTo>
                  <a:lnTo>
                    <a:pt x="51455" y="31273"/>
                  </a:lnTo>
                  <a:lnTo>
                    <a:pt x="52463" y="24617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F1728D38-2E96-05BC-135A-677EB2B36DFB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2059589" y="7786257"/>
              <a:ext cx="103649" cy="11690"/>
            </a:xfrm>
            <a:custGeom>
              <a:avLst/>
              <a:gdLst>
                <a:gd name="connsiteX0" fmla="*/ 103882 w 103649"/>
                <a:gd name="connsiteY0" fmla="*/ 11766 h 11690"/>
                <a:gd name="connsiteX1" fmla="*/ 103882 w 103649"/>
                <a:gd name="connsiteY1" fmla="*/ 75 h 11690"/>
                <a:gd name="connsiteX2" fmla="*/ 232 w 103649"/>
                <a:gd name="connsiteY2" fmla="*/ 75 h 11690"/>
                <a:gd name="connsiteX3" fmla="*/ 232 w 103649"/>
                <a:gd name="connsiteY3" fmla="*/ 11766 h 11690"/>
                <a:gd name="connsiteX4" fmla="*/ 103882 w 103649"/>
                <a:gd name="connsiteY4" fmla="*/ 11766 h 11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649" h="11690">
                  <a:moveTo>
                    <a:pt x="103882" y="11766"/>
                  </a:moveTo>
                  <a:lnTo>
                    <a:pt x="103882" y="75"/>
                  </a:lnTo>
                  <a:lnTo>
                    <a:pt x="232" y="75"/>
                  </a:lnTo>
                  <a:lnTo>
                    <a:pt x="232" y="11766"/>
                  </a:lnTo>
                  <a:lnTo>
                    <a:pt x="103882" y="11766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9194BC0-0846-C7C1-8745-1BF3D8A8D2D0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2221380" y="7754034"/>
              <a:ext cx="94388" cy="94010"/>
            </a:xfrm>
            <a:custGeom>
              <a:avLst/>
              <a:gdLst>
                <a:gd name="connsiteX0" fmla="*/ 94629 w 94388"/>
                <a:gd name="connsiteY0" fmla="*/ 75 h 94010"/>
                <a:gd name="connsiteX1" fmla="*/ 33720 w 94388"/>
                <a:gd name="connsiteY1" fmla="*/ 75 h 94010"/>
                <a:gd name="connsiteX2" fmla="*/ 241 w 94388"/>
                <a:gd name="connsiteY2" fmla="*/ 26905 h 94010"/>
                <a:gd name="connsiteX3" fmla="*/ 2459 w 94388"/>
                <a:gd name="connsiteY3" fmla="*/ 26905 h 94010"/>
                <a:gd name="connsiteX4" fmla="*/ 22426 w 94388"/>
                <a:gd name="connsiteY4" fmla="*/ 15258 h 94010"/>
                <a:gd name="connsiteX5" fmla="*/ 45216 w 94388"/>
                <a:gd name="connsiteY5" fmla="*/ 15258 h 94010"/>
                <a:gd name="connsiteX6" fmla="*/ 31703 w 94388"/>
                <a:gd name="connsiteY6" fmla="*/ 60183 h 94010"/>
                <a:gd name="connsiteX7" fmla="*/ 28275 w 94388"/>
                <a:gd name="connsiteY7" fmla="*/ 77446 h 94010"/>
                <a:gd name="connsiteX8" fmla="*/ 42796 w 94388"/>
                <a:gd name="connsiteY8" fmla="*/ 94085 h 94010"/>
                <a:gd name="connsiteX9" fmla="*/ 53485 w 94388"/>
                <a:gd name="connsiteY9" fmla="*/ 85141 h 94010"/>
                <a:gd name="connsiteX10" fmla="*/ 43199 w 94388"/>
                <a:gd name="connsiteY10" fmla="*/ 64551 h 94010"/>
                <a:gd name="connsiteX11" fmla="*/ 44611 w 94388"/>
                <a:gd name="connsiteY11" fmla="*/ 57063 h 94010"/>
                <a:gd name="connsiteX12" fmla="*/ 57721 w 94388"/>
                <a:gd name="connsiteY12" fmla="*/ 15258 h 94010"/>
                <a:gd name="connsiteX13" fmla="*/ 89990 w 94388"/>
                <a:gd name="connsiteY13" fmla="*/ 15258 h 94010"/>
                <a:gd name="connsiteX14" fmla="*/ 94629 w 94388"/>
                <a:gd name="connsiteY14" fmla="*/ 75 h 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388" h="94010">
                  <a:moveTo>
                    <a:pt x="94629" y="75"/>
                  </a:moveTo>
                  <a:lnTo>
                    <a:pt x="33720" y="75"/>
                  </a:lnTo>
                  <a:cubicBezTo>
                    <a:pt x="15165" y="75"/>
                    <a:pt x="2257" y="22953"/>
                    <a:pt x="241" y="26905"/>
                  </a:cubicBezTo>
                  <a:lnTo>
                    <a:pt x="2459" y="26905"/>
                  </a:lnTo>
                  <a:cubicBezTo>
                    <a:pt x="3669" y="25449"/>
                    <a:pt x="11938" y="15258"/>
                    <a:pt x="22426" y="15258"/>
                  </a:cubicBezTo>
                  <a:lnTo>
                    <a:pt x="45216" y="15258"/>
                  </a:lnTo>
                  <a:lnTo>
                    <a:pt x="31703" y="60183"/>
                  </a:lnTo>
                  <a:cubicBezTo>
                    <a:pt x="29687" y="67047"/>
                    <a:pt x="28275" y="73078"/>
                    <a:pt x="28275" y="77446"/>
                  </a:cubicBezTo>
                  <a:cubicBezTo>
                    <a:pt x="28275" y="86389"/>
                    <a:pt x="32914" y="94085"/>
                    <a:pt x="42796" y="94085"/>
                  </a:cubicBezTo>
                  <a:cubicBezTo>
                    <a:pt x="47636" y="94085"/>
                    <a:pt x="53485" y="92837"/>
                    <a:pt x="53485" y="85141"/>
                  </a:cubicBezTo>
                  <a:cubicBezTo>
                    <a:pt x="53485" y="73494"/>
                    <a:pt x="43199" y="74534"/>
                    <a:pt x="43199" y="64551"/>
                  </a:cubicBezTo>
                  <a:cubicBezTo>
                    <a:pt x="43199" y="62471"/>
                    <a:pt x="43603" y="60183"/>
                    <a:pt x="44611" y="57063"/>
                  </a:cubicBezTo>
                  <a:lnTo>
                    <a:pt x="57721" y="15258"/>
                  </a:lnTo>
                  <a:lnTo>
                    <a:pt x="89990" y="15258"/>
                  </a:lnTo>
                  <a:lnTo>
                    <a:pt x="94629" y="75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03525330-8C00-2B62-9641-8538D926397E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2322581" y="7705157"/>
              <a:ext cx="51631" cy="177413"/>
            </a:xfrm>
            <a:custGeom>
              <a:avLst/>
              <a:gdLst>
                <a:gd name="connsiteX0" fmla="*/ 2060 w 51631"/>
                <a:gd name="connsiteY0" fmla="*/ 177488 h 177413"/>
                <a:gd name="connsiteX1" fmla="*/ 30498 w 51631"/>
                <a:gd name="connsiteY1" fmla="*/ 152529 h 177413"/>
                <a:gd name="connsiteX2" fmla="*/ 51877 w 51631"/>
                <a:gd name="connsiteY2" fmla="*/ 89301 h 177413"/>
                <a:gd name="connsiteX3" fmla="*/ 26666 w 51631"/>
                <a:gd name="connsiteY3" fmla="*/ 21289 h 177413"/>
                <a:gd name="connsiteX4" fmla="*/ 2666 w 51631"/>
                <a:gd name="connsiteY4" fmla="*/ 75 h 177413"/>
                <a:gd name="connsiteX5" fmla="*/ 245 w 51631"/>
                <a:gd name="connsiteY5" fmla="*/ 3403 h 177413"/>
                <a:gd name="connsiteX6" fmla="*/ 27473 w 51631"/>
                <a:gd name="connsiteY6" fmla="*/ 39384 h 177413"/>
                <a:gd name="connsiteX7" fmla="*/ 34532 w 51631"/>
                <a:gd name="connsiteY7" fmla="*/ 89925 h 177413"/>
                <a:gd name="connsiteX8" fmla="*/ 26464 w 51631"/>
                <a:gd name="connsiteY8" fmla="*/ 141506 h 177413"/>
                <a:gd name="connsiteX9" fmla="*/ 245 w 51631"/>
                <a:gd name="connsiteY9" fmla="*/ 174160 h 177413"/>
                <a:gd name="connsiteX10" fmla="*/ 2060 w 51631"/>
                <a:gd name="connsiteY10" fmla="*/ 177488 h 177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631" h="177413">
                  <a:moveTo>
                    <a:pt x="2060" y="177488"/>
                  </a:moveTo>
                  <a:cubicBezTo>
                    <a:pt x="16985" y="167504"/>
                    <a:pt x="23036" y="162097"/>
                    <a:pt x="30498" y="152529"/>
                  </a:cubicBezTo>
                  <a:cubicBezTo>
                    <a:pt x="44818" y="134434"/>
                    <a:pt x="51877" y="113636"/>
                    <a:pt x="51877" y="89301"/>
                  </a:cubicBezTo>
                  <a:cubicBezTo>
                    <a:pt x="51877" y="62679"/>
                    <a:pt x="44414" y="42504"/>
                    <a:pt x="26666" y="21289"/>
                  </a:cubicBezTo>
                  <a:cubicBezTo>
                    <a:pt x="18397" y="11306"/>
                    <a:pt x="13153" y="6730"/>
                    <a:pt x="2666" y="75"/>
                  </a:cubicBezTo>
                  <a:lnTo>
                    <a:pt x="245" y="3403"/>
                  </a:lnTo>
                  <a:cubicBezTo>
                    <a:pt x="16380" y="16506"/>
                    <a:pt x="21826" y="23785"/>
                    <a:pt x="27473" y="39384"/>
                  </a:cubicBezTo>
                  <a:cubicBezTo>
                    <a:pt x="32313" y="53319"/>
                    <a:pt x="34532" y="69126"/>
                    <a:pt x="34532" y="89925"/>
                  </a:cubicBezTo>
                  <a:cubicBezTo>
                    <a:pt x="34532" y="111556"/>
                    <a:pt x="31910" y="128819"/>
                    <a:pt x="26464" y="141506"/>
                  </a:cubicBezTo>
                  <a:cubicBezTo>
                    <a:pt x="20817" y="154609"/>
                    <a:pt x="14767" y="162097"/>
                    <a:pt x="245" y="174160"/>
                  </a:cubicBezTo>
                  <a:lnTo>
                    <a:pt x="2060" y="177488"/>
                  </a:lnTo>
                  <a:close/>
                </a:path>
              </a:pathLst>
            </a:custGeom>
            <a:solidFill>
              <a:srgbClr val="000000"/>
            </a:solidFill>
            <a:ln w="2017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4452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/>
      <p:bldP spid="48" grpId="0" animBg="1"/>
      <p:bldP spid="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12294-1FFD-5B71-63B2-E508295D5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68AA1-69BF-4616-2116-28D89D3D7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View of Convolution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EFE9A-442B-C9E3-5DDC-AD1BF8C0D9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Next, notice how x(</a:t>
            </a:r>
            <a:r>
              <a:rPr lang="el-GR" dirty="0"/>
              <a:t>τ</a:t>
            </a:r>
            <a:r>
              <a:rPr lang="en-US" dirty="0"/>
              <a:t>) is stationary, independent of t</a:t>
            </a:r>
          </a:p>
          <a:p>
            <a:r>
              <a:rPr lang="en-US" dirty="0"/>
              <a:t>So, we multiply the flipped/shifted h(t-</a:t>
            </a:r>
            <a:r>
              <a:rPr lang="el-GR" dirty="0"/>
              <a:t>τ</a:t>
            </a:r>
            <a:r>
              <a:rPr lang="en-US" dirty="0"/>
              <a:t>) with x(</a:t>
            </a:r>
            <a:r>
              <a:rPr lang="el-GR" dirty="0"/>
              <a:t>τ</a:t>
            </a:r>
            <a:r>
              <a:rPr lang="en-US" dirty="0"/>
              <a:t>) and integrate the result to get the value of y(t)!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pSp>
        <p:nvGrpSpPr>
          <p:cNvPr id="27" name="Group 26" descr="\documentclass{article}&#10;\usepackage{amsmath}&#10;\usepackage{circuitikz}&#10;\pagestyle{empty}&#10;\begin{document}&#10;&#10;\begin{equation*}&#10;y(t)=\int_{-\infty}^{\infty}x(\tau)h(t-\tau)d\tau&#10;\end{equation*}&#10;&#10;\end{document}" title="IguanaTex Vector Display">
            <a:extLst>
              <a:ext uri="{FF2B5EF4-FFF2-40B4-BE49-F238E27FC236}">
                <a16:creationId xmlns:a16="http://schemas.microsoft.com/office/drawing/2014/main" id="{41AEA9B9-FD5B-8592-32D8-9C0689EEC96A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464651" y="842676"/>
            <a:ext cx="2214697" cy="446606"/>
            <a:chOff x="6851922" y="4626115"/>
            <a:chExt cx="2214697" cy="446606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6C207A8-7D17-1853-4E6A-51E5F9138DE7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6851922" y="4813213"/>
              <a:ext cx="88147" cy="123446"/>
            </a:xfrm>
            <a:custGeom>
              <a:avLst/>
              <a:gdLst>
                <a:gd name="connsiteX0" fmla="*/ 87558 w 88147"/>
                <a:gd name="connsiteY0" fmla="*/ 11717 h 123446"/>
                <a:gd name="connsiteX1" fmla="*/ 88323 w 88147"/>
                <a:gd name="connsiteY1" fmla="*/ 7328 h 123446"/>
                <a:gd name="connsiteX2" fmla="*/ 82778 w 88147"/>
                <a:gd name="connsiteY2" fmla="*/ 2177 h 123446"/>
                <a:gd name="connsiteX3" fmla="*/ 76086 w 88147"/>
                <a:gd name="connsiteY3" fmla="*/ 6183 h 123446"/>
                <a:gd name="connsiteX4" fmla="*/ 73409 w 88147"/>
                <a:gd name="connsiteY4" fmla="*/ 16487 h 123446"/>
                <a:gd name="connsiteX5" fmla="*/ 69585 w 88147"/>
                <a:gd name="connsiteY5" fmla="*/ 31750 h 123446"/>
                <a:gd name="connsiteX6" fmla="*/ 60980 w 88147"/>
                <a:gd name="connsiteY6" fmla="*/ 66094 h 123446"/>
                <a:gd name="connsiteX7" fmla="*/ 39373 w 88147"/>
                <a:gd name="connsiteY7" fmla="*/ 82312 h 123446"/>
                <a:gd name="connsiteX8" fmla="*/ 27519 w 88147"/>
                <a:gd name="connsiteY8" fmla="*/ 66857 h 123446"/>
                <a:gd name="connsiteX9" fmla="*/ 37270 w 88147"/>
                <a:gd name="connsiteY9" fmla="*/ 29461 h 123446"/>
                <a:gd name="connsiteX10" fmla="*/ 41094 w 88147"/>
                <a:gd name="connsiteY10" fmla="*/ 15723 h 123446"/>
                <a:gd name="connsiteX11" fmla="*/ 25415 w 88147"/>
                <a:gd name="connsiteY11" fmla="*/ 78 h 123446"/>
                <a:gd name="connsiteX12" fmla="*/ 176 w 88147"/>
                <a:gd name="connsiteY12" fmla="*/ 29461 h 123446"/>
                <a:gd name="connsiteX13" fmla="*/ 2470 w 88147"/>
                <a:gd name="connsiteY13" fmla="*/ 31369 h 123446"/>
                <a:gd name="connsiteX14" fmla="*/ 5529 w 88147"/>
                <a:gd name="connsiteY14" fmla="*/ 27934 h 123446"/>
                <a:gd name="connsiteX15" fmla="*/ 24842 w 88147"/>
                <a:gd name="connsiteY15" fmla="*/ 4275 h 123446"/>
                <a:gd name="connsiteX16" fmla="*/ 29622 w 88147"/>
                <a:gd name="connsiteY16" fmla="*/ 10381 h 123446"/>
                <a:gd name="connsiteX17" fmla="*/ 26371 w 88147"/>
                <a:gd name="connsiteY17" fmla="*/ 23737 h 123446"/>
                <a:gd name="connsiteX18" fmla="*/ 15281 w 88147"/>
                <a:gd name="connsiteY18" fmla="*/ 63804 h 123446"/>
                <a:gd name="connsiteX19" fmla="*/ 38609 w 88147"/>
                <a:gd name="connsiteY19" fmla="*/ 86509 h 123446"/>
                <a:gd name="connsiteX20" fmla="*/ 57921 w 88147"/>
                <a:gd name="connsiteY20" fmla="*/ 77924 h 123446"/>
                <a:gd name="connsiteX21" fmla="*/ 45492 w 88147"/>
                <a:gd name="connsiteY21" fmla="*/ 107306 h 123446"/>
                <a:gd name="connsiteX22" fmla="*/ 24459 w 88147"/>
                <a:gd name="connsiteY22" fmla="*/ 119327 h 123446"/>
                <a:gd name="connsiteX23" fmla="*/ 9927 w 88147"/>
                <a:gd name="connsiteY23" fmla="*/ 111313 h 123446"/>
                <a:gd name="connsiteX24" fmla="*/ 18149 w 88147"/>
                <a:gd name="connsiteY24" fmla="*/ 109024 h 123446"/>
                <a:gd name="connsiteX25" fmla="*/ 21973 w 88147"/>
                <a:gd name="connsiteY25" fmla="*/ 101201 h 123446"/>
                <a:gd name="connsiteX26" fmla="*/ 14899 w 88147"/>
                <a:gd name="connsiteY26" fmla="*/ 94523 h 123446"/>
                <a:gd name="connsiteX27" fmla="*/ 4191 w 88147"/>
                <a:gd name="connsiteY27" fmla="*/ 106925 h 123446"/>
                <a:gd name="connsiteX28" fmla="*/ 24459 w 88147"/>
                <a:gd name="connsiteY28" fmla="*/ 123524 h 123446"/>
                <a:gd name="connsiteX29" fmla="*/ 69202 w 88147"/>
                <a:gd name="connsiteY29" fmla="*/ 84602 h 123446"/>
                <a:gd name="connsiteX30" fmla="*/ 87558 w 88147"/>
                <a:gd name="connsiteY30" fmla="*/ 11717 h 123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8147" h="123446">
                  <a:moveTo>
                    <a:pt x="87558" y="11717"/>
                  </a:moveTo>
                  <a:cubicBezTo>
                    <a:pt x="88323" y="9045"/>
                    <a:pt x="88323" y="8664"/>
                    <a:pt x="88323" y="7328"/>
                  </a:cubicBezTo>
                  <a:cubicBezTo>
                    <a:pt x="88323" y="3894"/>
                    <a:pt x="85646" y="2177"/>
                    <a:pt x="82778" y="2177"/>
                  </a:cubicBezTo>
                  <a:cubicBezTo>
                    <a:pt x="80866" y="2177"/>
                    <a:pt x="77807" y="3321"/>
                    <a:pt x="76086" y="6183"/>
                  </a:cubicBezTo>
                  <a:cubicBezTo>
                    <a:pt x="75703" y="7137"/>
                    <a:pt x="74174" y="13052"/>
                    <a:pt x="73409" y="16487"/>
                  </a:cubicBezTo>
                  <a:cubicBezTo>
                    <a:pt x="72070" y="21447"/>
                    <a:pt x="70732" y="26599"/>
                    <a:pt x="69585" y="31750"/>
                  </a:cubicBezTo>
                  <a:lnTo>
                    <a:pt x="60980" y="66094"/>
                  </a:lnTo>
                  <a:cubicBezTo>
                    <a:pt x="60215" y="68956"/>
                    <a:pt x="51993" y="82312"/>
                    <a:pt x="39373" y="82312"/>
                  </a:cubicBezTo>
                  <a:cubicBezTo>
                    <a:pt x="29622" y="82312"/>
                    <a:pt x="27519" y="73917"/>
                    <a:pt x="27519" y="66857"/>
                  </a:cubicBezTo>
                  <a:cubicBezTo>
                    <a:pt x="27519" y="58081"/>
                    <a:pt x="30769" y="46251"/>
                    <a:pt x="37270" y="29461"/>
                  </a:cubicBezTo>
                  <a:cubicBezTo>
                    <a:pt x="40330" y="21638"/>
                    <a:pt x="41094" y="19539"/>
                    <a:pt x="41094" y="15723"/>
                  </a:cubicBezTo>
                  <a:cubicBezTo>
                    <a:pt x="41094" y="7137"/>
                    <a:pt x="34976" y="78"/>
                    <a:pt x="25415" y="78"/>
                  </a:cubicBezTo>
                  <a:cubicBezTo>
                    <a:pt x="7250" y="78"/>
                    <a:pt x="176" y="27744"/>
                    <a:pt x="176" y="29461"/>
                  </a:cubicBezTo>
                  <a:cubicBezTo>
                    <a:pt x="176" y="31369"/>
                    <a:pt x="2088" y="31369"/>
                    <a:pt x="2470" y="31369"/>
                  </a:cubicBezTo>
                  <a:cubicBezTo>
                    <a:pt x="4382" y="31369"/>
                    <a:pt x="4573" y="30987"/>
                    <a:pt x="5529" y="27934"/>
                  </a:cubicBezTo>
                  <a:cubicBezTo>
                    <a:pt x="10692" y="9999"/>
                    <a:pt x="18340" y="4275"/>
                    <a:pt x="24842" y="4275"/>
                  </a:cubicBezTo>
                  <a:cubicBezTo>
                    <a:pt x="26371" y="4275"/>
                    <a:pt x="29622" y="4275"/>
                    <a:pt x="29622" y="10381"/>
                  </a:cubicBezTo>
                  <a:cubicBezTo>
                    <a:pt x="29622" y="15151"/>
                    <a:pt x="27710" y="20112"/>
                    <a:pt x="26371" y="23737"/>
                  </a:cubicBezTo>
                  <a:cubicBezTo>
                    <a:pt x="18723" y="43961"/>
                    <a:pt x="15281" y="54837"/>
                    <a:pt x="15281" y="63804"/>
                  </a:cubicBezTo>
                  <a:cubicBezTo>
                    <a:pt x="15281" y="80786"/>
                    <a:pt x="27327" y="86509"/>
                    <a:pt x="38609" y="86509"/>
                  </a:cubicBezTo>
                  <a:cubicBezTo>
                    <a:pt x="46066" y="86509"/>
                    <a:pt x="52567" y="83266"/>
                    <a:pt x="57921" y="77924"/>
                  </a:cubicBezTo>
                  <a:cubicBezTo>
                    <a:pt x="55435" y="87845"/>
                    <a:pt x="53141" y="97194"/>
                    <a:pt x="45492" y="107306"/>
                  </a:cubicBezTo>
                  <a:cubicBezTo>
                    <a:pt x="40521" y="113794"/>
                    <a:pt x="33255" y="119327"/>
                    <a:pt x="24459" y="119327"/>
                  </a:cubicBezTo>
                  <a:cubicBezTo>
                    <a:pt x="21782" y="119327"/>
                    <a:pt x="13178" y="118754"/>
                    <a:pt x="9927" y="111313"/>
                  </a:cubicBezTo>
                  <a:cubicBezTo>
                    <a:pt x="12987" y="111313"/>
                    <a:pt x="15472" y="111313"/>
                    <a:pt x="18149" y="109024"/>
                  </a:cubicBezTo>
                  <a:cubicBezTo>
                    <a:pt x="20061" y="107306"/>
                    <a:pt x="21973" y="104826"/>
                    <a:pt x="21973" y="101201"/>
                  </a:cubicBezTo>
                  <a:cubicBezTo>
                    <a:pt x="21973" y="95286"/>
                    <a:pt x="16811" y="94523"/>
                    <a:pt x="14899" y="94523"/>
                  </a:cubicBezTo>
                  <a:cubicBezTo>
                    <a:pt x="10501" y="94523"/>
                    <a:pt x="4191" y="97576"/>
                    <a:pt x="4191" y="106925"/>
                  </a:cubicBezTo>
                  <a:cubicBezTo>
                    <a:pt x="4191" y="116465"/>
                    <a:pt x="12604" y="123524"/>
                    <a:pt x="24459" y="123524"/>
                  </a:cubicBezTo>
                  <a:cubicBezTo>
                    <a:pt x="44154" y="123524"/>
                    <a:pt x="63848" y="106162"/>
                    <a:pt x="69202" y="84602"/>
                  </a:cubicBezTo>
                  <a:lnTo>
                    <a:pt x="87558" y="11717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F94275E-E024-67A0-855E-76E72C5AAAB4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6965913" y="4754447"/>
              <a:ext cx="44360" cy="190798"/>
            </a:xfrm>
            <a:custGeom>
              <a:avLst/>
              <a:gdLst>
                <a:gd name="connsiteX0" fmla="*/ 44541 w 44360"/>
                <a:gd name="connsiteY0" fmla="*/ 188968 h 190798"/>
                <a:gd name="connsiteX1" fmla="*/ 41291 w 44360"/>
                <a:gd name="connsiteY1" fmla="*/ 184771 h 190798"/>
                <a:gd name="connsiteX2" fmla="*/ 11271 w 44360"/>
                <a:gd name="connsiteY2" fmla="*/ 95477 h 190798"/>
                <a:gd name="connsiteX3" fmla="*/ 42056 w 44360"/>
                <a:gd name="connsiteY3" fmla="*/ 5229 h 190798"/>
                <a:gd name="connsiteX4" fmla="*/ 44541 w 44360"/>
                <a:gd name="connsiteY4" fmla="*/ 1986 h 190798"/>
                <a:gd name="connsiteX5" fmla="*/ 42629 w 44360"/>
                <a:gd name="connsiteY5" fmla="*/ 78 h 190798"/>
                <a:gd name="connsiteX6" fmla="*/ 12227 w 44360"/>
                <a:gd name="connsiteY6" fmla="*/ 37284 h 190798"/>
                <a:gd name="connsiteX7" fmla="*/ 181 w 44360"/>
                <a:gd name="connsiteY7" fmla="*/ 95477 h 190798"/>
                <a:gd name="connsiteX8" fmla="*/ 12801 w 44360"/>
                <a:gd name="connsiteY8" fmla="*/ 155006 h 190798"/>
                <a:gd name="connsiteX9" fmla="*/ 42629 w 44360"/>
                <a:gd name="connsiteY9" fmla="*/ 190876 h 190798"/>
                <a:gd name="connsiteX10" fmla="*/ 44541 w 44360"/>
                <a:gd name="connsiteY10" fmla="*/ 188968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360" h="190798">
                  <a:moveTo>
                    <a:pt x="44541" y="188968"/>
                  </a:moveTo>
                  <a:cubicBezTo>
                    <a:pt x="44541" y="188396"/>
                    <a:pt x="44541" y="188014"/>
                    <a:pt x="41291" y="184771"/>
                  </a:cubicBezTo>
                  <a:cubicBezTo>
                    <a:pt x="17390" y="160730"/>
                    <a:pt x="11271" y="124669"/>
                    <a:pt x="11271" y="95477"/>
                  </a:cubicBezTo>
                  <a:cubicBezTo>
                    <a:pt x="11271" y="62278"/>
                    <a:pt x="18537" y="29079"/>
                    <a:pt x="42056" y="5229"/>
                  </a:cubicBezTo>
                  <a:cubicBezTo>
                    <a:pt x="44541" y="2940"/>
                    <a:pt x="44541" y="2558"/>
                    <a:pt x="44541" y="1986"/>
                  </a:cubicBezTo>
                  <a:cubicBezTo>
                    <a:pt x="44541" y="650"/>
                    <a:pt x="43777" y="78"/>
                    <a:pt x="42629" y="78"/>
                  </a:cubicBezTo>
                  <a:cubicBezTo>
                    <a:pt x="40717" y="78"/>
                    <a:pt x="23508" y="13052"/>
                    <a:pt x="12227" y="37284"/>
                  </a:cubicBezTo>
                  <a:cubicBezTo>
                    <a:pt x="2475" y="58271"/>
                    <a:pt x="181" y="79450"/>
                    <a:pt x="181" y="95477"/>
                  </a:cubicBezTo>
                  <a:cubicBezTo>
                    <a:pt x="181" y="110359"/>
                    <a:pt x="2284" y="133446"/>
                    <a:pt x="12801" y="155006"/>
                  </a:cubicBezTo>
                  <a:cubicBezTo>
                    <a:pt x="24273" y="178474"/>
                    <a:pt x="40717" y="190876"/>
                    <a:pt x="42629" y="190876"/>
                  </a:cubicBezTo>
                  <a:cubicBezTo>
                    <a:pt x="43777" y="190876"/>
                    <a:pt x="44541" y="190304"/>
                    <a:pt x="44541" y="188968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A864836-3DF4-D33B-1A6C-E5DE1038D446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7025741" y="4778106"/>
              <a:ext cx="58701" cy="121538"/>
            </a:xfrm>
            <a:custGeom>
              <a:avLst/>
              <a:gdLst>
                <a:gd name="connsiteX0" fmla="*/ 35176 w 58701"/>
                <a:gd name="connsiteY0" fmla="*/ 43198 h 121538"/>
                <a:gd name="connsiteX1" fmla="*/ 53150 w 58701"/>
                <a:gd name="connsiteY1" fmla="*/ 43198 h 121538"/>
                <a:gd name="connsiteX2" fmla="*/ 58886 w 58701"/>
                <a:gd name="connsiteY2" fmla="*/ 39382 h 121538"/>
                <a:gd name="connsiteX3" fmla="*/ 53532 w 58701"/>
                <a:gd name="connsiteY3" fmla="*/ 37284 h 121538"/>
                <a:gd name="connsiteX4" fmla="*/ 36706 w 58701"/>
                <a:gd name="connsiteY4" fmla="*/ 37284 h 121538"/>
                <a:gd name="connsiteX5" fmla="*/ 44545 w 58701"/>
                <a:gd name="connsiteY5" fmla="*/ 5229 h 121538"/>
                <a:gd name="connsiteX6" fmla="*/ 39000 w 58701"/>
                <a:gd name="connsiteY6" fmla="*/ 78 h 121538"/>
                <a:gd name="connsiteX7" fmla="*/ 31352 w 58701"/>
                <a:gd name="connsiteY7" fmla="*/ 6947 h 121538"/>
                <a:gd name="connsiteX8" fmla="*/ 23895 w 58701"/>
                <a:gd name="connsiteY8" fmla="*/ 37284 h 121538"/>
                <a:gd name="connsiteX9" fmla="*/ 5921 w 58701"/>
                <a:gd name="connsiteY9" fmla="*/ 37284 h 121538"/>
                <a:gd name="connsiteX10" fmla="*/ 185 w 58701"/>
                <a:gd name="connsiteY10" fmla="*/ 40909 h 121538"/>
                <a:gd name="connsiteX11" fmla="*/ 5539 w 58701"/>
                <a:gd name="connsiteY11" fmla="*/ 43198 h 121538"/>
                <a:gd name="connsiteX12" fmla="*/ 22365 w 58701"/>
                <a:gd name="connsiteY12" fmla="*/ 43198 h 121538"/>
                <a:gd name="connsiteX13" fmla="*/ 7833 w 58701"/>
                <a:gd name="connsiteY13" fmla="*/ 104063 h 121538"/>
                <a:gd name="connsiteX14" fmla="*/ 25424 w 58701"/>
                <a:gd name="connsiteY14" fmla="*/ 121616 h 121538"/>
                <a:gd name="connsiteX15" fmla="*/ 55827 w 58701"/>
                <a:gd name="connsiteY15" fmla="*/ 92233 h 121538"/>
                <a:gd name="connsiteX16" fmla="*/ 53532 w 58701"/>
                <a:gd name="connsiteY16" fmla="*/ 90325 h 121538"/>
                <a:gd name="connsiteX17" fmla="*/ 50664 w 58701"/>
                <a:gd name="connsiteY17" fmla="*/ 92997 h 121538"/>
                <a:gd name="connsiteX18" fmla="*/ 25807 w 58701"/>
                <a:gd name="connsiteY18" fmla="*/ 117419 h 121538"/>
                <a:gd name="connsiteX19" fmla="*/ 19879 w 58701"/>
                <a:gd name="connsiteY19" fmla="*/ 108642 h 121538"/>
                <a:gd name="connsiteX20" fmla="*/ 21026 w 58701"/>
                <a:gd name="connsiteY20" fmla="*/ 99484 h 121538"/>
                <a:gd name="connsiteX21" fmla="*/ 35176 w 58701"/>
                <a:gd name="connsiteY21" fmla="*/ 43198 h 12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701" h="121538">
                  <a:moveTo>
                    <a:pt x="35176" y="43198"/>
                  </a:moveTo>
                  <a:lnTo>
                    <a:pt x="53150" y="43198"/>
                  </a:lnTo>
                  <a:cubicBezTo>
                    <a:pt x="56974" y="43198"/>
                    <a:pt x="58886" y="43198"/>
                    <a:pt x="58886" y="39382"/>
                  </a:cubicBezTo>
                  <a:cubicBezTo>
                    <a:pt x="58886" y="37284"/>
                    <a:pt x="56974" y="37284"/>
                    <a:pt x="53532" y="37284"/>
                  </a:cubicBezTo>
                  <a:lnTo>
                    <a:pt x="36706" y="37284"/>
                  </a:lnTo>
                  <a:cubicBezTo>
                    <a:pt x="43589" y="10190"/>
                    <a:pt x="44545" y="6374"/>
                    <a:pt x="44545" y="5229"/>
                  </a:cubicBezTo>
                  <a:cubicBezTo>
                    <a:pt x="44545" y="1986"/>
                    <a:pt x="42251" y="78"/>
                    <a:pt x="39000" y="78"/>
                  </a:cubicBezTo>
                  <a:cubicBezTo>
                    <a:pt x="38427" y="78"/>
                    <a:pt x="33073" y="269"/>
                    <a:pt x="31352" y="6947"/>
                  </a:cubicBezTo>
                  <a:lnTo>
                    <a:pt x="23895" y="37284"/>
                  </a:lnTo>
                  <a:lnTo>
                    <a:pt x="5921" y="37284"/>
                  </a:lnTo>
                  <a:cubicBezTo>
                    <a:pt x="2097" y="37284"/>
                    <a:pt x="185" y="37284"/>
                    <a:pt x="185" y="40909"/>
                  </a:cubicBezTo>
                  <a:cubicBezTo>
                    <a:pt x="185" y="43198"/>
                    <a:pt x="1714" y="43198"/>
                    <a:pt x="5539" y="43198"/>
                  </a:cubicBezTo>
                  <a:lnTo>
                    <a:pt x="22365" y="43198"/>
                  </a:lnTo>
                  <a:cubicBezTo>
                    <a:pt x="8598" y="97385"/>
                    <a:pt x="7833" y="100629"/>
                    <a:pt x="7833" y="104063"/>
                  </a:cubicBezTo>
                  <a:cubicBezTo>
                    <a:pt x="7833" y="114366"/>
                    <a:pt x="15099" y="121616"/>
                    <a:pt x="25424" y="121616"/>
                  </a:cubicBezTo>
                  <a:cubicBezTo>
                    <a:pt x="44928" y="121616"/>
                    <a:pt x="55827" y="93760"/>
                    <a:pt x="55827" y="92233"/>
                  </a:cubicBezTo>
                  <a:cubicBezTo>
                    <a:pt x="55827" y="90325"/>
                    <a:pt x="54297" y="90325"/>
                    <a:pt x="53532" y="90325"/>
                  </a:cubicBezTo>
                  <a:cubicBezTo>
                    <a:pt x="51811" y="90325"/>
                    <a:pt x="51620" y="90898"/>
                    <a:pt x="50664" y="92997"/>
                  </a:cubicBezTo>
                  <a:cubicBezTo>
                    <a:pt x="42442" y="112840"/>
                    <a:pt x="32308" y="117419"/>
                    <a:pt x="25807" y="117419"/>
                  </a:cubicBezTo>
                  <a:cubicBezTo>
                    <a:pt x="21791" y="117419"/>
                    <a:pt x="19879" y="114938"/>
                    <a:pt x="19879" y="108642"/>
                  </a:cubicBezTo>
                  <a:cubicBezTo>
                    <a:pt x="19879" y="104063"/>
                    <a:pt x="20262" y="102727"/>
                    <a:pt x="21026" y="99484"/>
                  </a:cubicBezTo>
                  <a:lnTo>
                    <a:pt x="35176" y="43198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CEC2C87-86EC-079D-BB7D-E313C1CEE27D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7101290" y="4754447"/>
              <a:ext cx="44360" cy="190798"/>
            </a:xfrm>
            <a:custGeom>
              <a:avLst/>
              <a:gdLst>
                <a:gd name="connsiteX0" fmla="*/ 44549 w 44360"/>
                <a:gd name="connsiteY0" fmla="*/ 95477 h 190798"/>
                <a:gd name="connsiteX1" fmla="*/ 31929 w 44360"/>
                <a:gd name="connsiteY1" fmla="*/ 35948 h 190798"/>
                <a:gd name="connsiteX2" fmla="*/ 2100 w 44360"/>
                <a:gd name="connsiteY2" fmla="*/ 78 h 190798"/>
                <a:gd name="connsiteX3" fmla="*/ 188 w 44360"/>
                <a:gd name="connsiteY3" fmla="*/ 1986 h 190798"/>
                <a:gd name="connsiteX4" fmla="*/ 3821 w 44360"/>
                <a:gd name="connsiteY4" fmla="*/ 6374 h 190798"/>
                <a:gd name="connsiteX5" fmla="*/ 33459 w 44360"/>
                <a:gd name="connsiteY5" fmla="*/ 95477 h 190798"/>
                <a:gd name="connsiteX6" fmla="*/ 2674 w 44360"/>
                <a:gd name="connsiteY6" fmla="*/ 185725 h 190798"/>
                <a:gd name="connsiteX7" fmla="*/ 188 w 44360"/>
                <a:gd name="connsiteY7" fmla="*/ 188968 h 190798"/>
                <a:gd name="connsiteX8" fmla="*/ 2100 w 44360"/>
                <a:gd name="connsiteY8" fmla="*/ 190876 h 190798"/>
                <a:gd name="connsiteX9" fmla="*/ 32503 w 44360"/>
                <a:gd name="connsiteY9" fmla="*/ 153670 h 190798"/>
                <a:gd name="connsiteX10" fmla="*/ 44549 w 44360"/>
                <a:gd name="connsiteY10" fmla="*/ 95477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360" h="190798">
                  <a:moveTo>
                    <a:pt x="44549" y="95477"/>
                  </a:moveTo>
                  <a:cubicBezTo>
                    <a:pt x="44549" y="80595"/>
                    <a:pt x="42446" y="57508"/>
                    <a:pt x="31929" y="35948"/>
                  </a:cubicBezTo>
                  <a:cubicBezTo>
                    <a:pt x="20456" y="12480"/>
                    <a:pt x="4012" y="78"/>
                    <a:pt x="2100" y="78"/>
                  </a:cubicBezTo>
                  <a:cubicBezTo>
                    <a:pt x="953" y="78"/>
                    <a:pt x="188" y="841"/>
                    <a:pt x="188" y="1986"/>
                  </a:cubicBezTo>
                  <a:cubicBezTo>
                    <a:pt x="188" y="2558"/>
                    <a:pt x="188" y="2940"/>
                    <a:pt x="3821" y="6374"/>
                  </a:cubicBezTo>
                  <a:cubicBezTo>
                    <a:pt x="22560" y="25263"/>
                    <a:pt x="33459" y="55600"/>
                    <a:pt x="33459" y="95477"/>
                  </a:cubicBezTo>
                  <a:cubicBezTo>
                    <a:pt x="33459" y="128103"/>
                    <a:pt x="26384" y="161684"/>
                    <a:pt x="2674" y="185725"/>
                  </a:cubicBezTo>
                  <a:cubicBezTo>
                    <a:pt x="188" y="188014"/>
                    <a:pt x="188" y="188396"/>
                    <a:pt x="188" y="188968"/>
                  </a:cubicBezTo>
                  <a:cubicBezTo>
                    <a:pt x="188" y="190113"/>
                    <a:pt x="953" y="190876"/>
                    <a:pt x="2100" y="190876"/>
                  </a:cubicBezTo>
                  <a:cubicBezTo>
                    <a:pt x="4012" y="190876"/>
                    <a:pt x="21221" y="177902"/>
                    <a:pt x="32503" y="153670"/>
                  </a:cubicBezTo>
                  <a:cubicBezTo>
                    <a:pt x="42254" y="132683"/>
                    <a:pt x="44549" y="111504"/>
                    <a:pt x="44549" y="95477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C4B71DA-BFEE-944A-A3F3-51D2F194CD11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7228571" y="4827522"/>
              <a:ext cx="127154" cy="44646"/>
            </a:xfrm>
            <a:custGeom>
              <a:avLst/>
              <a:gdLst>
                <a:gd name="connsiteX0" fmla="*/ 120848 w 127154"/>
                <a:gd name="connsiteY0" fmla="*/ 7710 h 44646"/>
                <a:gd name="connsiteX1" fmla="*/ 127349 w 127154"/>
                <a:gd name="connsiteY1" fmla="*/ 3894 h 44646"/>
                <a:gd name="connsiteX2" fmla="*/ 121039 w 127154"/>
                <a:gd name="connsiteY2" fmla="*/ 78 h 44646"/>
                <a:gd name="connsiteX3" fmla="*/ 6505 w 127154"/>
                <a:gd name="connsiteY3" fmla="*/ 78 h 44646"/>
                <a:gd name="connsiteX4" fmla="*/ 195 w 127154"/>
                <a:gd name="connsiteY4" fmla="*/ 3894 h 44646"/>
                <a:gd name="connsiteX5" fmla="*/ 6696 w 127154"/>
                <a:gd name="connsiteY5" fmla="*/ 7710 h 44646"/>
                <a:gd name="connsiteX6" fmla="*/ 120848 w 127154"/>
                <a:gd name="connsiteY6" fmla="*/ 7710 h 44646"/>
                <a:gd name="connsiteX7" fmla="*/ 121039 w 127154"/>
                <a:gd name="connsiteY7" fmla="*/ 44725 h 44646"/>
                <a:gd name="connsiteX8" fmla="*/ 127349 w 127154"/>
                <a:gd name="connsiteY8" fmla="*/ 40909 h 44646"/>
                <a:gd name="connsiteX9" fmla="*/ 120848 w 127154"/>
                <a:gd name="connsiteY9" fmla="*/ 37093 h 44646"/>
                <a:gd name="connsiteX10" fmla="*/ 6696 w 127154"/>
                <a:gd name="connsiteY10" fmla="*/ 37093 h 44646"/>
                <a:gd name="connsiteX11" fmla="*/ 195 w 127154"/>
                <a:gd name="connsiteY11" fmla="*/ 40909 h 44646"/>
                <a:gd name="connsiteX12" fmla="*/ 6505 w 127154"/>
                <a:gd name="connsiteY12" fmla="*/ 44725 h 44646"/>
                <a:gd name="connsiteX13" fmla="*/ 121039 w 127154"/>
                <a:gd name="connsiteY13" fmla="*/ 44725 h 44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7154" h="44646">
                  <a:moveTo>
                    <a:pt x="120848" y="7710"/>
                  </a:moveTo>
                  <a:cubicBezTo>
                    <a:pt x="123716" y="7710"/>
                    <a:pt x="127349" y="7710"/>
                    <a:pt x="127349" y="3894"/>
                  </a:cubicBezTo>
                  <a:cubicBezTo>
                    <a:pt x="127349" y="78"/>
                    <a:pt x="123716" y="78"/>
                    <a:pt x="121039" y="78"/>
                  </a:cubicBezTo>
                  <a:lnTo>
                    <a:pt x="6505" y="78"/>
                  </a:lnTo>
                  <a:cubicBezTo>
                    <a:pt x="3828" y="78"/>
                    <a:pt x="195" y="78"/>
                    <a:pt x="195" y="3894"/>
                  </a:cubicBezTo>
                  <a:cubicBezTo>
                    <a:pt x="195" y="7710"/>
                    <a:pt x="3828" y="7710"/>
                    <a:pt x="6696" y="7710"/>
                  </a:cubicBezTo>
                  <a:lnTo>
                    <a:pt x="120848" y="7710"/>
                  </a:lnTo>
                  <a:close/>
                  <a:moveTo>
                    <a:pt x="121039" y="44725"/>
                  </a:moveTo>
                  <a:cubicBezTo>
                    <a:pt x="123716" y="44725"/>
                    <a:pt x="127349" y="44725"/>
                    <a:pt x="127349" y="40909"/>
                  </a:cubicBezTo>
                  <a:cubicBezTo>
                    <a:pt x="127349" y="37093"/>
                    <a:pt x="123716" y="37093"/>
                    <a:pt x="120848" y="37093"/>
                  </a:cubicBezTo>
                  <a:lnTo>
                    <a:pt x="6696" y="37093"/>
                  </a:lnTo>
                  <a:cubicBezTo>
                    <a:pt x="3828" y="37093"/>
                    <a:pt x="195" y="37093"/>
                    <a:pt x="195" y="40909"/>
                  </a:cubicBezTo>
                  <a:cubicBezTo>
                    <a:pt x="195" y="44725"/>
                    <a:pt x="3828" y="44725"/>
                    <a:pt x="6505" y="44725"/>
                  </a:cubicBezTo>
                  <a:lnTo>
                    <a:pt x="121039" y="44725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1268B6C6-AD8A-E8E3-1050-E98C7FEB4ED0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430402" y="4637846"/>
              <a:ext cx="169602" cy="423953"/>
            </a:xfrm>
            <a:custGeom>
              <a:avLst/>
              <a:gdLst>
                <a:gd name="connsiteX0" fmla="*/ 9384 w 169602"/>
                <a:gd name="connsiteY0" fmla="*/ 415432 h 423953"/>
                <a:gd name="connsiteX1" fmla="*/ 18753 w 169602"/>
                <a:gd name="connsiteY1" fmla="*/ 406083 h 423953"/>
                <a:gd name="connsiteX2" fmla="*/ 9575 w 169602"/>
                <a:gd name="connsiteY2" fmla="*/ 396734 h 423953"/>
                <a:gd name="connsiteX3" fmla="*/ 205 w 169602"/>
                <a:gd name="connsiteY3" fmla="*/ 406274 h 423953"/>
                <a:gd name="connsiteX4" fmla="*/ 21430 w 169602"/>
                <a:gd name="connsiteY4" fmla="*/ 424018 h 423953"/>
                <a:gd name="connsiteX5" fmla="*/ 74968 w 169602"/>
                <a:gd name="connsiteY5" fmla="*/ 324040 h 423953"/>
                <a:gd name="connsiteX6" fmla="*/ 112445 w 169602"/>
                <a:gd name="connsiteY6" fmla="*/ 141637 h 423953"/>
                <a:gd name="connsiteX7" fmla="*/ 133096 w 169602"/>
                <a:gd name="connsiteY7" fmla="*/ 38224 h 423953"/>
                <a:gd name="connsiteX8" fmla="*/ 149349 w 169602"/>
                <a:gd name="connsiteY8" fmla="*/ 4262 h 423953"/>
                <a:gd name="connsiteX9" fmla="*/ 160821 w 169602"/>
                <a:gd name="connsiteY9" fmla="*/ 8650 h 423953"/>
                <a:gd name="connsiteX10" fmla="*/ 151261 w 169602"/>
                <a:gd name="connsiteY10" fmla="*/ 17999 h 423953"/>
                <a:gd name="connsiteX11" fmla="*/ 160439 w 169602"/>
                <a:gd name="connsiteY11" fmla="*/ 27348 h 423953"/>
                <a:gd name="connsiteX12" fmla="*/ 169808 w 169602"/>
                <a:gd name="connsiteY12" fmla="*/ 17809 h 423953"/>
                <a:gd name="connsiteX13" fmla="*/ 148966 w 169602"/>
                <a:gd name="connsiteY13" fmla="*/ 64 h 423953"/>
                <a:gd name="connsiteX14" fmla="*/ 113210 w 169602"/>
                <a:gd name="connsiteY14" fmla="*/ 59784 h 423953"/>
                <a:gd name="connsiteX15" fmla="*/ 65599 w 169602"/>
                <a:gd name="connsiteY15" fmla="*/ 282446 h 423953"/>
                <a:gd name="connsiteX16" fmla="*/ 48773 w 169602"/>
                <a:gd name="connsiteY16" fmla="*/ 370022 h 423953"/>
                <a:gd name="connsiteX17" fmla="*/ 21047 w 169602"/>
                <a:gd name="connsiteY17" fmla="*/ 419820 h 423953"/>
                <a:gd name="connsiteX18" fmla="*/ 9384 w 169602"/>
                <a:gd name="connsiteY18" fmla="*/ 415432 h 423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9602" h="423953">
                  <a:moveTo>
                    <a:pt x="9384" y="415432"/>
                  </a:moveTo>
                  <a:cubicBezTo>
                    <a:pt x="15502" y="415051"/>
                    <a:pt x="18753" y="410853"/>
                    <a:pt x="18753" y="406083"/>
                  </a:cubicBezTo>
                  <a:cubicBezTo>
                    <a:pt x="18753" y="399787"/>
                    <a:pt x="13973" y="396734"/>
                    <a:pt x="9575" y="396734"/>
                  </a:cubicBezTo>
                  <a:cubicBezTo>
                    <a:pt x="4986" y="396734"/>
                    <a:pt x="205" y="399596"/>
                    <a:pt x="205" y="406274"/>
                  </a:cubicBezTo>
                  <a:cubicBezTo>
                    <a:pt x="205" y="416005"/>
                    <a:pt x="9766" y="424018"/>
                    <a:pt x="21430" y="424018"/>
                  </a:cubicBezTo>
                  <a:cubicBezTo>
                    <a:pt x="50493" y="424018"/>
                    <a:pt x="61392" y="379371"/>
                    <a:pt x="74968" y="324040"/>
                  </a:cubicBezTo>
                  <a:cubicBezTo>
                    <a:pt x="89691" y="263748"/>
                    <a:pt x="102120" y="202883"/>
                    <a:pt x="112445" y="141637"/>
                  </a:cubicBezTo>
                  <a:cubicBezTo>
                    <a:pt x="119520" y="100997"/>
                    <a:pt x="126595" y="62837"/>
                    <a:pt x="133096" y="38224"/>
                  </a:cubicBezTo>
                  <a:cubicBezTo>
                    <a:pt x="135390" y="28875"/>
                    <a:pt x="141892" y="4262"/>
                    <a:pt x="149349" y="4262"/>
                  </a:cubicBezTo>
                  <a:cubicBezTo>
                    <a:pt x="155276" y="4262"/>
                    <a:pt x="160056" y="7887"/>
                    <a:pt x="160821" y="8650"/>
                  </a:cubicBezTo>
                  <a:cubicBezTo>
                    <a:pt x="154511" y="9032"/>
                    <a:pt x="151261" y="13229"/>
                    <a:pt x="151261" y="17999"/>
                  </a:cubicBezTo>
                  <a:cubicBezTo>
                    <a:pt x="151261" y="24296"/>
                    <a:pt x="156041" y="27348"/>
                    <a:pt x="160439" y="27348"/>
                  </a:cubicBezTo>
                  <a:cubicBezTo>
                    <a:pt x="165028" y="27348"/>
                    <a:pt x="169808" y="24486"/>
                    <a:pt x="169808" y="17809"/>
                  </a:cubicBezTo>
                  <a:cubicBezTo>
                    <a:pt x="169808" y="7505"/>
                    <a:pt x="159483" y="64"/>
                    <a:pt x="148966" y="64"/>
                  </a:cubicBezTo>
                  <a:cubicBezTo>
                    <a:pt x="134434" y="64"/>
                    <a:pt x="123727" y="20861"/>
                    <a:pt x="113210" y="59784"/>
                  </a:cubicBezTo>
                  <a:cubicBezTo>
                    <a:pt x="112636" y="61883"/>
                    <a:pt x="86632" y="157664"/>
                    <a:pt x="65599" y="282446"/>
                  </a:cubicBezTo>
                  <a:cubicBezTo>
                    <a:pt x="60628" y="311638"/>
                    <a:pt x="55083" y="343501"/>
                    <a:pt x="48773" y="370022"/>
                  </a:cubicBezTo>
                  <a:cubicBezTo>
                    <a:pt x="45331" y="383950"/>
                    <a:pt x="36535" y="419820"/>
                    <a:pt x="21047" y="419820"/>
                  </a:cubicBezTo>
                  <a:cubicBezTo>
                    <a:pt x="14164" y="419820"/>
                    <a:pt x="9575" y="415432"/>
                    <a:pt x="9384" y="415432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E7EADBF-DB3A-302D-ADBC-0C39F73FA991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621210" y="4626115"/>
              <a:ext cx="131704" cy="60235"/>
            </a:xfrm>
            <a:custGeom>
              <a:avLst/>
              <a:gdLst>
                <a:gd name="connsiteX0" fmla="*/ 67273 w 131704"/>
                <a:gd name="connsiteY0" fmla="*/ 22371 h 60235"/>
                <a:gd name="connsiteX1" fmla="*/ 52951 w 131704"/>
                <a:gd name="connsiteY1" fmla="*/ 8214 h 60235"/>
                <a:gd name="connsiteX2" fmla="*/ 28859 w 131704"/>
                <a:gd name="connsiteY2" fmla="*/ 67 h 60235"/>
                <a:gd name="connsiteX3" fmla="*/ 215 w 131704"/>
                <a:gd name="connsiteY3" fmla="*/ 30251 h 60235"/>
                <a:gd name="connsiteX4" fmla="*/ 28457 w 131704"/>
                <a:gd name="connsiteY4" fmla="*/ 60302 h 60235"/>
                <a:gd name="connsiteX5" fmla="*/ 64863 w 131704"/>
                <a:gd name="connsiteY5" fmla="*/ 37997 h 60235"/>
                <a:gd name="connsiteX6" fmla="*/ 79185 w 131704"/>
                <a:gd name="connsiteY6" fmla="*/ 52155 h 60235"/>
                <a:gd name="connsiteX7" fmla="*/ 103277 w 131704"/>
                <a:gd name="connsiteY7" fmla="*/ 60302 h 60235"/>
                <a:gd name="connsiteX8" fmla="*/ 131920 w 131704"/>
                <a:gd name="connsiteY8" fmla="*/ 30117 h 60235"/>
                <a:gd name="connsiteX9" fmla="*/ 103679 w 131704"/>
                <a:gd name="connsiteY9" fmla="*/ 67 h 60235"/>
                <a:gd name="connsiteX10" fmla="*/ 67273 w 131704"/>
                <a:gd name="connsiteY10" fmla="*/ 22371 h 60235"/>
                <a:gd name="connsiteX11" fmla="*/ 71556 w 131704"/>
                <a:gd name="connsiteY11" fmla="*/ 27313 h 60235"/>
                <a:gd name="connsiteX12" fmla="*/ 104883 w 131704"/>
                <a:gd name="connsiteY12" fmla="*/ 5142 h 60235"/>
                <a:gd name="connsiteX13" fmla="*/ 128173 w 131704"/>
                <a:gd name="connsiteY13" fmla="*/ 30117 h 60235"/>
                <a:gd name="connsiteX14" fmla="*/ 105419 w 131704"/>
                <a:gd name="connsiteY14" fmla="*/ 52956 h 60235"/>
                <a:gd name="connsiteX15" fmla="*/ 71556 w 131704"/>
                <a:gd name="connsiteY15" fmla="*/ 27313 h 60235"/>
                <a:gd name="connsiteX16" fmla="*/ 60580 w 131704"/>
                <a:gd name="connsiteY16" fmla="*/ 33056 h 60235"/>
                <a:gd name="connsiteX17" fmla="*/ 27252 w 131704"/>
                <a:gd name="connsiteY17" fmla="*/ 55227 h 60235"/>
                <a:gd name="connsiteX18" fmla="*/ 3963 w 131704"/>
                <a:gd name="connsiteY18" fmla="*/ 30251 h 60235"/>
                <a:gd name="connsiteX19" fmla="*/ 26717 w 131704"/>
                <a:gd name="connsiteY19" fmla="*/ 7413 h 60235"/>
                <a:gd name="connsiteX20" fmla="*/ 60580 w 131704"/>
                <a:gd name="connsiteY20" fmla="*/ 33056 h 6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704" h="60235">
                  <a:moveTo>
                    <a:pt x="67273" y="22371"/>
                  </a:moveTo>
                  <a:cubicBezTo>
                    <a:pt x="60179" y="14090"/>
                    <a:pt x="58037" y="11820"/>
                    <a:pt x="52951" y="8214"/>
                  </a:cubicBezTo>
                  <a:cubicBezTo>
                    <a:pt x="44786" y="2337"/>
                    <a:pt x="36220" y="67"/>
                    <a:pt x="28859" y="67"/>
                  </a:cubicBezTo>
                  <a:cubicBezTo>
                    <a:pt x="12262" y="67"/>
                    <a:pt x="215" y="14224"/>
                    <a:pt x="215" y="30251"/>
                  </a:cubicBezTo>
                  <a:cubicBezTo>
                    <a:pt x="215" y="45877"/>
                    <a:pt x="11726" y="60302"/>
                    <a:pt x="28457" y="60302"/>
                  </a:cubicBezTo>
                  <a:cubicBezTo>
                    <a:pt x="47062" y="60302"/>
                    <a:pt x="60045" y="45076"/>
                    <a:pt x="64863" y="37997"/>
                  </a:cubicBezTo>
                  <a:cubicBezTo>
                    <a:pt x="71957" y="46278"/>
                    <a:pt x="74099" y="48549"/>
                    <a:pt x="79185" y="52155"/>
                  </a:cubicBezTo>
                  <a:cubicBezTo>
                    <a:pt x="87349" y="58031"/>
                    <a:pt x="95916" y="60302"/>
                    <a:pt x="103277" y="60302"/>
                  </a:cubicBezTo>
                  <a:cubicBezTo>
                    <a:pt x="119874" y="60302"/>
                    <a:pt x="131920" y="46145"/>
                    <a:pt x="131920" y="30117"/>
                  </a:cubicBezTo>
                  <a:cubicBezTo>
                    <a:pt x="131920" y="14491"/>
                    <a:pt x="120410" y="67"/>
                    <a:pt x="103679" y="67"/>
                  </a:cubicBezTo>
                  <a:cubicBezTo>
                    <a:pt x="85074" y="67"/>
                    <a:pt x="72091" y="15292"/>
                    <a:pt x="67273" y="22371"/>
                  </a:cubicBezTo>
                  <a:close/>
                  <a:moveTo>
                    <a:pt x="71556" y="27313"/>
                  </a:moveTo>
                  <a:cubicBezTo>
                    <a:pt x="76909" y="18631"/>
                    <a:pt x="88554" y="5142"/>
                    <a:pt x="104883" y="5142"/>
                  </a:cubicBezTo>
                  <a:cubicBezTo>
                    <a:pt x="118670" y="5142"/>
                    <a:pt x="128173" y="17296"/>
                    <a:pt x="128173" y="30117"/>
                  </a:cubicBezTo>
                  <a:cubicBezTo>
                    <a:pt x="128173" y="42939"/>
                    <a:pt x="117733" y="52956"/>
                    <a:pt x="105419" y="52956"/>
                  </a:cubicBezTo>
                  <a:cubicBezTo>
                    <a:pt x="92971" y="52956"/>
                    <a:pt x="84405" y="42806"/>
                    <a:pt x="71556" y="27313"/>
                  </a:cubicBezTo>
                  <a:close/>
                  <a:moveTo>
                    <a:pt x="60580" y="33056"/>
                  </a:moveTo>
                  <a:cubicBezTo>
                    <a:pt x="55226" y="41737"/>
                    <a:pt x="43582" y="55227"/>
                    <a:pt x="27252" y="55227"/>
                  </a:cubicBezTo>
                  <a:cubicBezTo>
                    <a:pt x="13466" y="55227"/>
                    <a:pt x="3963" y="43073"/>
                    <a:pt x="3963" y="30251"/>
                  </a:cubicBezTo>
                  <a:cubicBezTo>
                    <a:pt x="3963" y="17429"/>
                    <a:pt x="14403" y="7413"/>
                    <a:pt x="26717" y="7413"/>
                  </a:cubicBezTo>
                  <a:cubicBezTo>
                    <a:pt x="39165" y="7413"/>
                    <a:pt x="47731" y="17563"/>
                    <a:pt x="60580" y="33056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CF569395-CEEC-F075-BE9B-7603A8E0E648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540377" y="5034657"/>
              <a:ext cx="90480" cy="6544"/>
            </a:xfrm>
            <a:custGeom>
              <a:avLst/>
              <a:gdLst>
                <a:gd name="connsiteX0" fmla="*/ 85337 w 90480"/>
                <a:gd name="connsiteY0" fmla="*/ 6631 h 6544"/>
                <a:gd name="connsiteX1" fmla="*/ 90691 w 90480"/>
                <a:gd name="connsiteY1" fmla="*/ 3426 h 6544"/>
                <a:gd name="connsiteX2" fmla="*/ 85337 w 90480"/>
                <a:gd name="connsiteY2" fmla="*/ 87 h 6544"/>
                <a:gd name="connsiteX3" fmla="*/ 5565 w 90480"/>
                <a:gd name="connsiteY3" fmla="*/ 87 h 6544"/>
                <a:gd name="connsiteX4" fmla="*/ 211 w 90480"/>
                <a:gd name="connsiteY4" fmla="*/ 3292 h 6544"/>
                <a:gd name="connsiteX5" fmla="*/ 5565 w 90480"/>
                <a:gd name="connsiteY5" fmla="*/ 6631 h 6544"/>
                <a:gd name="connsiteX6" fmla="*/ 85337 w 90480"/>
                <a:gd name="connsiteY6" fmla="*/ 6631 h 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480" h="6544">
                  <a:moveTo>
                    <a:pt x="85337" y="6631"/>
                  </a:moveTo>
                  <a:cubicBezTo>
                    <a:pt x="87479" y="6631"/>
                    <a:pt x="90691" y="6631"/>
                    <a:pt x="90691" y="3426"/>
                  </a:cubicBezTo>
                  <a:cubicBezTo>
                    <a:pt x="90691" y="87"/>
                    <a:pt x="87613" y="87"/>
                    <a:pt x="85337" y="87"/>
                  </a:cubicBezTo>
                  <a:lnTo>
                    <a:pt x="5565" y="87"/>
                  </a:lnTo>
                  <a:cubicBezTo>
                    <a:pt x="3423" y="87"/>
                    <a:pt x="211" y="87"/>
                    <a:pt x="211" y="3292"/>
                  </a:cubicBezTo>
                  <a:cubicBezTo>
                    <a:pt x="211" y="6631"/>
                    <a:pt x="3289" y="6631"/>
                    <a:pt x="5565" y="6631"/>
                  </a:cubicBezTo>
                  <a:lnTo>
                    <a:pt x="85337" y="6631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DAE1501-440C-1FAB-D4B0-463D91FFF4A9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655734" y="5012486"/>
              <a:ext cx="131704" cy="60235"/>
            </a:xfrm>
            <a:custGeom>
              <a:avLst/>
              <a:gdLst>
                <a:gd name="connsiteX0" fmla="*/ 67274 w 131704"/>
                <a:gd name="connsiteY0" fmla="*/ 22391 h 60235"/>
                <a:gd name="connsiteX1" fmla="*/ 52953 w 131704"/>
                <a:gd name="connsiteY1" fmla="*/ 8234 h 60235"/>
                <a:gd name="connsiteX2" fmla="*/ 28860 w 131704"/>
                <a:gd name="connsiteY2" fmla="*/ 87 h 60235"/>
                <a:gd name="connsiteX3" fmla="*/ 217 w 131704"/>
                <a:gd name="connsiteY3" fmla="*/ 30271 h 60235"/>
                <a:gd name="connsiteX4" fmla="*/ 28459 w 131704"/>
                <a:gd name="connsiteY4" fmla="*/ 60322 h 60235"/>
                <a:gd name="connsiteX5" fmla="*/ 64865 w 131704"/>
                <a:gd name="connsiteY5" fmla="*/ 38018 h 60235"/>
                <a:gd name="connsiteX6" fmla="*/ 79187 w 131704"/>
                <a:gd name="connsiteY6" fmla="*/ 52175 h 60235"/>
                <a:gd name="connsiteX7" fmla="*/ 103279 w 131704"/>
                <a:gd name="connsiteY7" fmla="*/ 60322 h 60235"/>
                <a:gd name="connsiteX8" fmla="*/ 131922 w 131704"/>
                <a:gd name="connsiteY8" fmla="*/ 30138 h 60235"/>
                <a:gd name="connsiteX9" fmla="*/ 103681 w 131704"/>
                <a:gd name="connsiteY9" fmla="*/ 87 h 60235"/>
                <a:gd name="connsiteX10" fmla="*/ 67274 w 131704"/>
                <a:gd name="connsiteY10" fmla="*/ 22391 h 60235"/>
                <a:gd name="connsiteX11" fmla="*/ 71557 w 131704"/>
                <a:gd name="connsiteY11" fmla="*/ 27333 h 60235"/>
                <a:gd name="connsiteX12" fmla="*/ 104885 w 131704"/>
                <a:gd name="connsiteY12" fmla="*/ 5162 h 60235"/>
                <a:gd name="connsiteX13" fmla="*/ 128174 w 131704"/>
                <a:gd name="connsiteY13" fmla="*/ 30138 h 60235"/>
                <a:gd name="connsiteX14" fmla="*/ 105421 w 131704"/>
                <a:gd name="connsiteY14" fmla="*/ 52976 h 60235"/>
                <a:gd name="connsiteX15" fmla="*/ 71557 w 131704"/>
                <a:gd name="connsiteY15" fmla="*/ 27333 h 60235"/>
                <a:gd name="connsiteX16" fmla="*/ 60582 w 131704"/>
                <a:gd name="connsiteY16" fmla="*/ 33076 h 60235"/>
                <a:gd name="connsiteX17" fmla="*/ 27254 w 131704"/>
                <a:gd name="connsiteY17" fmla="*/ 55247 h 60235"/>
                <a:gd name="connsiteX18" fmla="*/ 3965 w 131704"/>
                <a:gd name="connsiteY18" fmla="*/ 30271 h 60235"/>
                <a:gd name="connsiteX19" fmla="*/ 26719 w 131704"/>
                <a:gd name="connsiteY19" fmla="*/ 7433 h 60235"/>
                <a:gd name="connsiteX20" fmla="*/ 60582 w 131704"/>
                <a:gd name="connsiteY20" fmla="*/ 33076 h 6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704" h="60235">
                  <a:moveTo>
                    <a:pt x="67274" y="22391"/>
                  </a:moveTo>
                  <a:cubicBezTo>
                    <a:pt x="60180" y="14111"/>
                    <a:pt x="58039" y="11840"/>
                    <a:pt x="52953" y="8234"/>
                  </a:cubicBezTo>
                  <a:cubicBezTo>
                    <a:pt x="44788" y="2357"/>
                    <a:pt x="36222" y="87"/>
                    <a:pt x="28860" y="87"/>
                  </a:cubicBezTo>
                  <a:cubicBezTo>
                    <a:pt x="12263" y="87"/>
                    <a:pt x="217" y="14244"/>
                    <a:pt x="217" y="30271"/>
                  </a:cubicBezTo>
                  <a:cubicBezTo>
                    <a:pt x="217" y="45898"/>
                    <a:pt x="11728" y="60322"/>
                    <a:pt x="28459" y="60322"/>
                  </a:cubicBezTo>
                  <a:cubicBezTo>
                    <a:pt x="47063" y="60322"/>
                    <a:pt x="60047" y="45096"/>
                    <a:pt x="64865" y="38018"/>
                  </a:cubicBezTo>
                  <a:cubicBezTo>
                    <a:pt x="71959" y="46298"/>
                    <a:pt x="74100" y="48569"/>
                    <a:pt x="79187" y="52175"/>
                  </a:cubicBezTo>
                  <a:cubicBezTo>
                    <a:pt x="87351" y="58051"/>
                    <a:pt x="95917" y="60322"/>
                    <a:pt x="103279" y="60322"/>
                  </a:cubicBezTo>
                  <a:cubicBezTo>
                    <a:pt x="119876" y="60322"/>
                    <a:pt x="131922" y="46165"/>
                    <a:pt x="131922" y="30138"/>
                  </a:cubicBezTo>
                  <a:cubicBezTo>
                    <a:pt x="131922" y="14511"/>
                    <a:pt x="120411" y="87"/>
                    <a:pt x="103681" y="87"/>
                  </a:cubicBezTo>
                  <a:cubicBezTo>
                    <a:pt x="85076" y="87"/>
                    <a:pt x="72093" y="15313"/>
                    <a:pt x="67274" y="22391"/>
                  </a:cubicBezTo>
                  <a:close/>
                  <a:moveTo>
                    <a:pt x="71557" y="27333"/>
                  </a:moveTo>
                  <a:cubicBezTo>
                    <a:pt x="76911" y="18652"/>
                    <a:pt x="88556" y="5162"/>
                    <a:pt x="104885" y="5162"/>
                  </a:cubicBezTo>
                  <a:cubicBezTo>
                    <a:pt x="118671" y="5162"/>
                    <a:pt x="128174" y="17316"/>
                    <a:pt x="128174" y="30138"/>
                  </a:cubicBezTo>
                  <a:cubicBezTo>
                    <a:pt x="128174" y="42959"/>
                    <a:pt x="117734" y="52976"/>
                    <a:pt x="105421" y="52976"/>
                  </a:cubicBezTo>
                  <a:cubicBezTo>
                    <a:pt x="92973" y="52976"/>
                    <a:pt x="84407" y="42826"/>
                    <a:pt x="71557" y="27333"/>
                  </a:cubicBezTo>
                  <a:close/>
                  <a:moveTo>
                    <a:pt x="60582" y="33076"/>
                  </a:moveTo>
                  <a:cubicBezTo>
                    <a:pt x="55228" y="41757"/>
                    <a:pt x="43583" y="55247"/>
                    <a:pt x="27254" y="55247"/>
                  </a:cubicBezTo>
                  <a:cubicBezTo>
                    <a:pt x="13468" y="55247"/>
                    <a:pt x="3965" y="43093"/>
                    <a:pt x="3965" y="30271"/>
                  </a:cubicBezTo>
                  <a:cubicBezTo>
                    <a:pt x="3965" y="17450"/>
                    <a:pt x="14405" y="7433"/>
                    <a:pt x="26719" y="7433"/>
                  </a:cubicBezTo>
                  <a:cubicBezTo>
                    <a:pt x="39167" y="7433"/>
                    <a:pt x="47733" y="17583"/>
                    <a:pt x="60582" y="33076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52111EE-3D96-FDBD-ED76-ECBB978868BB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844837" y="4813213"/>
              <a:ext cx="95222" cy="86431"/>
            </a:xfrm>
            <a:custGeom>
              <a:avLst/>
              <a:gdLst>
                <a:gd name="connsiteX0" fmla="*/ 58546 w 95222"/>
                <a:gd name="connsiteY0" fmla="*/ 26790 h 86431"/>
                <a:gd name="connsiteX1" fmla="*/ 77476 w 95222"/>
                <a:gd name="connsiteY1" fmla="*/ 4275 h 86431"/>
                <a:gd name="connsiteX2" fmla="*/ 87036 w 95222"/>
                <a:gd name="connsiteY2" fmla="*/ 6756 h 86431"/>
                <a:gd name="connsiteX3" fmla="*/ 77858 w 95222"/>
                <a:gd name="connsiteY3" fmla="*/ 17059 h 86431"/>
                <a:gd name="connsiteX4" fmla="*/ 85124 w 95222"/>
                <a:gd name="connsiteY4" fmla="*/ 23737 h 86431"/>
                <a:gd name="connsiteX5" fmla="*/ 95450 w 95222"/>
                <a:gd name="connsiteY5" fmla="*/ 12671 h 86431"/>
                <a:gd name="connsiteX6" fmla="*/ 77667 w 95222"/>
                <a:gd name="connsiteY6" fmla="*/ 78 h 86431"/>
                <a:gd name="connsiteX7" fmla="*/ 57590 w 95222"/>
                <a:gd name="connsiteY7" fmla="*/ 14579 h 86431"/>
                <a:gd name="connsiteX8" fmla="*/ 36939 w 95222"/>
                <a:gd name="connsiteY8" fmla="*/ 78 h 86431"/>
                <a:gd name="connsiteX9" fmla="*/ 6155 w 95222"/>
                <a:gd name="connsiteY9" fmla="*/ 29461 h 86431"/>
                <a:gd name="connsiteX10" fmla="*/ 8449 w 95222"/>
                <a:gd name="connsiteY10" fmla="*/ 31369 h 86431"/>
                <a:gd name="connsiteX11" fmla="*/ 10935 w 95222"/>
                <a:gd name="connsiteY11" fmla="*/ 29270 h 86431"/>
                <a:gd name="connsiteX12" fmla="*/ 36557 w 95222"/>
                <a:gd name="connsiteY12" fmla="*/ 4275 h 86431"/>
                <a:gd name="connsiteX13" fmla="*/ 46882 w 95222"/>
                <a:gd name="connsiteY13" fmla="*/ 17059 h 86431"/>
                <a:gd name="connsiteX14" fmla="*/ 36557 w 95222"/>
                <a:gd name="connsiteY14" fmla="*/ 62469 h 86431"/>
                <a:gd name="connsiteX15" fmla="*/ 18392 w 95222"/>
                <a:gd name="connsiteY15" fmla="*/ 82312 h 86431"/>
                <a:gd name="connsiteX16" fmla="*/ 8832 w 95222"/>
                <a:gd name="connsiteY16" fmla="*/ 79832 h 86431"/>
                <a:gd name="connsiteX17" fmla="*/ 17819 w 95222"/>
                <a:gd name="connsiteY17" fmla="*/ 69528 h 86431"/>
                <a:gd name="connsiteX18" fmla="*/ 10744 w 95222"/>
                <a:gd name="connsiteY18" fmla="*/ 62851 h 86431"/>
                <a:gd name="connsiteX19" fmla="*/ 227 w 95222"/>
                <a:gd name="connsiteY19" fmla="*/ 73917 h 86431"/>
                <a:gd name="connsiteX20" fmla="*/ 18201 w 95222"/>
                <a:gd name="connsiteY20" fmla="*/ 86509 h 86431"/>
                <a:gd name="connsiteX21" fmla="*/ 38278 w 95222"/>
                <a:gd name="connsiteY21" fmla="*/ 72009 h 86431"/>
                <a:gd name="connsiteX22" fmla="*/ 58929 w 95222"/>
                <a:gd name="connsiteY22" fmla="*/ 86509 h 86431"/>
                <a:gd name="connsiteX23" fmla="*/ 89522 w 95222"/>
                <a:gd name="connsiteY23" fmla="*/ 57127 h 86431"/>
                <a:gd name="connsiteX24" fmla="*/ 87228 w 95222"/>
                <a:gd name="connsiteY24" fmla="*/ 55219 h 86431"/>
                <a:gd name="connsiteX25" fmla="*/ 84742 w 95222"/>
                <a:gd name="connsiteY25" fmla="*/ 57317 h 86431"/>
                <a:gd name="connsiteX26" fmla="*/ 59311 w 95222"/>
                <a:gd name="connsiteY26" fmla="*/ 82312 h 86431"/>
                <a:gd name="connsiteX27" fmla="*/ 48794 w 95222"/>
                <a:gd name="connsiteY27" fmla="*/ 69719 h 86431"/>
                <a:gd name="connsiteX28" fmla="*/ 52045 w 95222"/>
                <a:gd name="connsiteY28" fmla="*/ 52929 h 86431"/>
                <a:gd name="connsiteX29" fmla="*/ 58546 w 95222"/>
                <a:gd name="connsiteY29" fmla="*/ 26790 h 86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5222" h="86431">
                  <a:moveTo>
                    <a:pt x="58546" y="26790"/>
                  </a:moveTo>
                  <a:cubicBezTo>
                    <a:pt x="59693" y="21829"/>
                    <a:pt x="64091" y="4275"/>
                    <a:pt x="77476" y="4275"/>
                  </a:cubicBezTo>
                  <a:cubicBezTo>
                    <a:pt x="78432" y="4275"/>
                    <a:pt x="83021" y="4275"/>
                    <a:pt x="87036" y="6756"/>
                  </a:cubicBezTo>
                  <a:cubicBezTo>
                    <a:pt x="81682" y="7710"/>
                    <a:pt x="77858" y="12480"/>
                    <a:pt x="77858" y="17059"/>
                  </a:cubicBezTo>
                  <a:cubicBezTo>
                    <a:pt x="77858" y="20112"/>
                    <a:pt x="79962" y="23737"/>
                    <a:pt x="85124" y="23737"/>
                  </a:cubicBezTo>
                  <a:cubicBezTo>
                    <a:pt x="89331" y="23737"/>
                    <a:pt x="95450" y="20302"/>
                    <a:pt x="95450" y="12671"/>
                  </a:cubicBezTo>
                  <a:cubicBezTo>
                    <a:pt x="95450" y="2749"/>
                    <a:pt x="84168" y="78"/>
                    <a:pt x="77667" y="78"/>
                  </a:cubicBezTo>
                  <a:cubicBezTo>
                    <a:pt x="66577" y="78"/>
                    <a:pt x="59885" y="10190"/>
                    <a:pt x="57590" y="14579"/>
                  </a:cubicBezTo>
                  <a:cubicBezTo>
                    <a:pt x="52810" y="1986"/>
                    <a:pt x="42485" y="78"/>
                    <a:pt x="36939" y="78"/>
                  </a:cubicBezTo>
                  <a:cubicBezTo>
                    <a:pt x="17054" y="78"/>
                    <a:pt x="6155" y="24691"/>
                    <a:pt x="6155" y="29461"/>
                  </a:cubicBezTo>
                  <a:cubicBezTo>
                    <a:pt x="6155" y="31369"/>
                    <a:pt x="8067" y="31369"/>
                    <a:pt x="8449" y="31369"/>
                  </a:cubicBezTo>
                  <a:cubicBezTo>
                    <a:pt x="9979" y="31369"/>
                    <a:pt x="10553" y="30987"/>
                    <a:pt x="10935" y="29270"/>
                  </a:cubicBezTo>
                  <a:cubicBezTo>
                    <a:pt x="17436" y="9045"/>
                    <a:pt x="30056" y="4275"/>
                    <a:pt x="36557" y="4275"/>
                  </a:cubicBezTo>
                  <a:cubicBezTo>
                    <a:pt x="40190" y="4275"/>
                    <a:pt x="46882" y="5993"/>
                    <a:pt x="46882" y="17059"/>
                  </a:cubicBezTo>
                  <a:cubicBezTo>
                    <a:pt x="46882" y="22974"/>
                    <a:pt x="43632" y="35757"/>
                    <a:pt x="36557" y="62469"/>
                  </a:cubicBezTo>
                  <a:cubicBezTo>
                    <a:pt x="33498" y="74298"/>
                    <a:pt x="26805" y="82312"/>
                    <a:pt x="18392" y="82312"/>
                  </a:cubicBezTo>
                  <a:cubicBezTo>
                    <a:pt x="17245" y="82312"/>
                    <a:pt x="12847" y="82312"/>
                    <a:pt x="8832" y="79832"/>
                  </a:cubicBezTo>
                  <a:cubicBezTo>
                    <a:pt x="13612" y="78878"/>
                    <a:pt x="17819" y="74871"/>
                    <a:pt x="17819" y="69528"/>
                  </a:cubicBezTo>
                  <a:cubicBezTo>
                    <a:pt x="17819" y="64377"/>
                    <a:pt x="13612" y="62851"/>
                    <a:pt x="10744" y="62851"/>
                  </a:cubicBezTo>
                  <a:cubicBezTo>
                    <a:pt x="5008" y="62851"/>
                    <a:pt x="227" y="67811"/>
                    <a:pt x="227" y="73917"/>
                  </a:cubicBezTo>
                  <a:cubicBezTo>
                    <a:pt x="227" y="82694"/>
                    <a:pt x="9788" y="86509"/>
                    <a:pt x="18201" y="86509"/>
                  </a:cubicBezTo>
                  <a:cubicBezTo>
                    <a:pt x="30821" y="86509"/>
                    <a:pt x="37704" y="73154"/>
                    <a:pt x="38278" y="72009"/>
                  </a:cubicBezTo>
                  <a:cubicBezTo>
                    <a:pt x="40572" y="79068"/>
                    <a:pt x="47456" y="86509"/>
                    <a:pt x="58929" y="86509"/>
                  </a:cubicBezTo>
                  <a:cubicBezTo>
                    <a:pt x="78623" y="86509"/>
                    <a:pt x="89522" y="61896"/>
                    <a:pt x="89522" y="57127"/>
                  </a:cubicBezTo>
                  <a:cubicBezTo>
                    <a:pt x="89522" y="55219"/>
                    <a:pt x="87801" y="55219"/>
                    <a:pt x="87228" y="55219"/>
                  </a:cubicBezTo>
                  <a:cubicBezTo>
                    <a:pt x="85507" y="55219"/>
                    <a:pt x="85124" y="55982"/>
                    <a:pt x="84742" y="57317"/>
                  </a:cubicBezTo>
                  <a:cubicBezTo>
                    <a:pt x="78432" y="77733"/>
                    <a:pt x="65430" y="82312"/>
                    <a:pt x="59311" y="82312"/>
                  </a:cubicBezTo>
                  <a:cubicBezTo>
                    <a:pt x="51854" y="82312"/>
                    <a:pt x="48794" y="76206"/>
                    <a:pt x="48794" y="69719"/>
                  </a:cubicBezTo>
                  <a:cubicBezTo>
                    <a:pt x="48794" y="65522"/>
                    <a:pt x="49942" y="61324"/>
                    <a:pt x="52045" y="52929"/>
                  </a:cubicBezTo>
                  <a:lnTo>
                    <a:pt x="58546" y="26790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85C8AB93-5A79-6BE9-0A24-51258219330E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7967504" y="4754447"/>
              <a:ext cx="44360" cy="190798"/>
            </a:xfrm>
            <a:custGeom>
              <a:avLst/>
              <a:gdLst>
                <a:gd name="connsiteX0" fmla="*/ 44594 w 44360"/>
                <a:gd name="connsiteY0" fmla="*/ 188968 h 190798"/>
                <a:gd name="connsiteX1" fmla="*/ 41343 w 44360"/>
                <a:gd name="connsiteY1" fmla="*/ 184771 h 190798"/>
                <a:gd name="connsiteX2" fmla="*/ 11323 w 44360"/>
                <a:gd name="connsiteY2" fmla="*/ 95477 h 190798"/>
                <a:gd name="connsiteX3" fmla="*/ 42108 w 44360"/>
                <a:gd name="connsiteY3" fmla="*/ 5229 h 190798"/>
                <a:gd name="connsiteX4" fmla="*/ 44594 w 44360"/>
                <a:gd name="connsiteY4" fmla="*/ 1986 h 190798"/>
                <a:gd name="connsiteX5" fmla="*/ 42681 w 44360"/>
                <a:gd name="connsiteY5" fmla="*/ 78 h 190798"/>
                <a:gd name="connsiteX6" fmla="*/ 12279 w 44360"/>
                <a:gd name="connsiteY6" fmla="*/ 37284 h 190798"/>
                <a:gd name="connsiteX7" fmla="*/ 233 w 44360"/>
                <a:gd name="connsiteY7" fmla="*/ 95477 h 190798"/>
                <a:gd name="connsiteX8" fmla="*/ 12853 w 44360"/>
                <a:gd name="connsiteY8" fmla="*/ 155006 h 190798"/>
                <a:gd name="connsiteX9" fmla="*/ 42681 w 44360"/>
                <a:gd name="connsiteY9" fmla="*/ 190876 h 190798"/>
                <a:gd name="connsiteX10" fmla="*/ 44594 w 44360"/>
                <a:gd name="connsiteY10" fmla="*/ 188968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360" h="190798">
                  <a:moveTo>
                    <a:pt x="44594" y="188968"/>
                  </a:moveTo>
                  <a:cubicBezTo>
                    <a:pt x="44594" y="188396"/>
                    <a:pt x="44594" y="188014"/>
                    <a:pt x="41343" y="184771"/>
                  </a:cubicBezTo>
                  <a:cubicBezTo>
                    <a:pt x="17442" y="160730"/>
                    <a:pt x="11323" y="124669"/>
                    <a:pt x="11323" y="95477"/>
                  </a:cubicBezTo>
                  <a:cubicBezTo>
                    <a:pt x="11323" y="62278"/>
                    <a:pt x="18589" y="29079"/>
                    <a:pt x="42108" y="5229"/>
                  </a:cubicBezTo>
                  <a:cubicBezTo>
                    <a:pt x="44594" y="2940"/>
                    <a:pt x="44594" y="2558"/>
                    <a:pt x="44594" y="1986"/>
                  </a:cubicBezTo>
                  <a:cubicBezTo>
                    <a:pt x="44594" y="650"/>
                    <a:pt x="43829" y="78"/>
                    <a:pt x="42681" y="78"/>
                  </a:cubicBezTo>
                  <a:cubicBezTo>
                    <a:pt x="40769" y="78"/>
                    <a:pt x="23561" y="13052"/>
                    <a:pt x="12279" y="37284"/>
                  </a:cubicBezTo>
                  <a:cubicBezTo>
                    <a:pt x="2528" y="58271"/>
                    <a:pt x="233" y="79450"/>
                    <a:pt x="233" y="95477"/>
                  </a:cubicBezTo>
                  <a:cubicBezTo>
                    <a:pt x="233" y="110359"/>
                    <a:pt x="2336" y="133446"/>
                    <a:pt x="12853" y="155006"/>
                  </a:cubicBezTo>
                  <a:cubicBezTo>
                    <a:pt x="24325" y="178474"/>
                    <a:pt x="40769" y="190876"/>
                    <a:pt x="42681" y="190876"/>
                  </a:cubicBezTo>
                  <a:cubicBezTo>
                    <a:pt x="43829" y="190876"/>
                    <a:pt x="44594" y="190304"/>
                    <a:pt x="44594" y="188968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2FEA2BBF-1205-4FD9-1801-8457C2B4BBE3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8028096" y="4815311"/>
              <a:ext cx="92545" cy="84523"/>
            </a:xfrm>
            <a:custGeom>
              <a:avLst/>
              <a:gdLst>
                <a:gd name="connsiteX0" fmla="*/ 51290 w 92545"/>
                <a:gd name="connsiteY0" fmla="*/ 11144 h 84523"/>
                <a:gd name="connsiteX1" fmla="*/ 83413 w 92545"/>
                <a:gd name="connsiteY1" fmla="*/ 11144 h 84523"/>
                <a:gd name="connsiteX2" fmla="*/ 92782 w 92545"/>
                <a:gd name="connsiteY2" fmla="*/ 4657 h 84523"/>
                <a:gd name="connsiteX3" fmla="*/ 85134 w 92545"/>
                <a:gd name="connsiteY3" fmla="*/ 78 h 84523"/>
                <a:gd name="connsiteX4" fmla="*/ 31595 w 92545"/>
                <a:gd name="connsiteY4" fmla="*/ 78 h 84523"/>
                <a:gd name="connsiteX5" fmla="*/ 11901 w 92545"/>
                <a:gd name="connsiteY5" fmla="*/ 9045 h 84523"/>
                <a:gd name="connsiteX6" fmla="*/ 237 w 92545"/>
                <a:gd name="connsiteY6" fmla="*/ 26217 h 84523"/>
                <a:gd name="connsiteX7" fmla="*/ 2531 w 92545"/>
                <a:gd name="connsiteY7" fmla="*/ 28125 h 84523"/>
                <a:gd name="connsiteX8" fmla="*/ 5591 w 92545"/>
                <a:gd name="connsiteY8" fmla="*/ 25836 h 84523"/>
                <a:gd name="connsiteX9" fmla="*/ 29874 w 92545"/>
                <a:gd name="connsiteY9" fmla="*/ 11144 h 84523"/>
                <a:gd name="connsiteX10" fmla="*/ 45745 w 92545"/>
                <a:gd name="connsiteY10" fmla="*/ 11144 h 84523"/>
                <a:gd name="connsiteX11" fmla="*/ 27006 w 92545"/>
                <a:gd name="connsiteY11" fmla="*/ 72390 h 84523"/>
                <a:gd name="connsiteX12" fmla="*/ 25094 w 92545"/>
                <a:gd name="connsiteY12" fmla="*/ 79450 h 84523"/>
                <a:gd name="connsiteX13" fmla="*/ 30639 w 92545"/>
                <a:gd name="connsiteY13" fmla="*/ 84602 h 84523"/>
                <a:gd name="connsiteX14" fmla="*/ 38479 w 92545"/>
                <a:gd name="connsiteY14" fmla="*/ 76397 h 84523"/>
                <a:gd name="connsiteX15" fmla="*/ 51290 w 92545"/>
                <a:gd name="connsiteY15" fmla="*/ 11144 h 84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2545" h="84523">
                  <a:moveTo>
                    <a:pt x="51290" y="11144"/>
                  </a:moveTo>
                  <a:lnTo>
                    <a:pt x="83413" y="11144"/>
                  </a:lnTo>
                  <a:cubicBezTo>
                    <a:pt x="85899" y="11144"/>
                    <a:pt x="92782" y="11144"/>
                    <a:pt x="92782" y="4657"/>
                  </a:cubicBezTo>
                  <a:cubicBezTo>
                    <a:pt x="92782" y="78"/>
                    <a:pt x="88767" y="78"/>
                    <a:pt x="85134" y="78"/>
                  </a:cubicBezTo>
                  <a:lnTo>
                    <a:pt x="31595" y="78"/>
                  </a:lnTo>
                  <a:cubicBezTo>
                    <a:pt x="27771" y="78"/>
                    <a:pt x="20314" y="78"/>
                    <a:pt x="11901" y="9045"/>
                  </a:cubicBezTo>
                  <a:cubicBezTo>
                    <a:pt x="5591" y="15914"/>
                    <a:pt x="237" y="25072"/>
                    <a:pt x="237" y="26217"/>
                  </a:cubicBezTo>
                  <a:cubicBezTo>
                    <a:pt x="237" y="26408"/>
                    <a:pt x="237" y="28125"/>
                    <a:pt x="2531" y="28125"/>
                  </a:cubicBezTo>
                  <a:cubicBezTo>
                    <a:pt x="4061" y="28125"/>
                    <a:pt x="4443" y="27362"/>
                    <a:pt x="5591" y="25836"/>
                  </a:cubicBezTo>
                  <a:cubicBezTo>
                    <a:pt x="14960" y="11144"/>
                    <a:pt x="25859" y="11144"/>
                    <a:pt x="29874" y="11144"/>
                  </a:cubicBezTo>
                  <a:lnTo>
                    <a:pt x="45745" y="11144"/>
                  </a:lnTo>
                  <a:lnTo>
                    <a:pt x="27006" y="72390"/>
                  </a:lnTo>
                  <a:cubicBezTo>
                    <a:pt x="26241" y="74680"/>
                    <a:pt x="25094" y="78687"/>
                    <a:pt x="25094" y="79450"/>
                  </a:cubicBezTo>
                  <a:cubicBezTo>
                    <a:pt x="25094" y="81549"/>
                    <a:pt x="26433" y="84602"/>
                    <a:pt x="30639" y="84602"/>
                  </a:cubicBezTo>
                  <a:cubicBezTo>
                    <a:pt x="36949" y="84602"/>
                    <a:pt x="37905" y="79259"/>
                    <a:pt x="38479" y="76397"/>
                  </a:cubicBezTo>
                  <a:lnTo>
                    <a:pt x="51290" y="11144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555AA9F0-E22C-CA95-ADF2-3D0A19117E25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8139064" y="4754447"/>
              <a:ext cx="44360" cy="190798"/>
            </a:xfrm>
            <a:custGeom>
              <a:avLst/>
              <a:gdLst>
                <a:gd name="connsiteX0" fmla="*/ 44603 w 44360"/>
                <a:gd name="connsiteY0" fmla="*/ 95477 h 190798"/>
                <a:gd name="connsiteX1" fmla="*/ 31983 w 44360"/>
                <a:gd name="connsiteY1" fmla="*/ 35948 h 190798"/>
                <a:gd name="connsiteX2" fmla="*/ 2154 w 44360"/>
                <a:gd name="connsiteY2" fmla="*/ 78 h 190798"/>
                <a:gd name="connsiteX3" fmla="*/ 242 w 44360"/>
                <a:gd name="connsiteY3" fmla="*/ 1986 h 190798"/>
                <a:gd name="connsiteX4" fmla="*/ 3875 w 44360"/>
                <a:gd name="connsiteY4" fmla="*/ 6374 h 190798"/>
                <a:gd name="connsiteX5" fmla="*/ 33513 w 44360"/>
                <a:gd name="connsiteY5" fmla="*/ 95477 h 190798"/>
                <a:gd name="connsiteX6" fmla="*/ 2728 w 44360"/>
                <a:gd name="connsiteY6" fmla="*/ 185725 h 190798"/>
                <a:gd name="connsiteX7" fmla="*/ 242 w 44360"/>
                <a:gd name="connsiteY7" fmla="*/ 188968 h 190798"/>
                <a:gd name="connsiteX8" fmla="*/ 2154 w 44360"/>
                <a:gd name="connsiteY8" fmla="*/ 190876 h 190798"/>
                <a:gd name="connsiteX9" fmla="*/ 32557 w 44360"/>
                <a:gd name="connsiteY9" fmla="*/ 153670 h 190798"/>
                <a:gd name="connsiteX10" fmla="*/ 44603 w 44360"/>
                <a:gd name="connsiteY10" fmla="*/ 95477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360" h="190798">
                  <a:moveTo>
                    <a:pt x="44603" y="95477"/>
                  </a:moveTo>
                  <a:cubicBezTo>
                    <a:pt x="44603" y="80595"/>
                    <a:pt x="42500" y="57508"/>
                    <a:pt x="31983" y="35948"/>
                  </a:cubicBezTo>
                  <a:cubicBezTo>
                    <a:pt x="20511" y="12480"/>
                    <a:pt x="4067" y="78"/>
                    <a:pt x="2154" y="78"/>
                  </a:cubicBezTo>
                  <a:cubicBezTo>
                    <a:pt x="1007" y="78"/>
                    <a:pt x="242" y="841"/>
                    <a:pt x="242" y="1986"/>
                  </a:cubicBezTo>
                  <a:cubicBezTo>
                    <a:pt x="242" y="2558"/>
                    <a:pt x="242" y="2940"/>
                    <a:pt x="3875" y="6374"/>
                  </a:cubicBezTo>
                  <a:cubicBezTo>
                    <a:pt x="22614" y="25263"/>
                    <a:pt x="33513" y="55600"/>
                    <a:pt x="33513" y="95477"/>
                  </a:cubicBezTo>
                  <a:cubicBezTo>
                    <a:pt x="33513" y="128103"/>
                    <a:pt x="26438" y="161684"/>
                    <a:pt x="2728" y="185725"/>
                  </a:cubicBezTo>
                  <a:cubicBezTo>
                    <a:pt x="242" y="188014"/>
                    <a:pt x="242" y="188396"/>
                    <a:pt x="242" y="188968"/>
                  </a:cubicBezTo>
                  <a:cubicBezTo>
                    <a:pt x="242" y="190113"/>
                    <a:pt x="1007" y="190876"/>
                    <a:pt x="2154" y="190876"/>
                  </a:cubicBezTo>
                  <a:cubicBezTo>
                    <a:pt x="4067" y="190876"/>
                    <a:pt x="21275" y="177902"/>
                    <a:pt x="32557" y="153670"/>
                  </a:cubicBezTo>
                  <a:cubicBezTo>
                    <a:pt x="42308" y="132683"/>
                    <a:pt x="44603" y="111504"/>
                    <a:pt x="44603" y="95477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700558EA-A242-6DE6-CDA4-69FF8DAFD158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8213041" y="4765131"/>
              <a:ext cx="93883" cy="134512"/>
            </a:xfrm>
            <a:custGeom>
              <a:avLst/>
              <a:gdLst>
                <a:gd name="connsiteX0" fmla="*/ 44607 w 93883"/>
                <a:gd name="connsiteY0" fmla="*/ 2177 h 134512"/>
                <a:gd name="connsiteX1" fmla="*/ 42121 w 93883"/>
                <a:gd name="connsiteY1" fmla="*/ 78 h 134512"/>
                <a:gd name="connsiteX2" fmla="*/ 18794 w 93883"/>
                <a:gd name="connsiteY2" fmla="*/ 1986 h 134512"/>
                <a:gd name="connsiteX3" fmla="*/ 15161 w 93883"/>
                <a:gd name="connsiteY3" fmla="*/ 5802 h 134512"/>
                <a:gd name="connsiteX4" fmla="*/ 19750 w 93883"/>
                <a:gd name="connsiteY4" fmla="*/ 8091 h 134512"/>
                <a:gd name="connsiteX5" fmla="*/ 29310 w 93883"/>
                <a:gd name="connsiteY5" fmla="*/ 11335 h 134512"/>
                <a:gd name="connsiteX6" fmla="*/ 28736 w 93883"/>
                <a:gd name="connsiteY6" fmla="*/ 15151 h 134512"/>
                <a:gd name="connsiteX7" fmla="*/ 1011 w 93883"/>
                <a:gd name="connsiteY7" fmla="*/ 125051 h 134512"/>
                <a:gd name="connsiteX8" fmla="*/ 246 w 93883"/>
                <a:gd name="connsiteY8" fmla="*/ 129248 h 134512"/>
                <a:gd name="connsiteX9" fmla="*/ 5791 w 93883"/>
                <a:gd name="connsiteY9" fmla="*/ 134591 h 134512"/>
                <a:gd name="connsiteX10" fmla="*/ 12866 w 93883"/>
                <a:gd name="connsiteY10" fmla="*/ 129630 h 134512"/>
                <a:gd name="connsiteX11" fmla="*/ 16499 w 93883"/>
                <a:gd name="connsiteY11" fmla="*/ 115129 h 134512"/>
                <a:gd name="connsiteX12" fmla="*/ 20706 w 93883"/>
                <a:gd name="connsiteY12" fmla="*/ 97957 h 134512"/>
                <a:gd name="connsiteX13" fmla="*/ 23956 w 93883"/>
                <a:gd name="connsiteY13" fmla="*/ 85174 h 134512"/>
                <a:gd name="connsiteX14" fmla="*/ 26060 w 93883"/>
                <a:gd name="connsiteY14" fmla="*/ 76588 h 134512"/>
                <a:gd name="connsiteX15" fmla="*/ 39062 w 93883"/>
                <a:gd name="connsiteY15" fmla="*/ 59035 h 134512"/>
                <a:gd name="connsiteX16" fmla="*/ 57418 w 93883"/>
                <a:gd name="connsiteY16" fmla="*/ 52357 h 134512"/>
                <a:gd name="connsiteX17" fmla="*/ 67743 w 93883"/>
                <a:gd name="connsiteY17" fmla="*/ 65712 h 134512"/>
                <a:gd name="connsiteX18" fmla="*/ 55888 w 93883"/>
                <a:gd name="connsiteY18" fmla="*/ 108451 h 134512"/>
                <a:gd name="connsiteX19" fmla="*/ 53402 w 93883"/>
                <a:gd name="connsiteY19" fmla="*/ 118945 h 134512"/>
                <a:gd name="connsiteX20" fmla="*/ 69082 w 93883"/>
                <a:gd name="connsiteY20" fmla="*/ 134591 h 134512"/>
                <a:gd name="connsiteX21" fmla="*/ 94130 w 93883"/>
                <a:gd name="connsiteY21" fmla="*/ 105208 h 134512"/>
                <a:gd name="connsiteX22" fmla="*/ 91835 w 93883"/>
                <a:gd name="connsiteY22" fmla="*/ 103300 h 134512"/>
                <a:gd name="connsiteX23" fmla="*/ 88967 w 93883"/>
                <a:gd name="connsiteY23" fmla="*/ 106734 h 134512"/>
                <a:gd name="connsiteX24" fmla="*/ 69464 w 93883"/>
                <a:gd name="connsiteY24" fmla="*/ 130393 h 134512"/>
                <a:gd name="connsiteX25" fmla="*/ 64875 w 93883"/>
                <a:gd name="connsiteY25" fmla="*/ 124097 h 134512"/>
                <a:gd name="connsiteX26" fmla="*/ 68317 w 93883"/>
                <a:gd name="connsiteY26" fmla="*/ 110550 h 134512"/>
                <a:gd name="connsiteX27" fmla="*/ 79981 w 93883"/>
                <a:gd name="connsiteY27" fmla="*/ 68574 h 134512"/>
                <a:gd name="connsiteX28" fmla="*/ 57991 w 93883"/>
                <a:gd name="connsiteY28" fmla="*/ 48159 h 134512"/>
                <a:gd name="connsiteX29" fmla="*/ 29692 w 93883"/>
                <a:gd name="connsiteY29" fmla="*/ 62850 h 134512"/>
                <a:gd name="connsiteX30" fmla="*/ 44607 w 93883"/>
                <a:gd name="connsiteY30" fmla="*/ 2177 h 134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3883" h="134512">
                  <a:moveTo>
                    <a:pt x="44607" y="2177"/>
                  </a:moveTo>
                  <a:cubicBezTo>
                    <a:pt x="44607" y="1986"/>
                    <a:pt x="44607" y="78"/>
                    <a:pt x="42121" y="78"/>
                  </a:cubicBezTo>
                  <a:cubicBezTo>
                    <a:pt x="37723" y="78"/>
                    <a:pt x="23765" y="1604"/>
                    <a:pt x="18794" y="1986"/>
                  </a:cubicBezTo>
                  <a:cubicBezTo>
                    <a:pt x="17264" y="2177"/>
                    <a:pt x="15161" y="2367"/>
                    <a:pt x="15161" y="5802"/>
                  </a:cubicBezTo>
                  <a:cubicBezTo>
                    <a:pt x="15161" y="8091"/>
                    <a:pt x="16881" y="8091"/>
                    <a:pt x="19750" y="8091"/>
                  </a:cubicBezTo>
                  <a:cubicBezTo>
                    <a:pt x="28928" y="8091"/>
                    <a:pt x="29310" y="9427"/>
                    <a:pt x="29310" y="11335"/>
                  </a:cubicBezTo>
                  <a:lnTo>
                    <a:pt x="28736" y="15151"/>
                  </a:lnTo>
                  <a:lnTo>
                    <a:pt x="1011" y="125051"/>
                  </a:lnTo>
                  <a:cubicBezTo>
                    <a:pt x="246" y="127722"/>
                    <a:pt x="246" y="128103"/>
                    <a:pt x="246" y="129248"/>
                  </a:cubicBezTo>
                  <a:cubicBezTo>
                    <a:pt x="246" y="133637"/>
                    <a:pt x="4070" y="134591"/>
                    <a:pt x="5791" y="134591"/>
                  </a:cubicBezTo>
                  <a:cubicBezTo>
                    <a:pt x="8851" y="134591"/>
                    <a:pt x="11910" y="132301"/>
                    <a:pt x="12866" y="129630"/>
                  </a:cubicBezTo>
                  <a:lnTo>
                    <a:pt x="16499" y="115129"/>
                  </a:lnTo>
                  <a:lnTo>
                    <a:pt x="20706" y="97957"/>
                  </a:lnTo>
                  <a:cubicBezTo>
                    <a:pt x="21853" y="93760"/>
                    <a:pt x="23000" y="89562"/>
                    <a:pt x="23956" y="85174"/>
                  </a:cubicBezTo>
                  <a:cubicBezTo>
                    <a:pt x="24339" y="84029"/>
                    <a:pt x="25868" y="77733"/>
                    <a:pt x="26060" y="76588"/>
                  </a:cubicBezTo>
                  <a:cubicBezTo>
                    <a:pt x="26633" y="74871"/>
                    <a:pt x="32561" y="64186"/>
                    <a:pt x="39062" y="59035"/>
                  </a:cubicBezTo>
                  <a:cubicBezTo>
                    <a:pt x="43268" y="55982"/>
                    <a:pt x="49196" y="52357"/>
                    <a:pt x="57418" y="52357"/>
                  </a:cubicBezTo>
                  <a:cubicBezTo>
                    <a:pt x="65640" y="52357"/>
                    <a:pt x="67743" y="58844"/>
                    <a:pt x="67743" y="65712"/>
                  </a:cubicBezTo>
                  <a:cubicBezTo>
                    <a:pt x="67743" y="76016"/>
                    <a:pt x="60477" y="96813"/>
                    <a:pt x="55888" y="108451"/>
                  </a:cubicBezTo>
                  <a:cubicBezTo>
                    <a:pt x="54358" y="112840"/>
                    <a:pt x="53402" y="115129"/>
                    <a:pt x="53402" y="118945"/>
                  </a:cubicBezTo>
                  <a:cubicBezTo>
                    <a:pt x="53402" y="127913"/>
                    <a:pt x="60095" y="134591"/>
                    <a:pt x="69082" y="134591"/>
                  </a:cubicBezTo>
                  <a:cubicBezTo>
                    <a:pt x="87055" y="134591"/>
                    <a:pt x="94130" y="106734"/>
                    <a:pt x="94130" y="105208"/>
                  </a:cubicBezTo>
                  <a:cubicBezTo>
                    <a:pt x="94130" y="103300"/>
                    <a:pt x="92409" y="103300"/>
                    <a:pt x="91835" y="103300"/>
                  </a:cubicBezTo>
                  <a:cubicBezTo>
                    <a:pt x="89923" y="103300"/>
                    <a:pt x="89923" y="103872"/>
                    <a:pt x="88967" y="106734"/>
                  </a:cubicBezTo>
                  <a:cubicBezTo>
                    <a:pt x="86099" y="116846"/>
                    <a:pt x="79981" y="130393"/>
                    <a:pt x="69464" y="130393"/>
                  </a:cubicBezTo>
                  <a:cubicBezTo>
                    <a:pt x="66213" y="130393"/>
                    <a:pt x="64875" y="128485"/>
                    <a:pt x="64875" y="124097"/>
                  </a:cubicBezTo>
                  <a:cubicBezTo>
                    <a:pt x="64875" y="119327"/>
                    <a:pt x="66596" y="114748"/>
                    <a:pt x="68317" y="110550"/>
                  </a:cubicBezTo>
                  <a:cubicBezTo>
                    <a:pt x="71376" y="102346"/>
                    <a:pt x="79981" y="79641"/>
                    <a:pt x="79981" y="68574"/>
                  </a:cubicBezTo>
                  <a:cubicBezTo>
                    <a:pt x="79981" y="56173"/>
                    <a:pt x="72332" y="48159"/>
                    <a:pt x="57991" y="48159"/>
                  </a:cubicBezTo>
                  <a:cubicBezTo>
                    <a:pt x="45945" y="48159"/>
                    <a:pt x="36767" y="54074"/>
                    <a:pt x="29692" y="62850"/>
                  </a:cubicBezTo>
                  <a:lnTo>
                    <a:pt x="44607" y="2177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83DFA5F-8804-1460-AD0C-761585C9F1EF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8331621" y="4754447"/>
              <a:ext cx="44360" cy="190798"/>
            </a:xfrm>
            <a:custGeom>
              <a:avLst/>
              <a:gdLst>
                <a:gd name="connsiteX0" fmla="*/ 44613 w 44360"/>
                <a:gd name="connsiteY0" fmla="*/ 188968 h 190798"/>
                <a:gd name="connsiteX1" fmla="*/ 41362 w 44360"/>
                <a:gd name="connsiteY1" fmla="*/ 184771 h 190798"/>
                <a:gd name="connsiteX2" fmla="*/ 11342 w 44360"/>
                <a:gd name="connsiteY2" fmla="*/ 95477 h 190798"/>
                <a:gd name="connsiteX3" fmla="*/ 42127 w 44360"/>
                <a:gd name="connsiteY3" fmla="*/ 5229 h 190798"/>
                <a:gd name="connsiteX4" fmla="*/ 44613 w 44360"/>
                <a:gd name="connsiteY4" fmla="*/ 1986 h 190798"/>
                <a:gd name="connsiteX5" fmla="*/ 42700 w 44360"/>
                <a:gd name="connsiteY5" fmla="*/ 78 h 190798"/>
                <a:gd name="connsiteX6" fmla="*/ 12298 w 44360"/>
                <a:gd name="connsiteY6" fmla="*/ 37284 h 190798"/>
                <a:gd name="connsiteX7" fmla="*/ 252 w 44360"/>
                <a:gd name="connsiteY7" fmla="*/ 95477 h 190798"/>
                <a:gd name="connsiteX8" fmla="*/ 12872 w 44360"/>
                <a:gd name="connsiteY8" fmla="*/ 155006 h 190798"/>
                <a:gd name="connsiteX9" fmla="*/ 42700 w 44360"/>
                <a:gd name="connsiteY9" fmla="*/ 190876 h 190798"/>
                <a:gd name="connsiteX10" fmla="*/ 44613 w 44360"/>
                <a:gd name="connsiteY10" fmla="*/ 188968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360" h="190798">
                  <a:moveTo>
                    <a:pt x="44613" y="188968"/>
                  </a:moveTo>
                  <a:cubicBezTo>
                    <a:pt x="44613" y="188396"/>
                    <a:pt x="44613" y="188014"/>
                    <a:pt x="41362" y="184771"/>
                  </a:cubicBezTo>
                  <a:cubicBezTo>
                    <a:pt x="17461" y="160730"/>
                    <a:pt x="11342" y="124669"/>
                    <a:pt x="11342" y="95477"/>
                  </a:cubicBezTo>
                  <a:cubicBezTo>
                    <a:pt x="11342" y="62278"/>
                    <a:pt x="18608" y="29079"/>
                    <a:pt x="42127" y="5229"/>
                  </a:cubicBezTo>
                  <a:cubicBezTo>
                    <a:pt x="44613" y="2940"/>
                    <a:pt x="44613" y="2558"/>
                    <a:pt x="44613" y="1986"/>
                  </a:cubicBezTo>
                  <a:cubicBezTo>
                    <a:pt x="44613" y="650"/>
                    <a:pt x="43848" y="78"/>
                    <a:pt x="42700" y="78"/>
                  </a:cubicBezTo>
                  <a:cubicBezTo>
                    <a:pt x="40788" y="78"/>
                    <a:pt x="23580" y="13052"/>
                    <a:pt x="12298" y="37284"/>
                  </a:cubicBezTo>
                  <a:cubicBezTo>
                    <a:pt x="2547" y="58271"/>
                    <a:pt x="252" y="79450"/>
                    <a:pt x="252" y="95477"/>
                  </a:cubicBezTo>
                  <a:cubicBezTo>
                    <a:pt x="252" y="110359"/>
                    <a:pt x="2355" y="133446"/>
                    <a:pt x="12872" y="155006"/>
                  </a:cubicBezTo>
                  <a:cubicBezTo>
                    <a:pt x="24344" y="178474"/>
                    <a:pt x="40788" y="190876"/>
                    <a:pt x="42700" y="190876"/>
                  </a:cubicBezTo>
                  <a:cubicBezTo>
                    <a:pt x="43848" y="190876"/>
                    <a:pt x="44613" y="190304"/>
                    <a:pt x="44613" y="188968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EA6D646-518F-C477-D916-3FD4B6454D4A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8391449" y="4778106"/>
              <a:ext cx="58701" cy="121538"/>
            </a:xfrm>
            <a:custGeom>
              <a:avLst/>
              <a:gdLst>
                <a:gd name="connsiteX0" fmla="*/ 35247 w 58701"/>
                <a:gd name="connsiteY0" fmla="*/ 43198 h 121538"/>
                <a:gd name="connsiteX1" fmla="*/ 53221 w 58701"/>
                <a:gd name="connsiteY1" fmla="*/ 43198 h 121538"/>
                <a:gd name="connsiteX2" fmla="*/ 58957 w 58701"/>
                <a:gd name="connsiteY2" fmla="*/ 39382 h 121538"/>
                <a:gd name="connsiteX3" fmla="*/ 53603 w 58701"/>
                <a:gd name="connsiteY3" fmla="*/ 37284 h 121538"/>
                <a:gd name="connsiteX4" fmla="*/ 36777 w 58701"/>
                <a:gd name="connsiteY4" fmla="*/ 37284 h 121538"/>
                <a:gd name="connsiteX5" fmla="*/ 44616 w 58701"/>
                <a:gd name="connsiteY5" fmla="*/ 5229 h 121538"/>
                <a:gd name="connsiteX6" fmla="*/ 39071 w 58701"/>
                <a:gd name="connsiteY6" fmla="*/ 78 h 121538"/>
                <a:gd name="connsiteX7" fmla="*/ 31423 w 58701"/>
                <a:gd name="connsiteY7" fmla="*/ 6947 h 121538"/>
                <a:gd name="connsiteX8" fmla="*/ 23966 w 58701"/>
                <a:gd name="connsiteY8" fmla="*/ 37284 h 121538"/>
                <a:gd name="connsiteX9" fmla="*/ 5992 w 58701"/>
                <a:gd name="connsiteY9" fmla="*/ 37284 h 121538"/>
                <a:gd name="connsiteX10" fmla="*/ 256 w 58701"/>
                <a:gd name="connsiteY10" fmla="*/ 40909 h 121538"/>
                <a:gd name="connsiteX11" fmla="*/ 5610 w 58701"/>
                <a:gd name="connsiteY11" fmla="*/ 43198 h 121538"/>
                <a:gd name="connsiteX12" fmla="*/ 22436 w 58701"/>
                <a:gd name="connsiteY12" fmla="*/ 43198 h 121538"/>
                <a:gd name="connsiteX13" fmla="*/ 7904 w 58701"/>
                <a:gd name="connsiteY13" fmla="*/ 104063 h 121538"/>
                <a:gd name="connsiteX14" fmla="*/ 25495 w 58701"/>
                <a:gd name="connsiteY14" fmla="*/ 121616 h 121538"/>
                <a:gd name="connsiteX15" fmla="*/ 55898 w 58701"/>
                <a:gd name="connsiteY15" fmla="*/ 92233 h 121538"/>
                <a:gd name="connsiteX16" fmla="*/ 53603 w 58701"/>
                <a:gd name="connsiteY16" fmla="*/ 90325 h 121538"/>
                <a:gd name="connsiteX17" fmla="*/ 50735 w 58701"/>
                <a:gd name="connsiteY17" fmla="*/ 92997 h 121538"/>
                <a:gd name="connsiteX18" fmla="*/ 25878 w 58701"/>
                <a:gd name="connsiteY18" fmla="*/ 117419 h 121538"/>
                <a:gd name="connsiteX19" fmla="*/ 19950 w 58701"/>
                <a:gd name="connsiteY19" fmla="*/ 108642 h 121538"/>
                <a:gd name="connsiteX20" fmla="*/ 21098 w 58701"/>
                <a:gd name="connsiteY20" fmla="*/ 99484 h 121538"/>
                <a:gd name="connsiteX21" fmla="*/ 35247 w 58701"/>
                <a:gd name="connsiteY21" fmla="*/ 43198 h 12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701" h="121538">
                  <a:moveTo>
                    <a:pt x="35247" y="43198"/>
                  </a:moveTo>
                  <a:lnTo>
                    <a:pt x="53221" y="43198"/>
                  </a:lnTo>
                  <a:cubicBezTo>
                    <a:pt x="57045" y="43198"/>
                    <a:pt x="58957" y="43198"/>
                    <a:pt x="58957" y="39382"/>
                  </a:cubicBezTo>
                  <a:cubicBezTo>
                    <a:pt x="58957" y="37284"/>
                    <a:pt x="57045" y="37284"/>
                    <a:pt x="53603" y="37284"/>
                  </a:cubicBezTo>
                  <a:lnTo>
                    <a:pt x="36777" y="37284"/>
                  </a:lnTo>
                  <a:cubicBezTo>
                    <a:pt x="43660" y="10190"/>
                    <a:pt x="44616" y="6374"/>
                    <a:pt x="44616" y="5229"/>
                  </a:cubicBezTo>
                  <a:cubicBezTo>
                    <a:pt x="44616" y="1986"/>
                    <a:pt x="42322" y="78"/>
                    <a:pt x="39071" y="78"/>
                  </a:cubicBezTo>
                  <a:cubicBezTo>
                    <a:pt x="38498" y="78"/>
                    <a:pt x="33144" y="269"/>
                    <a:pt x="31423" y="6947"/>
                  </a:cubicBezTo>
                  <a:lnTo>
                    <a:pt x="23966" y="37284"/>
                  </a:lnTo>
                  <a:lnTo>
                    <a:pt x="5992" y="37284"/>
                  </a:lnTo>
                  <a:cubicBezTo>
                    <a:pt x="2168" y="37284"/>
                    <a:pt x="256" y="37284"/>
                    <a:pt x="256" y="40909"/>
                  </a:cubicBezTo>
                  <a:cubicBezTo>
                    <a:pt x="256" y="43198"/>
                    <a:pt x="1786" y="43198"/>
                    <a:pt x="5610" y="43198"/>
                  </a:cubicBezTo>
                  <a:lnTo>
                    <a:pt x="22436" y="43198"/>
                  </a:lnTo>
                  <a:cubicBezTo>
                    <a:pt x="8669" y="97385"/>
                    <a:pt x="7904" y="100629"/>
                    <a:pt x="7904" y="104063"/>
                  </a:cubicBezTo>
                  <a:cubicBezTo>
                    <a:pt x="7904" y="114366"/>
                    <a:pt x="15170" y="121616"/>
                    <a:pt x="25495" y="121616"/>
                  </a:cubicBezTo>
                  <a:cubicBezTo>
                    <a:pt x="44999" y="121616"/>
                    <a:pt x="55898" y="93760"/>
                    <a:pt x="55898" y="92233"/>
                  </a:cubicBezTo>
                  <a:cubicBezTo>
                    <a:pt x="55898" y="90325"/>
                    <a:pt x="54368" y="90325"/>
                    <a:pt x="53603" y="90325"/>
                  </a:cubicBezTo>
                  <a:cubicBezTo>
                    <a:pt x="51882" y="90325"/>
                    <a:pt x="51691" y="90898"/>
                    <a:pt x="50735" y="92997"/>
                  </a:cubicBezTo>
                  <a:cubicBezTo>
                    <a:pt x="42513" y="112840"/>
                    <a:pt x="32379" y="117419"/>
                    <a:pt x="25878" y="117419"/>
                  </a:cubicBezTo>
                  <a:cubicBezTo>
                    <a:pt x="21863" y="117419"/>
                    <a:pt x="19950" y="114938"/>
                    <a:pt x="19950" y="108642"/>
                  </a:cubicBezTo>
                  <a:cubicBezTo>
                    <a:pt x="19950" y="104063"/>
                    <a:pt x="20333" y="102727"/>
                    <a:pt x="21098" y="99484"/>
                  </a:cubicBezTo>
                  <a:lnTo>
                    <a:pt x="35247" y="43198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E5353A1-3A34-3280-A5FA-4B326C05F0EC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8514459" y="4846030"/>
              <a:ext cx="116828" cy="7631"/>
            </a:xfrm>
            <a:custGeom>
              <a:avLst/>
              <a:gdLst>
                <a:gd name="connsiteX0" fmla="*/ 110398 w 116828"/>
                <a:gd name="connsiteY0" fmla="*/ 7710 h 7631"/>
                <a:gd name="connsiteX1" fmla="*/ 117091 w 116828"/>
                <a:gd name="connsiteY1" fmla="*/ 3894 h 7631"/>
                <a:gd name="connsiteX2" fmla="*/ 110398 w 116828"/>
                <a:gd name="connsiteY2" fmla="*/ 78 h 7631"/>
                <a:gd name="connsiteX3" fmla="*/ 6954 w 116828"/>
                <a:gd name="connsiteY3" fmla="*/ 78 h 7631"/>
                <a:gd name="connsiteX4" fmla="*/ 262 w 116828"/>
                <a:gd name="connsiteY4" fmla="*/ 3894 h 7631"/>
                <a:gd name="connsiteX5" fmla="*/ 6954 w 116828"/>
                <a:gd name="connsiteY5" fmla="*/ 7710 h 7631"/>
                <a:gd name="connsiteX6" fmla="*/ 110398 w 116828"/>
                <a:gd name="connsiteY6" fmla="*/ 7710 h 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6828" h="7631">
                  <a:moveTo>
                    <a:pt x="110398" y="7710"/>
                  </a:moveTo>
                  <a:cubicBezTo>
                    <a:pt x="113649" y="7710"/>
                    <a:pt x="117091" y="7710"/>
                    <a:pt x="117091" y="3894"/>
                  </a:cubicBezTo>
                  <a:cubicBezTo>
                    <a:pt x="117091" y="78"/>
                    <a:pt x="113649" y="78"/>
                    <a:pt x="110398" y="78"/>
                  </a:cubicBezTo>
                  <a:lnTo>
                    <a:pt x="6954" y="78"/>
                  </a:lnTo>
                  <a:cubicBezTo>
                    <a:pt x="3703" y="78"/>
                    <a:pt x="262" y="78"/>
                    <a:pt x="262" y="3894"/>
                  </a:cubicBezTo>
                  <a:cubicBezTo>
                    <a:pt x="262" y="7710"/>
                    <a:pt x="3703" y="7710"/>
                    <a:pt x="6954" y="7710"/>
                  </a:cubicBezTo>
                  <a:lnTo>
                    <a:pt x="110398" y="7710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D5A1A671-BCF4-D3CC-B672-1519CB80FD0B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8694960" y="4815311"/>
              <a:ext cx="92545" cy="84523"/>
            </a:xfrm>
            <a:custGeom>
              <a:avLst/>
              <a:gdLst>
                <a:gd name="connsiteX0" fmla="*/ 51325 w 92545"/>
                <a:gd name="connsiteY0" fmla="*/ 11144 h 84523"/>
                <a:gd name="connsiteX1" fmla="*/ 83448 w 92545"/>
                <a:gd name="connsiteY1" fmla="*/ 11144 h 84523"/>
                <a:gd name="connsiteX2" fmla="*/ 92817 w 92545"/>
                <a:gd name="connsiteY2" fmla="*/ 4657 h 84523"/>
                <a:gd name="connsiteX3" fmla="*/ 85169 w 92545"/>
                <a:gd name="connsiteY3" fmla="*/ 78 h 84523"/>
                <a:gd name="connsiteX4" fmla="*/ 31630 w 92545"/>
                <a:gd name="connsiteY4" fmla="*/ 78 h 84523"/>
                <a:gd name="connsiteX5" fmla="*/ 11935 w 92545"/>
                <a:gd name="connsiteY5" fmla="*/ 9045 h 84523"/>
                <a:gd name="connsiteX6" fmla="*/ 272 w 92545"/>
                <a:gd name="connsiteY6" fmla="*/ 26217 h 84523"/>
                <a:gd name="connsiteX7" fmla="*/ 2566 w 92545"/>
                <a:gd name="connsiteY7" fmla="*/ 28125 h 84523"/>
                <a:gd name="connsiteX8" fmla="*/ 5625 w 92545"/>
                <a:gd name="connsiteY8" fmla="*/ 25836 h 84523"/>
                <a:gd name="connsiteX9" fmla="*/ 29909 w 92545"/>
                <a:gd name="connsiteY9" fmla="*/ 11144 h 84523"/>
                <a:gd name="connsiteX10" fmla="*/ 45779 w 92545"/>
                <a:gd name="connsiteY10" fmla="*/ 11144 h 84523"/>
                <a:gd name="connsiteX11" fmla="*/ 27041 w 92545"/>
                <a:gd name="connsiteY11" fmla="*/ 72390 h 84523"/>
                <a:gd name="connsiteX12" fmla="*/ 25129 w 92545"/>
                <a:gd name="connsiteY12" fmla="*/ 79450 h 84523"/>
                <a:gd name="connsiteX13" fmla="*/ 30674 w 92545"/>
                <a:gd name="connsiteY13" fmla="*/ 84602 h 84523"/>
                <a:gd name="connsiteX14" fmla="*/ 38513 w 92545"/>
                <a:gd name="connsiteY14" fmla="*/ 76397 h 84523"/>
                <a:gd name="connsiteX15" fmla="*/ 51325 w 92545"/>
                <a:gd name="connsiteY15" fmla="*/ 11144 h 84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2545" h="84523">
                  <a:moveTo>
                    <a:pt x="51325" y="11144"/>
                  </a:moveTo>
                  <a:lnTo>
                    <a:pt x="83448" y="11144"/>
                  </a:lnTo>
                  <a:cubicBezTo>
                    <a:pt x="85933" y="11144"/>
                    <a:pt x="92817" y="11144"/>
                    <a:pt x="92817" y="4657"/>
                  </a:cubicBezTo>
                  <a:cubicBezTo>
                    <a:pt x="92817" y="78"/>
                    <a:pt x="88802" y="78"/>
                    <a:pt x="85169" y="78"/>
                  </a:cubicBezTo>
                  <a:lnTo>
                    <a:pt x="31630" y="78"/>
                  </a:lnTo>
                  <a:cubicBezTo>
                    <a:pt x="27806" y="78"/>
                    <a:pt x="20349" y="78"/>
                    <a:pt x="11935" y="9045"/>
                  </a:cubicBezTo>
                  <a:cubicBezTo>
                    <a:pt x="5625" y="15914"/>
                    <a:pt x="272" y="25072"/>
                    <a:pt x="272" y="26217"/>
                  </a:cubicBezTo>
                  <a:cubicBezTo>
                    <a:pt x="272" y="26408"/>
                    <a:pt x="272" y="28125"/>
                    <a:pt x="2566" y="28125"/>
                  </a:cubicBezTo>
                  <a:cubicBezTo>
                    <a:pt x="4096" y="28125"/>
                    <a:pt x="4478" y="27362"/>
                    <a:pt x="5625" y="25836"/>
                  </a:cubicBezTo>
                  <a:cubicBezTo>
                    <a:pt x="14995" y="11144"/>
                    <a:pt x="25894" y="11144"/>
                    <a:pt x="29909" y="11144"/>
                  </a:cubicBezTo>
                  <a:lnTo>
                    <a:pt x="45779" y="11144"/>
                  </a:lnTo>
                  <a:lnTo>
                    <a:pt x="27041" y="72390"/>
                  </a:lnTo>
                  <a:cubicBezTo>
                    <a:pt x="26276" y="74680"/>
                    <a:pt x="25129" y="78687"/>
                    <a:pt x="25129" y="79450"/>
                  </a:cubicBezTo>
                  <a:cubicBezTo>
                    <a:pt x="25129" y="81549"/>
                    <a:pt x="26467" y="84602"/>
                    <a:pt x="30674" y="84602"/>
                  </a:cubicBezTo>
                  <a:cubicBezTo>
                    <a:pt x="36984" y="84602"/>
                    <a:pt x="37940" y="79259"/>
                    <a:pt x="38513" y="76397"/>
                  </a:cubicBezTo>
                  <a:lnTo>
                    <a:pt x="51325" y="11144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37F97AA-5890-256B-D028-230596B1D18C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8805929" y="4754447"/>
              <a:ext cx="44360" cy="190798"/>
            </a:xfrm>
            <a:custGeom>
              <a:avLst/>
              <a:gdLst>
                <a:gd name="connsiteX0" fmla="*/ 44638 w 44360"/>
                <a:gd name="connsiteY0" fmla="*/ 95477 h 190798"/>
                <a:gd name="connsiteX1" fmla="*/ 32018 w 44360"/>
                <a:gd name="connsiteY1" fmla="*/ 35948 h 190798"/>
                <a:gd name="connsiteX2" fmla="*/ 2189 w 44360"/>
                <a:gd name="connsiteY2" fmla="*/ 78 h 190798"/>
                <a:gd name="connsiteX3" fmla="*/ 277 w 44360"/>
                <a:gd name="connsiteY3" fmla="*/ 1986 h 190798"/>
                <a:gd name="connsiteX4" fmla="*/ 3910 w 44360"/>
                <a:gd name="connsiteY4" fmla="*/ 6374 h 190798"/>
                <a:gd name="connsiteX5" fmla="*/ 33548 w 44360"/>
                <a:gd name="connsiteY5" fmla="*/ 95477 h 190798"/>
                <a:gd name="connsiteX6" fmla="*/ 2763 w 44360"/>
                <a:gd name="connsiteY6" fmla="*/ 185725 h 190798"/>
                <a:gd name="connsiteX7" fmla="*/ 277 w 44360"/>
                <a:gd name="connsiteY7" fmla="*/ 188968 h 190798"/>
                <a:gd name="connsiteX8" fmla="*/ 2189 w 44360"/>
                <a:gd name="connsiteY8" fmla="*/ 190876 h 190798"/>
                <a:gd name="connsiteX9" fmla="*/ 32592 w 44360"/>
                <a:gd name="connsiteY9" fmla="*/ 153670 h 190798"/>
                <a:gd name="connsiteX10" fmla="*/ 44638 w 44360"/>
                <a:gd name="connsiteY10" fmla="*/ 95477 h 1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360" h="190798">
                  <a:moveTo>
                    <a:pt x="44638" y="95477"/>
                  </a:moveTo>
                  <a:cubicBezTo>
                    <a:pt x="44638" y="80595"/>
                    <a:pt x="42534" y="57508"/>
                    <a:pt x="32018" y="35948"/>
                  </a:cubicBezTo>
                  <a:cubicBezTo>
                    <a:pt x="20545" y="12480"/>
                    <a:pt x="4101" y="78"/>
                    <a:pt x="2189" y="78"/>
                  </a:cubicBezTo>
                  <a:cubicBezTo>
                    <a:pt x="1042" y="78"/>
                    <a:pt x="277" y="841"/>
                    <a:pt x="277" y="1986"/>
                  </a:cubicBezTo>
                  <a:cubicBezTo>
                    <a:pt x="277" y="2558"/>
                    <a:pt x="277" y="2940"/>
                    <a:pt x="3910" y="6374"/>
                  </a:cubicBezTo>
                  <a:cubicBezTo>
                    <a:pt x="22649" y="25263"/>
                    <a:pt x="33548" y="55600"/>
                    <a:pt x="33548" y="95477"/>
                  </a:cubicBezTo>
                  <a:cubicBezTo>
                    <a:pt x="33548" y="128103"/>
                    <a:pt x="26473" y="161684"/>
                    <a:pt x="2763" y="185725"/>
                  </a:cubicBezTo>
                  <a:cubicBezTo>
                    <a:pt x="277" y="188014"/>
                    <a:pt x="277" y="188396"/>
                    <a:pt x="277" y="188968"/>
                  </a:cubicBezTo>
                  <a:cubicBezTo>
                    <a:pt x="277" y="190113"/>
                    <a:pt x="1042" y="190876"/>
                    <a:pt x="2189" y="190876"/>
                  </a:cubicBezTo>
                  <a:cubicBezTo>
                    <a:pt x="4101" y="190876"/>
                    <a:pt x="21310" y="177902"/>
                    <a:pt x="32592" y="153670"/>
                  </a:cubicBezTo>
                  <a:cubicBezTo>
                    <a:pt x="42343" y="132683"/>
                    <a:pt x="44638" y="111504"/>
                    <a:pt x="44638" y="95477"/>
                  </a:cubicBez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37FDD77-56D0-F6DF-3963-45640491D99D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8877037" y="4765131"/>
              <a:ext cx="91015" cy="134512"/>
            </a:xfrm>
            <a:custGeom>
              <a:avLst/>
              <a:gdLst>
                <a:gd name="connsiteX0" fmla="*/ 91297 w 91015"/>
                <a:gd name="connsiteY0" fmla="*/ 2177 h 134512"/>
                <a:gd name="connsiteX1" fmla="*/ 88811 w 91015"/>
                <a:gd name="connsiteY1" fmla="*/ 78 h 134512"/>
                <a:gd name="connsiteX2" fmla="*/ 64527 w 91015"/>
                <a:gd name="connsiteY2" fmla="*/ 2177 h 134512"/>
                <a:gd name="connsiteX3" fmla="*/ 61850 w 91015"/>
                <a:gd name="connsiteY3" fmla="*/ 5802 h 134512"/>
                <a:gd name="connsiteX4" fmla="*/ 66439 w 91015"/>
                <a:gd name="connsiteY4" fmla="*/ 8091 h 134512"/>
                <a:gd name="connsiteX5" fmla="*/ 76000 w 91015"/>
                <a:gd name="connsiteY5" fmla="*/ 11335 h 134512"/>
                <a:gd name="connsiteX6" fmla="*/ 75426 w 91015"/>
                <a:gd name="connsiteY6" fmla="*/ 15151 h 134512"/>
                <a:gd name="connsiteX7" fmla="*/ 63954 w 91015"/>
                <a:gd name="connsiteY7" fmla="*/ 60370 h 134512"/>
                <a:gd name="connsiteX8" fmla="*/ 46362 w 91015"/>
                <a:gd name="connsiteY8" fmla="*/ 48159 h 134512"/>
                <a:gd name="connsiteX9" fmla="*/ 281 w 91015"/>
                <a:gd name="connsiteY9" fmla="*/ 104063 h 134512"/>
                <a:gd name="connsiteX10" fmla="*/ 25712 w 91015"/>
                <a:gd name="connsiteY10" fmla="*/ 134591 h 134512"/>
                <a:gd name="connsiteX11" fmla="*/ 50569 w 91015"/>
                <a:gd name="connsiteY11" fmla="*/ 120281 h 134512"/>
                <a:gd name="connsiteX12" fmla="*/ 67969 w 91015"/>
                <a:gd name="connsiteY12" fmla="*/ 134591 h 134512"/>
                <a:gd name="connsiteX13" fmla="*/ 82119 w 91015"/>
                <a:gd name="connsiteY13" fmla="*/ 124097 h 134512"/>
                <a:gd name="connsiteX14" fmla="*/ 87855 w 91015"/>
                <a:gd name="connsiteY14" fmla="*/ 105208 h 134512"/>
                <a:gd name="connsiteX15" fmla="*/ 85560 w 91015"/>
                <a:gd name="connsiteY15" fmla="*/ 103300 h 134512"/>
                <a:gd name="connsiteX16" fmla="*/ 82883 w 91015"/>
                <a:gd name="connsiteY16" fmla="*/ 106734 h 134512"/>
                <a:gd name="connsiteX17" fmla="*/ 68351 w 91015"/>
                <a:gd name="connsiteY17" fmla="*/ 130393 h 134512"/>
                <a:gd name="connsiteX18" fmla="*/ 62615 w 91015"/>
                <a:gd name="connsiteY18" fmla="*/ 121616 h 134512"/>
                <a:gd name="connsiteX19" fmla="*/ 63762 w 91015"/>
                <a:gd name="connsiteY19" fmla="*/ 112458 h 134512"/>
                <a:gd name="connsiteX20" fmla="*/ 91297 w 91015"/>
                <a:gd name="connsiteY20" fmla="*/ 2177 h 134512"/>
                <a:gd name="connsiteX21" fmla="*/ 51525 w 91015"/>
                <a:gd name="connsiteY21" fmla="*/ 109787 h 134512"/>
                <a:gd name="connsiteX22" fmla="*/ 47701 w 91015"/>
                <a:gd name="connsiteY22" fmla="*/ 116846 h 134512"/>
                <a:gd name="connsiteX23" fmla="*/ 26094 w 91015"/>
                <a:gd name="connsiteY23" fmla="*/ 130393 h 134512"/>
                <a:gd name="connsiteX24" fmla="*/ 13857 w 91015"/>
                <a:gd name="connsiteY24" fmla="*/ 112458 h 134512"/>
                <a:gd name="connsiteX25" fmla="*/ 24373 w 91015"/>
                <a:gd name="connsiteY25" fmla="*/ 70673 h 134512"/>
                <a:gd name="connsiteX26" fmla="*/ 46554 w 91015"/>
                <a:gd name="connsiteY26" fmla="*/ 52357 h 134512"/>
                <a:gd name="connsiteX27" fmla="*/ 61659 w 91015"/>
                <a:gd name="connsiteY27" fmla="*/ 69147 h 134512"/>
                <a:gd name="connsiteX28" fmla="*/ 61086 w 91015"/>
                <a:gd name="connsiteY28" fmla="*/ 72390 h 134512"/>
                <a:gd name="connsiteX29" fmla="*/ 51525 w 91015"/>
                <a:gd name="connsiteY29" fmla="*/ 109787 h 134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1015" h="134512">
                  <a:moveTo>
                    <a:pt x="91297" y="2177"/>
                  </a:moveTo>
                  <a:cubicBezTo>
                    <a:pt x="91297" y="1986"/>
                    <a:pt x="91297" y="78"/>
                    <a:pt x="88811" y="78"/>
                  </a:cubicBezTo>
                  <a:cubicBezTo>
                    <a:pt x="85943" y="78"/>
                    <a:pt x="67778" y="1795"/>
                    <a:pt x="64527" y="2177"/>
                  </a:cubicBezTo>
                  <a:cubicBezTo>
                    <a:pt x="62998" y="2367"/>
                    <a:pt x="61850" y="3321"/>
                    <a:pt x="61850" y="5802"/>
                  </a:cubicBezTo>
                  <a:cubicBezTo>
                    <a:pt x="61850" y="8091"/>
                    <a:pt x="63571" y="8091"/>
                    <a:pt x="66439" y="8091"/>
                  </a:cubicBezTo>
                  <a:cubicBezTo>
                    <a:pt x="75617" y="8091"/>
                    <a:pt x="76000" y="9427"/>
                    <a:pt x="76000" y="11335"/>
                  </a:cubicBezTo>
                  <a:lnTo>
                    <a:pt x="75426" y="15151"/>
                  </a:lnTo>
                  <a:lnTo>
                    <a:pt x="63954" y="60370"/>
                  </a:lnTo>
                  <a:cubicBezTo>
                    <a:pt x="60512" y="53311"/>
                    <a:pt x="54967" y="48159"/>
                    <a:pt x="46362" y="48159"/>
                  </a:cubicBezTo>
                  <a:cubicBezTo>
                    <a:pt x="23991" y="48159"/>
                    <a:pt x="281" y="76206"/>
                    <a:pt x="281" y="104063"/>
                  </a:cubicBezTo>
                  <a:cubicBezTo>
                    <a:pt x="281" y="121998"/>
                    <a:pt x="10797" y="134591"/>
                    <a:pt x="25712" y="134591"/>
                  </a:cubicBezTo>
                  <a:cubicBezTo>
                    <a:pt x="29536" y="134591"/>
                    <a:pt x="39096" y="133827"/>
                    <a:pt x="50569" y="120281"/>
                  </a:cubicBezTo>
                  <a:cubicBezTo>
                    <a:pt x="52099" y="128294"/>
                    <a:pt x="58791" y="134591"/>
                    <a:pt x="67969" y="134591"/>
                  </a:cubicBezTo>
                  <a:cubicBezTo>
                    <a:pt x="74661" y="134591"/>
                    <a:pt x="79059" y="130202"/>
                    <a:pt x="82119" y="124097"/>
                  </a:cubicBezTo>
                  <a:cubicBezTo>
                    <a:pt x="85369" y="117228"/>
                    <a:pt x="87855" y="105589"/>
                    <a:pt x="87855" y="105208"/>
                  </a:cubicBezTo>
                  <a:cubicBezTo>
                    <a:pt x="87855" y="103300"/>
                    <a:pt x="86134" y="103300"/>
                    <a:pt x="85560" y="103300"/>
                  </a:cubicBezTo>
                  <a:cubicBezTo>
                    <a:pt x="83648" y="103300"/>
                    <a:pt x="83457" y="104063"/>
                    <a:pt x="82883" y="106734"/>
                  </a:cubicBezTo>
                  <a:cubicBezTo>
                    <a:pt x="79633" y="119136"/>
                    <a:pt x="76191" y="130393"/>
                    <a:pt x="68351" y="130393"/>
                  </a:cubicBezTo>
                  <a:cubicBezTo>
                    <a:pt x="63189" y="130393"/>
                    <a:pt x="62615" y="125432"/>
                    <a:pt x="62615" y="121616"/>
                  </a:cubicBezTo>
                  <a:cubicBezTo>
                    <a:pt x="62615" y="117037"/>
                    <a:pt x="62998" y="115702"/>
                    <a:pt x="63762" y="112458"/>
                  </a:cubicBezTo>
                  <a:lnTo>
                    <a:pt x="91297" y="2177"/>
                  </a:lnTo>
                  <a:close/>
                  <a:moveTo>
                    <a:pt x="51525" y="109787"/>
                  </a:moveTo>
                  <a:cubicBezTo>
                    <a:pt x="50569" y="113221"/>
                    <a:pt x="50569" y="113603"/>
                    <a:pt x="47701" y="116846"/>
                  </a:cubicBezTo>
                  <a:cubicBezTo>
                    <a:pt x="39288" y="127340"/>
                    <a:pt x="31448" y="130393"/>
                    <a:pt x="26094" y="130393"/>
                  </a:cubicBezTo>
                  <a:cubicBezTo>
                    <a:pt x="16534" y="130393"/>
                    <a:pt x="13857" y="119899"/>
                    <a:pt x="13857" y="112458"/>
                  </a:cubicBezTo>
                  <a:cubicBezTo>
                    <a:pt x="13857" y="102918"/>
                    <a:pt x="19976" y="79450"/>
                    <a:pt x="24373" y="70673"/>
                  </a:cubicBezTo>
                  <a:cubicBezTo>
                    <a:pt x="30301" y="59416"/>
                    <a:pt x="38905" y="52357"/>
                    <a:pt x="46554" y="52357"/>
                  </a:cubicBezTo>
                  <a:cubicBezTo>
                    <a:pt x="58982" y="52357"/>
                    <a:pt x="61659" y="68002"/>
                    <a:pt x="61659" y="69147"/>
                  </a:cubicBezTo>
                  <a:cubicBezTo>
                    <a:pt x="61659" y="70292"/>
                    <a:pt x="61277" y="71436"/>
                    <a:pt x="61086" y="72390"/>
                  </a:cubicBezTo>
                  <a:lnTo>
                    <a:pt x="51525" y="109787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A789027F-1E5C-C8B5-6210-9D861CF25C10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8974074" y="4815311"/>
              <a:ext cx="92545" cy="84523"/>
            </a:xfrm>
            <a:custGeom>
              <a:avLst/>
              <a:gdLst>
                <a:gd name="connsiteX0" fmla="*/ 51339 w 92545"/>
                <a:gd name="connsiteY0" fmla="*/ 11144 h 84523"/>
                <a:gd name="connsiteX1" fmla="*/ 83462 w 92545"/>
                <a:gd name="connsiteY1" fmla="*/ 11144 h 84523"/>
                <a:gd name="connsiteX2" fmla="*/ 92831 w 92545"/>
                <a:gd name="connsiteY2" fmla="*/ 4657 h 84523"/>
                <a:gd name="connsiteX3" fmla="*/ 85183 w 92545"/>
                <a:gd name="connsiteY3" fmla="*/ 78 h 84523"/>
                <a:gd name="connsiteX4" fmla="*/ 31644 w 92545"/>
                <a:gd name="connsiteY4" fmla="*/ 78 h 84523"/>
                <a:gd name="connsiteX5" fmla="*/ 11950 w 92545"/>
                <a:gd name="connsiteY5" fmla="*/ 9045 h 84523"/>
                <a:gd name="connsiteX6" fmla="*/ 286 w 92545"/>
                <a:gd name="connsiteY6" fmla="*/ 26217 h 84523"/>
                <a:gd name="connsiteX7" fmla="*/ 2581 w 92545"/>
                <a:gd name="connsiteY7" fmla="*/ 28125 h 84523"/>
                <a:gd name="connsiteX8" fmla="*/ 5640 w 92545"/>
                <a:gd name="connsiteY8" fmla="*/ 25836 h 84523"/>
                <a:gd name="connsiteX9" fmla="*/ 29924 w 92545"/>
                <a:gd name="connsiteY9" fmla="*/ 11144 h 84523"/>
                <a:gd name="connsiteX10" fmla="*/ 45794 w 92545"/>
                <a:gd name="connsiteY10" fmla="*/ 11144 h 84523"/>
                <a:gd name="connsiteX11" fmla="*/ 27055 w 92545"/>
                <a:gd name="connsiteY11" fmla="*/ 72390 h 84523"/>
                <a:gd name="connsiteX12" fmla="*/ 25143 w 92545"/>
                <a:gd name="connsiteY12" fmla="*/ 79450 h 84523"/>
                <a:gd name="connsiteX13" fmla="*/ 30688 w 92545"/>
                <a:gd name="connsiteY13" fmla="*/ 84602 h 84523"/>
                <a:gd name="connsiteX14" fmla="*/ 38528 w 92545"/>
                <a:gd name="connsiteY14" fmla="*/ 76397 h 84523"/>
                <a:gd name="connsiteX15" fmla="*/ 51339 w 92545"/>
                <a:gd name="connsiteY15" fmla="*/ 11144 h 84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2545" h="84523">
                  <a:moveTo>
                    <a:pt x="51339" y="11144"/>
                  </a:moveTo>
                  <a:lnTo>
                    <a:pt x="83462" y="11144"/>
                  </a:lnTo>
                  <a:cubicBezTo>
                    <a:pt x="85948" y="11144"/>
                    <a:pt x="92831" y="11144"/>
                    <a:pt x="92831" y="4657"/>
                  </a:cubicBezTo>
                  <a:cubicBezTo>
                    <a:pt x="92831" y="78"/>
                    <a:pt x="88816" y="78"/>
                    <a:pt x="85183" y="78"/>
                  </a:cubicBezTo>
                  <a:lnTo>
                    <a:pt x="31644" y="78"/>
                  </a:lnTo>
                  <a:cubicBezTo>
                    <a:pt x="27820" y="78"/>
                    <a:pt x="20363" y="78"/>
                    <a:pt x="11950" y="9045"/>
                  </a:cubicBezTo>
                  <a:cubicBezTo>
                    <a:pt x="5640" y="15914"/>
                    <a:pt x="286" y="25072"/>
                    <a:pt x="286" y="26217"/>
                  </a:cubicBezTo>
                  <a:cubicBezTo>
                    <a:pt x="286" y="26408"/>
                    <a:pt x="286" y="28125"/>
                    <a:pt x="2581" y="28125"/>
                  </a:cubicBezTo>
                  <a:cubicBezTo>
                    <a:pt x="4110" y="28125"/>
                    <a:pt x="4493" y="27362"/>
                    <a:pt x="5640" y="25836"/>
                  </a:cubicBezTo>
                  <a:cubicBezTo>
                    <a:pt x="15009" y="11144"/>
                    <a:pt x="25908" y="11144"/>
                    <a:pt x="29924" y="11144"/>
                  </a:cubicBezTo>
                  <a:lnTo>
                    <a:pt x="45794" y="11144"/>
                  </a:lnTo>
                  <a:lnTo>
                    <a:pt x="27055" y="72390"/>
                  </a:lnTo>
                  <a:cubicBezTo>
                    <a:pt x="26291" y="74680"/>
                    <a:pt x="25143" y="78687"/>
                    <a:pt x="25143" y="79450"/>
                  </a:cubicBezTo>
                  <a:cubicBezTo>
                    <a:pt x="25143" y="81549"/>
                    <a:pt x="26482" y="84602"/>
                    <a:pt x="30688" y="84602"/>
                  </a:cubicBezTo>
                  <a:cubicBezTo>
                    <a:pt x="36998" y="84602"/>
                    <a:pt x="37954" y="79259"/>
                    <a:pt x="38528" y="76397"/>
                  </a:cubicBezTo>
                  <a:lnTo>
                    <a:pt x="51339" y="11144"/>
                  </a:lnTo>
                  <a:close/>
                </a:path>
              </a:pathLst>
            </a:custGeom>
            <a:solidFill>
              <a:srgbClr val="000000"/>
            </a:solidFill>
            <a:ln w="253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pic>
        <p:nvPicPr>
          <p:cNvPr id="76" name="Picture 75">
            <a:extLst>
              <a:ext uri="{FF2B5EF4-FFF2-40B4-BE49-F238E27FC236}">
                <a16:creationId xmlns:a16="http://schemas.microsoft.com/office/drawing/2014/main" id="{4622DD49-4C92-D038-D042-AC695092402A}"/>
              </a:ext>
            </a:extLst>
      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1064042" y="3005943"/>
            <a:ext cx="2514600" cy="1453674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2802F582-3898-29FF-CB94-39FF2D067610}"/>
              </a:ext>
            </a:extLst>
          </p:cNvPr>
          <p:cNvPicPr>
            <a:picLocks noChangeAspect="1"/>
          </p:cNvPicPr>
          <p:nvPr/>
        </p:nvPicPr>
        <p:blipFill>
          <a:blip r:embed="rId48"/>
          <a:srcRect t="4737" r="3382"/>
          <a:stretch/>
        </p:blipFill>
        <p:spPr>
          <a:xfrm>
            <a:off x="3982772" y="3005943"/>
            <a:ext cx="2943769" cy="1453675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B701A2BE-3DFE-064F-88D7-3153D8D56BC2}"/>
              </a:ext>
            </a:extLst>
          </p:cNvPr>
          <p:cNvPicPr>
            <a:picLocks noChangeAspect="1"/>
          </p:cNvPicPr>
          <p:nvPr/>
        </p:nvPicPr>
        <p:blipFill>
          <a:blip r:embed="rId49"/>
          <a:srcRect/>
          <a:stretch/>
        </p:blipFill>
        <p:spPr>
          <a:xfrm>
            <a:off x="1064042" y="5047898"/>
            <a:ext cx="2514600" cy="1453673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43F8C73E-9AFA-C96B-3B82-667752E6AC48}"/>
              </a:ext>
            </a:extLst>
          </p:cNvPr>
          <p:cNvSpPr txBox="1"/>
          <p:nvPr/>
        </p:nvSpPr>
        <p:spPr>
          <a:xfrm>
            <a:off x="761999" y="2545364"/>
            <a:ext cx="3506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Example: t=2 (i.e., find y(2))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9E5A9EA-B059-D631-D316-247CAC000E83}"/>
              </a:ext>
            </a:extLst>
          </p:cNvPr>
          <p:cNvSpPr txBox="1"/>
          <p:nvPr/>
        </p:nvSpPr>
        <p:spPr>
          <a:xfrm>
            <a:off x="761999" y="4587319"/>
            <a:ext cx="3281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Example: t=3 (i.e., find </a:t>
            </a:r>
            <a:r>
              <a:rPr lang="en-US"/>
              <a:t>y(3))</a:t>
            </a:r>
            <a:endParaRPr lang="en-US" dirty="0"/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122BB8FF-6621-4CAC-C072-89D666A3B66F}"/>
              </a:ext>
            </a:extLst>
          </p:cNvPr>
          <p:cNvCxnSpPr/>
          <p:nvPr/>
        </p:nvCxnSpPr>
        <p:spPr>
          <a:xfrm>
            <a:off x="3697171" y="3581400"/>
            <a:ext cx="27128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779ED883-FEB5-1E99-B9BF-A51834433559}"/>
              </a:ext>
            </a:extLst>
          </p:cNvPr>
          <p:cNvCxnSpPr/>
          <p:nvPr/>
        </p:nvCxnSpPr>
        <p:spPr>
          <a:xfrm>
            <a:off x="6926541" y="3581400"/>
            <a:ext cx="27128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6" name="Group 115" descr="\documentclass{article}&#10;\usepackage{amsmath}&#10;\usepackage{amsfonts}&#10;\usepackage{gensymb}&#10;\usepackage{txfonts}&#10;\usepackage{circuitikz}&#10;\pagestyle{empty}&#10;\DeclareMathOperator*{\argmin}{arg\;min}&#10;\DeclareMathOperator*{\argmax}{arg\;max}&#10;\begin{document}&#10;&#10;\begin{equation*}&#10;\boxed{y(2)=0}&#10;\end{equation*}&#10;&#10;\end{document}" title="IguanaTex Vector Display">
            <a:extLst>
              <a:ext uri="{FF2B5EF4-FFF2-40B4-BE49-F238E27FC236}">
                <a16:creationId xmlns:a16="http://schemas.microsoft.com/office/drawing/2014/main" id="{FFC79B11-4A3C-E4C8-CECB-197B002BE665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344069" y="3429000"/>
            <a:ext cx="800988" cy="330534"/>
            <a:chOff x="11238572" y="4961145"/>
            <a:chExt cx="800988" cy="330534"/>
          </a:xfrm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E6D39590-0D06-202F-9E4F-9A8E9278F130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11302161" y="5082230"/>
              <a:ext cx="90190" cy="137014"/>
            </a:xfrm>
            <a:custGeom>
              <a:avLst/>
              <a:gdLst>
                <a:gd name="connsiteX0" fmla="*/ 8034 w 90190"/>
                <a:gd name="connsiteY0" fmla="*/ 8757 h 137014"/>
                <a:gd name="connsiteX1" fmla="*/ 14247 w 90190"/>
                <a:gd name="connsiteY1" fmla="*/ 7910 h 137014"/>
                <a:gd name="connsiteX2" fmla="*/ 37897 w 90190"/>
                <a:gd name="connsiteY2" fmla="*/ 49629 h 137014"/>
                <a:gd name="connsiteX3" fmla="*/ 46114 w 90190"/>
                <a:gd name="connsiteY3" fmla="*/ 91771 h 137014"/>
                <a:gd name="connsiteX4" fmla="*/ 41905 w 90190"/>
                <a:gd name="connsiteY4" fmla="*/ 102359 h 137014"/>
                <a:gd name="connsiteX5" fmla="*/ 29479 w 90190"/>
                <a:gd name="connsiteY5" fmla="*/ 119089 h 137014"/>
                <a:gd name="connsiteX6" fmla="*/ 20260 w 90190"/>
                <a:gd name="connsiteY6" fmla="*/ 125442 h 137014"/>
                <a:gd name="connsiteX7" fmla="*/ 15449 w 90190"/>
                <a:gd name="connsiteY7" fmla="*/ 123112 h 137014"/>
                <a:gd name="connsiteX8" fmla="*/ 8034 w 90190"/>
                <a:gd name="connsiteY8" fmla="*/ 119512 h 137014"/>
                <a:gd name="connsiteX9" fmla="*/ 217 w 90190"/>
                <a:gd name="connsiteY9" fmla="*/ 127771 h 137014"/>
                <a:gd name="connsiteX10" fmla="*/ 10439 w 90190"/>
                <a:gd name="connsiteY10" fmla="*/ 137089 h 137014"/>
                <a:gd name="connsiteX11" fmla="*/ 71167 w 90190"/>
                <a:gd name="connsiteY11" fmla="*/ 63394 h 137014"/>
                <a:gd name="connsiteX12" fmla="*/ 90408 w 90190"/>
                <a:gd name="connsiteY12" fmla="*/ 11722 h 137014"/>
                <a:gd name="connsiteX13" fmla="*/ 79385 w 90190"/>
                <a:gd name="connsiteY13" fmla="*/ 75 h 137014"/>
                <a:gd name="connsiteX14" fmla="*/ 71568 w 90190"/>
                <a:gd name="connsiteY14" fmla="*/ 7910 h 137014"/>
                <a:gd name="connsiteX15" fmla="*/ 77180 w 90190"/>
                <a:gd name="connsiteY15" fmla="*/ 16169 h 137014"/>
                <a:gd name="connsiteX16" fmla="*/ 82391 w 90190"/>
                <a:gd name="connsiteY16" fmla="*/ 23369 h 137014"/>
                <a:gd name="connsiteX17" fmla="*/ 57939 w 90190"/>
                <a:gd name="connsiteY17" fmla="*/ 78217 h 137014"/>
                <a:gd name="connsiteX18" fmla="*/ 53931 w 90190"/>
                <a:gd name="connsiteY18" fmla="*/ 53652 h 137014"/>
                <a:gd name="connsiteX19" fmla="*/ 36694 w 90190"/>
                <a:gd name="connsiteY19" fmla="*/ 75 h 137014"/>
                <a:gd name="connsiteX20" fmla="*/ 35893 w 90190"/>
                <a:gd name="connsiteY20" fmla="*/ 75 h 137014"/>
                <a:gd name="connsiteX21" fmla="*/ 34089 w 90190"/>
                <a:gd name="connsiteY21" fmla="*/ 286 h 137014"/>
                <a:gd name="connsiteX22" fmla="*/ 14447 w 90190"/>
                <a:gd name="connsiteY22" fmla="*/ 3887 h 137014"/>
                <a:gd name="connsiteX23" fmla="*/ 8034 w 90190"/>
                <a:gd name="connsiteY23" fmla="*/ 5157 h 137014"/>
                <a:gd name="connsiteX24" fmla="*/ 8034 w 90190"/>
                <a:gd name="connsiteY24" fmla="*/ 8757 h 137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0190" h="137014">
                  <a:moveTo>
                    <a:pt x="8034" y="8757"/>
                  </a:moveTo>
                  <a:cubicBezTo>
                    <a:pt x="10639" y="8122"/>
                    <a:pt x="12042" y="7910"/>
                    <a:pt x="14247" y="7910"/>
                  </a:cubicBezTo>
                  <a:cubicBezTo>
                    <a:pt x="25671" y="7910"/>
                    <a:pt x="28677" y="13204"/>
                    <a:pt x="37897" y="49629"/>
                  </a:cubicBezTo>
                  <a:cubicBezTo>
                    <a:pt x="41304" y="63394"/>
                    <a:pt x="46114" y="88171"/>
                    <a:pt x="46114" y="91771"/>
                  </a:cubicBezTo>
                  <a:cubicBezTo>
                    <a:pt x="46114" y="95159"/>
                    <a:pt x="44912" y="98547"/>
                    <a:pt x="41905" y="102359"/>
                  </a:cubicBezTo>
                  <a:cubicBezTo>
                    <a:pt x="35692" y="111042"/>
                    <a:pt x="31684" y="116548"/>
                    <a:pt x="29479" y="119089"/>
                  </a:cubicBezTo>
                  <a:cubicBezTo>
                    <a:pt x="25270" y="123748"/>
                    <a:pt x="22865" y="125442"/>
                    <a:pt x="20260" y="125442"/>
                  </a:cubicBezTo>
                  <a:cubicBezTo>
                    <a:pt x="19057" y="125442"/>
                    <a:pt x="17654" y="124807"/>
                    <a:pt x="15449" y="123112"/>
                  </a:cubicBezTo>
                  <a:cubicBezTo>
                    <a:pt x="12443" y="120571"/>
                    <a:pt x="10238" y="119512"/>
                    <a:pt x="8034" y="119512"/>
                  </a:cubicBezTo>
                  <a:cubicBezTo>
                    <a:pt x="3624" y="119512"/>
                    <a:pt x="217" y="123112"/>
                    <a:pt x="217" y="127771"/>
                  </a:cubicBezTo>
                  <a:cubicBezTo>
                    <a:pt x="217" y="133065"/>
                    <a:pt x="4627" y="137089"/>
                    <a:pt x="10439" y="137089"/>
                  </a:cubicBezTo>
                  <a:cubicBezTo>
                    <a:pt x="23266" y="137089"/>
                    <a:pt x="49521" y="105324"/>
                    <a:pt x="71167" y="63394"/>
                  </a:cubicBezTo>
                  <a:cubicBezTo>
                    <a:pt x="84796" y="37346"/>
                    <a:pt x="90408" y="22099"/>
                    <a:pt x="90408" y="11722"/>
                  </a:cubicBezTo>
                  <a:cubicBezTo>
                    <a:pt x="90408" y="5369"/>
                    <a:pt x="85397" y="75"/>
                    <a:pt x="79385" y="75"/>
                  </a:cubicBezTo>
                  <a:cubicBezTo>
                    <a:pt x="74775" y="75"/>
                    <a:pt x="71568" y="3251"/>
                    <a:pt x="71568" y="7910"/>
                  </a:cubicBezTo>
                  <a:cubicBezTo>
                    <a:pt x="71568" y="11087"/>
                    <a:pt x="73172" y="13416"/>
                    <a:pt x="77180" y="16169"/>
                  </a:cubicBezTo>
                  <a:cubicBezTo>
                    <a:pt x="80988" y="18499"/>
                    <a:pt x="82391" y="20405"/>
                    <a:pt x="82391" y="23369"/>
                  </a:cubicBezTo>
                  <a:cubicBezTo>
                    <a:pt x="82391" y="31840"/>
                    <a:pt x="74975" y="48358"/>
                    <a:pt x="57939" y="78217"/>
                  </a:cubicBezTo>
                  <a:lnTo>
                    <a:pt x="53931" y="53652"/>
                  </a:lnTo>
                  <a:cubicBezTo>
                    <a:pt x="50924" y="35017"/>
                    <a:pt x="39701" y="75"/>
                    <a:pt x="36694" y="75"/>
                  </a:cubicBezTo>
                  <a:lnTo>
                    <a:pt x="35893" y="75"/>
                  </a:lnTo>
                  <a:cubicBezTo>
                    <a:pt x="35692" y="286"/>
                    <a:pt x="34891" y="286"/>
                    <a:pt x="34089" y="286"/>
                  </a:cubicBezTo>
                  <a:cubicBezTo>
                    <a:pt x="32285" y="498"/>
                    <a:pt x="25070" y="1769"/>
                    <a:pt x="14447" y="3887"/>
                  </a:cubicBezTo>
                  <a:cubicBezTo>
                    <a:pt x="13445" y="4098"/>
                    <a:pt x="10840" y="4734"/>
                    <a:pt x="8034" y="5157"/>
                  </a:cubicBezTo>
                  <a:lnTo>
                    <a:pt x="8034" y="8757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52EE2B77-C730-1FDB-1805-92300B6B0B54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1405914" y="5032464"/>
              <a:ext cx="51308" cy="180638"/>
            </a:xfrm>
            <a:custGeom>
              <a:avLst/>
              <a:gdLst>
                <a:gd name="connsiteX0" fmla="*/ 49726 w 51308"/>
                <a:gd name="connsiteY0" fmla="*/ 75 h 180638"/>
                <a:gd name="connsiteX1" fmla="*/ 21467 w 51308"/>
                <a:gd name="connsiteY1" fmla="*/ 25487 h 180638"/>
                <a:gd name="connsiteX2" fmla="*/ 222 w 51308"/>
                <a:gd name="connsiteY2" fmla="*/ 89865 h 180638"/>
                <a:gd name="connsiteX3" fmla="*/ 25275 w 51308"/>
                <a:gd name="connsiteY3" fmla="*/ 159113 h 180638"/>
                <a:gd name="connsiteX4" fmla="*/ 49125 w 51308"/>
                <a:gd name="connsiteY4" fmla="*/ 180713 h 180638"/>
                <a:gd name="connsiteX5" fmla="*/ 51530 w 51308"/>
                <a:gd name="connsiteY5" fmla="*/ 177325 h 180638"/>
                <a:gd name="connsiteX6" fmla="*/ 24473 w 51308"/>
                <a:gd name="connsiteY6" fmla="*/ 140689 h 180638"/>
                <a:gd name="connsiteX7" fmla="*/ 17458 w 51308"/>
                <a:gd name="connsiteY7" fmla="*/ 89229 h 180638"/>
                <a:gd name="connsiteX8" fmla="*/ 25475 w 51308"/>
                <a:gd name="connsiteY8" fmla="*/ 36499 h 180638"/>
                <a:gd name="connsiteX9" fmla="*/ 51530 w 51308"/>
                <a:gd name="connsiteY9" fmla="*/ 3463 h 180638"/>
                <a:gd name="connsiteX10" fmla="*/ 49726 w 51308"/>
                <a:gd name="connsiteY10" fmla="*/ 75 h 180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308" h="180638">
                  <a:moveTo>
                    <a:pt x="49726" y="75"/>
                  </a:moveTo>
                  <a:cubicBezTo>
                    <a:pt x="34895" y="10240"/>
                    <a:pt x="28882" y="15746"/>
                    <a:pt x="21467" y="25487"/>
                  </a:cubicBezTo>
                  <a:cubicBezTo>
                    <a:pt x="7236" y="43911"/>
                    <a:pt x="222" y="65088"/>
                    <a:pt x="222" y="89865"/>
                  </a:cubicBezTo>
                  <a:cubicBezTo>
                    <a:pt x="222" y="116759"/>
                    <a:pt x="7637" y="137513"/>
                    <a:pt x="25275" y="159113"/>
                  </a:cubicBezTo>
                  <a:cubicBezTo>
                    <a:pt x="33492" y="169278"/>
                    <a:pt x="38703" y="173937"/>
                    <a:pt x="49125" y="180713"/>
                  </a:cubicBezTo>
                  <a:lnTo>
                    <a:pt x="51530" y="177325"/>
                  </a:lnTo>
                  <a:cubicBezTo>
                    <a:pt x="35496" y="163984"/>
                    <a:pt x="29884" y="156572"/>
                    <a:pt x="24473" y="140689"/>
                  </a:cubicBezTo>
                  <a:cubicBezTo>
                    <a:pt x="19663" y="126501"/>
                    <a:pt x="17458" y="110406"/>
                    <a:pt x="17458" y="89229"/>
                  </a:cubicBezTo>
                  <a:cubicBezTo>
                    <a:pt x="17458" y="66994"/>
                    <a:pt x="20064" y="49629"/>
                    <a:pt x="25475" y="36499"/>
                  </a:cubicBezTo>
                  <a:cubicBezTo>
                    <a:pt x="31087" y="23369"/>
                    <a:pt x="37100" y="15746"/>
                    <a:pt x="51530" y="3463"/>
                  </a:cubicBezTo>
                  <a:lnTo>
                    <a:pt x="49726" y="75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46DBB28-15B6-E4E8-C28C-F5DB79EC3775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11469298" y="5032464"/>
              <a:ext cx="89188" cy="143155"/>
            </a:xfrm>
            <a:custGeom>
              <a:avLst/>
              <a:gdLst>
                <a:gd name="connsiteX0" fmla="*/ 89414 w 89188"/>
                <a:gd name="connsiteY0" fmla="*/ 114218 h 143155"/>
                <a:gd name="connsiteX1" fmla="*/ 86808 w 89188"/>
                <a:gd name="connsiteY1" fmla="*/ 113159 h 143155"/>
                <a:gd name="connsiteX2" fmla="*/ 67768 w 89188"/>
                <a:gd name="connsiteY2" fmla="*/ 127136 h 143155"/>
                <a:gd name="connsiteX3" fmla="*/ 19866 w 89188"/>
                <a:gd name="connsiteY3" fmla="*/ 127136 h 143155"/>
                <a:gd name="connsiteX4" fmla="*/ 53538 w 89188"/>
                <a:gd name="connsiteY4" fmla="*/ 89865 h 143155"/>
                <a:gd name="connsiteX5" fmla="*/ 79192 w 89188"/>
                <a:gd name="connsiteY5" fmla="*/ 37558 h 143155"/>
                <a:gd name="connsiteX6" fmla="*/ 42114 w 89188"/>
                <a:gd name="connsiteY6" fmla="*/ 75 h 143155"/>
                <a:gd name="connsiteX7" fmla="*/ 13252 w 89188"/>
                <a:gd name="connsiteY7" fmla="*/ 13204 h 143155"/>
                <a:gd name="connsiteX8" fmla="*/ 425 w 89188"/>
                <a:gd name="connsiteY8" fmla="*/ 42217 h 143155"/>
                <a:gd name="connsiteX9" fmla="*/ 4634 w 89188"/>
                <a:gd name="connsiteY9" fmla="*/ 43276 h 143155"/>
                <a:gd name="connsiteX10" fmla="*/ 33696 w 89188"/>
                <a:gd name="connsiteY10" fmla="*/ 15746 h 143155"/>
                <a:gd name="connsiteX11" fmla="*/ 61956 w 89188"/>
                <a:gd name="connsiteY11" fmla="*/ 45605 h 143155"/>
                <a:gd name="connsiteX12" fmla="*/ 35900 w 89188"/>
                <a:gd name="connsiteY12" fmla="*/ 100665 h 143155"/>
                <a:gd name="connsiteX13" fmla="*/ 225 w 89188"/>
                <a:gd name="connsiteY13" fmla="*/ 140689 h 143155"/>
                <a:gd name="connsiteX14" fmla="*/ 225 w 89188"/>
                <a:gd name="connsiteY14" fmla="*/ 143230 h 143155"/>
                <a:gd name="connsiteX15" fmla="*/ 78390 w 89188"/>
                <a:gd name="connsiteY15" fmla="*/ 143230 h 143155"/>
                <a:gd name="connsiteX16" fmla="*/ 89414 w 89188"/>
                <a:gd name="connsiteY16" fmla="*/ 114218 h 143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9188" h="143155">
                  <a:moveTo>
                    <a:pt x="89414" y="114218"/>
                  </a:moveTo>
                  <a:lnTo>
                    <a:pt x="86808" y="113159"/>
                  </a:lnTo>
                  <a:cubicBezTo>
                    <a:pt x="79392" y="125230"/>
                    <a:pt x="76787" y="127136"/>
                    <a:pt x="67768" y="127136"/>
                  </a:cubicBezTo>
                  <a:lnTo>
                    <a:pt x="19866" y="127136"/>
                  </a:lnTo>
                  <a:lnTo>
                    <a:pt x="53538" y="89865"/>
                  </a:lnTo>
                  <a:cubicBezTo>
                    <a:pt x="71375" y="70170"/>
                    <a:pt x="79192" y="54076"/>
                    <a:pt x="79192" y="37558"/>
                  </a:cubicBezTo>
                  <a:cubicBezTo>
                    <a:pt x="79192" y="16381"/>
                    <a:pt x="62958" y="75"/>
                    <a:pt x="42114" y="75"/>
                  </a:cubicBezTo>
                  <a:cubicBezTo>
                    <a:pt x="31090" y="75"/>
                    <a:pt x="20668" y="4734"/>
                    <a:pt x="13252" y="13204"/>
                  </a:cubicBezTo>
                  <a:cubicBezTo>
                    <a:pt x="6839" y="20405"/>
                    <a:pt x="3833" y="27181"/>
                    <a:pt x="425" y="42217"/>
                  </a:cubicBezTo>
                  <a:lnTo>
                    <a:pt x="4634" y="43276"/>
                  </a:lnTo>
                  <a:cubicBezTo>
                    <a:pt x="12651" y="22522"/>
                    <a:pt x="19866" y="15746"/>
                    <a:pt x="33696" y="15746"/>
                  </a:cubicBezTo>
                  <a:cubicBezTo>
                    <a:pt x="50531" y="15746"/>
                    <a:pt x="61956" y="27816"/>
                    <a:pt x="61956" y="45605"/>
                  </a:cubicBezTo>
                  <a:cubicBezTo>
                    <a:pt x="61956" y="62123"/>
                    <a:pt x="52736" y="81817"/>
                    <a:pt x="35900" y="100665"/>
                  </a:cubicBezTo>
                  <a:lnTo>
                    <a:pt x="225" y="140689"/>
                  </a:lnTo>
                  <a:lnTo>
                    <a:pt x="225" y="143230"/>
                  </a:lnTo>
                  <a:lnTo>
                    <a:pt x="78390" y="143230"/>
                  </a:lnTo>
                  <a:lnTo>
                    <a:pt x="89414" y="114218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7BE5626-9512-B0CE-0BD8-7AB69A2BD220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11569685" y="5032464"/>
              <a:ext cx="51308" cy="180638"/>
            </a:xfrm>
            <a:custGeom>
              <a:avLst/>
              <a:gdLst>
                <a:gd name="connsiteX0" fmla="*/ 2034 w 51308"/>
                <a:gd name="connsiteY0" fmla="*/ 180713 h 180638"/>
                <a:gd name="connsiteX1" fmla="*/ 30294 w 51308"/>
                <a:gd name="connsiteY1" fmla="*/ 155301 h 180638"/>
                <a:gd name="connsiteX2" fmla="*/ 51538 w 51308"/>
                <a:gd name="connsiteY2" fmla="*/ 90924 h 180638"/>
                <a:gd name="connsiteX3" fmla="*/ 26485 w 51308"/>
                <a:gd name="connsiteY3" fmla="*/ 21675 h 180638"/>
                <a:gd name="connsiteX4" fmla="*/ 2635 w 51308"/>
                <a:gd name="connsiteY4" fmla="*/ 75 h 180638"/>
                <a:gd name="connsiteX5" fmla="*/ 230 w 51308"/>
                <a:gd name="connsiteY5" fmla="*/ 3463 h 180638"/>
                <a:gd name="connsiteX6" fmla="*/ 27287 w 51308"/>
                <a:gd name="connsiteY6" fmla="*/ 40099 h 180638"/>
                <a:gd name="connsiteX7" fmla="*/ 34302 w 51308"/>
                <a:gd name="connsiteY7" fmla="*/ 91559 h 180638"/>
                <a:gd name="connsiteX8" fmla="*/ 26285 w 51308"/>
                <a:gd name="connsiteY8" fmla="*/ 144077 h 180638"/>
                <a:gd name="connsiteX9" fmla="*/ 230 w 51308"/>
                <a:gd name="connsiteY9" fmla="*/ 177325 h 180638"/>
                <a:gd name="connsiteX10" fmla="*/ 2034 w 51308"/>
                <a:gd name="connsiteY10" fmla="*/ 180713 h 180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308" h="180638">
                  <a:moveTo>
                    <a:pt x="2034" y="180713"/>
                  </a:moveTo>
                  <a:cubicBezTo>
                    <a:pt x="16865" y="170549"/>
                    <a:pt x="22878" y="165043"/>
                    <a:pt x="30294" y="155301"/>
                  </a:cubicBezTo>
                  <a:cubicBezTo>
                    <a:pt x="44524" y="136877"/>
                    <a:pt x="51538" y="115700"/>
                    <a:pt x="51538" y="90924"/>
                  </a:cubicBezTo>
                  <a:cubicBezTo>
                    <a:pt x="51538" y="63817"/>
                    <a:pt x="44123" y="43276"/>
                    <a:pt x="26485" y="21675"/>
                  </a:cubicBezTo>
                  <a:cubicBezTo>
                    <a:pt x="18268" y="11510"/>
                    <a:pt x="13057" y="6851"/>
                    <a:pt x="2635" y="75"/>
                  </a:cubicBezTo>
                  <a:lnTo>
                    <a:pt x="230" y="3463"/>
                  </a:lnTo>
                  <a:cubicBezTo>
                    <a:pt x="16264" y="16804"/>
                    <a:pt x="21675" y="24216"/>
                    <a:pt x="27287" y="40099"/>
                  </a:cubicBezTo>
                  <a:cubicBezTo>
                    <a:pt x="32097" y="54288"/>
                    <a:pt x="34302" y="70382"/>
                    <a:pt x="34302" y="91559"/>
                  </a:cubicBezTo>
                  <a:cubicBezTo>
                    <a:pt x="34302" y="113583"/>
                    <a:pt x="31696" y="131160"/>
                    <a:pt x="26285" y="144077"/>
                  </a:cubicBezTo>
                  <a:cubicBezTo>
                    <a:pt x="20673" y="157419"/>
                    <a:pt x="14660" y="165043"/>
                    <a:pt x="230" y="177325"/>
                  </a:cubicBezTo>
                  <a:lnTo>
                    <a:pt x="2034" y="180713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44F4B05A-7E80-5630-9317-BE44EE6CFE47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11699171" y="5093877"/>
              <a:ext cx="102617" cy="54848"/>
            </a:xfrm>
            <a:custGeom>
              <a:avLst/>
              <a:gdLst>
                <a:gd name="connsiteX0" fmla="*/ 102853 w 102617"/>
                <a:gd name="connsiteY0" fmla="*/ 11934 h 54848"/>
                <a:gd name="connsiteX1" fmla="*/ 102853 w 102617"/>
                <a:gd name="connsiteY1" fmla="*/ 75 h 54848"/>
                <a:gd name="connsiteX2" fmla="*/ 236 w 102617"/>
                <a:gd name="connsiteY2" fmla="*/ 75 h 54848"/>
                <a:gd name="connsiteX3" fmla="*/ 236 w 102617"/>
                <a:gd name="connsiteY3" fmla="*/ 11934 h 54848"/>
                <a:gd name="connsiteX4" fmla="*/ 102853 w 102617"/>
                <a:gd name="connsiteY4" fmla="*/ 11934 h 54848"/>
                <a:gd name="connsiteX5" fmla="*/ 102853 w 102617"/>
                <a:gd name="connsiteY5" fmla="*/ 54923 h 54848"/>
                <a:gd name="connsiteX6" fmla="*/ 102853 w 102617"/>
                <a:gd name="connsiteY6" fmla="*/ 43064 h 54848"/>
                <a:gd name="connsiteX7" fmla="*/ 236 w 102617"/>
                <a:gd name="connsiteY7" fmla="*/ 43064 h 54848"/>
                <a:gd name="connsiteX8" fmla="*/ 236 w 102617"/>
                <a:gd name="connsiteY8" fmla="*/ 54923 h 54848"/>
                <a:gd name="connsiteX9" fmla="*/ 102853 w 102617"/>
                <a:gd name="connsiteY9" fmla="*/ 54923 h 54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617" h="54848">
                  <a:moveTo>
                    <a:pt x="102853" y="11934"/>
                  </a:moveTo>
                  <a:lnTo>
                    <a:pt x="102853" y="75"/>
                  </a:lnTo>
                  <a:lnTo>
                    <a:pt x="236" y="75"/>
                  </a:lnTo>
                  <a:lnTo>
                    <a:pt x="236" y="11934"/>
                  </a:lnTo>
                  <a:lnTo>
                    <a:pt x="102853" y="11934"/>
                  </a:lnTo>
                  <a:close/>
                  <a:moveTo>
                    <a:pt x="102853" y="54923"/>
                  </a:moveTo>
                  <a:lnTo>
                    <a:pt x="102853" y="43064"/>
                  </a:lnTo>
                  <a:lnTo>
                    <a:pt x="236" y="43064"/>
                  </a:lnTo>
                  <a:lnTo>
                    <a:pt x="236" y="54923"/>
                  </a:lnTo>
                  <a:lnTo>
                    <a:pt x="102853" y="54923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018E798B-923A-BDE4-BCCE-BFBFD30CD91F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1875383" y="5032464"/>
              <a:ext cx="90591" cy="146120"/>
            </a:xfrm>
            <a:custGeom>
              <a:avLst/>
              <a:gdLst>
                <a:gd name="connsiteX0" fmla="*/ 46343 w 90591"/>
                <a:gd name="connsiteY0" fmla="*/ 75 h 146120"/>
                <a:gd name="connsiteX1" fmla="*/ 19486 w 90591"/>
                <a:gd name="connsiteY1" fmla="*/ 11087 h 146120"/>
                <a:gd name="connsiteX2" fmla="*/ 245 w 90591"/>
                <a:gd name="connsiteY2" fmla="*/ 72076 h 146120"/>
                <a:gd name="connsiteX3" fmla="*/ 16279 w 90591"/>
                <a:gd name="connsiteY3" fmla="*/ 131795 h 146120"/>
                <a:gd name="connsiteX4" fmla="*/ 45541 w 90591"/>
                <a:gd name="connsiteY4" fmla="*/ 146195 h 146120"/>
                <a:gd name="connsiteX5" fmla="*/ 71596 w 90591"/>
                <a:gd name="connsiteY5" fmla="*/ 135183 h 146120"/>
                <a:gd name="connsiteX6" fmla="*/ 90837 w 90591"/>
                <a:gd name="connsiteY6" fmla="*/ 73347 h 146120"/>
                <a:gd name="connsiteX7" fmla="*/ 46343 w 90591"/>
                <a:gd name="connsiteY7" fmla="*/ 75 h 146120"/>
                <a:gd name="connsiteX8" fmla="*/ 45741 w 90591"/>
                <a:gd name="connsiteY8" fmla="*/ 5581 h 146120"/>
                <a:gd name="connsiteX9" fmla="*/ 71596 w 90591"/>
                <a:gd name="connsiteY9" fmla="*/ 73770 h 146120"/>
                <a:gd name="connsiteX10" fmla="*/ 45541 w 90591"/>
                <a:gd name="connsiteY10" fmla="*/ 140689 h 146120"/>
                <a:gd name="connsiteX11" fmla="*/ 19486 w 90591"/>
                <a:gd name="connsiteY11" fmla="*/ 73982 h 146120"/>
                <a:gd name="connsiteX12" fmla="*/ 45741 w 90591"/>
                <a:gd name="connsiteY12" fmla="*/ 5581 h 146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0591" h="146120">
                  <a:moveTo>
                    <a:pt x="46343" y="75"/>
                  </a:moveTo>
                  <a:cubicBezTo>
                    <a:pt x="35319" y="75"/>
                    <a:pt x="26901" y="3675"/>
                    <a:pt x="19486" y="11087"/>
                  </a:cubicBezTo>
                  <a:cubicBezTo>
                    <a:pt x="7861" y="22946"/>
                    <a:pt x="245" y="47299"/>
                    <a:pt x="245" y="72076"/>
                  </a:cubicBezTo>
                  <a:cubicBezTo>
                    <a:pt x="245" y="95159"/>
                    <a:pt x="6859" y="119936"/>
                    <a:pt x="16279" y="131795"/>
                  </a:cubicBezTo>
                  <a:cubicBezTo>
                    <a:pt x="23695" y="141113"/>
                    <a:pt x="33916" y="146195"/>
                    <a:pt x="45541" y="146195"/>
                  </a:cubicBezTo>
                  <a:cubicBezTo>
                    <a:pt x="55763" y="146195"/>
                    <a:pt x="64381" y="142595"/>
                    <a:pt x="71596" y="135183"/>
                  </a:cubicBezTo>
                  <a:cubicBezTo>
                    <a:pt x="83221" y="123536"/>
                    <a:pt x="90837" y="98971"/>
                    <a:pt x="90837" y="73347"/>
                  </a:cubicBezTo>
                  <a:cubicBezTo>
                    <a:pt x="90837" y="29934"/>
                    <a:pt x="72598" y="75"/>
                    <a:pt x="46343" y="75"/>
                  </a:cubicBezTo>
                  <a:close/>
                  <a:moveTo>
                    <a:pt x="45741" y="5581"/>
                  </a:moveTo>
                  <a:cubicBezTo>
                    <a:pt x="62577" y="5581"/>
                    <a:pt x="71596" y="29511"/>
                    <a:pt x="71596" y="73770"/>
                  </a:cubicBezTo>
                  <a:cubicBezTo>
                    <a:pt x="71596" y="118030"/>
                    <a:pt x="62777" y="140689"/>
                    <a:pt x="45541" y="140689"/>
                  </a:cubicBezTo>
                  <a:cubicBezTo>
                    <a:pt x="28304" y="140689"/>
                    <a:pt x="19486" y="118030"/>
                    <a:pt x="19486" y="73982"/>
                  </a:cubicBezTo>
                  <a:cubicBezTo>
                    <a:pt x="19486" y="29087"/>
                    <a:pt x="28505" y="5581"/>
                    <a:pt x="45741" y="5581"/>
                  </a:cubicBez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49A1C4A5-C334-2338-CA6E-ED27ECEED35E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11238572" y="4961145"/>
              <a:ext cx="800988" cy="8502"/>
            </a:xfrm>
            <a:custGeom>
              <a:avLst/>
              <a:gdLst>
                <a:gd name="connsiteX0" fmla="*/ 0 w 800988"/>
                <a:gd name="connsiteY0" fmla="*/ 0 h 8502"/>
                <a:gd name="connsiteX1" fmla="*/ 800989 w 800988"/>
                <a:gd name="connsiteY1" fmla="*/ 0 h 8502"/>
                <a:gd name="connsiteX2" fmla="*/ 800989 w 800988"/>
                <a:gd name="connsiteY2" fmla="*/ 8502 h 8502"/>
                <a:gd name="connsiteX3" fmla="*/ 0 w 800988"/>
                <a:gd name="connsiteY3" fmla="*/ 8502 h 8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0988" h="8502">
                  <a:moveTo>
                    <a:pt x="0" y="0"/>
                  </a:moveTo>
                  <a:lnTo>
                    <a:pt x="800989" y="0"/>
                  </a:lnTo>
                  <a:lnTo>
                    <a:pt x="800989" y="8502"/>
                  </a:lnTo>
                  <a:lnTo>
                    <a:pt x="0" y="8502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114C53D-32F2-DD56-D06E-89778DC3D4F3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11238572" y="4965396"/>
              <a:ext cx="8046" cy="322031"/>
            </a:xfrm>
            <a:custGeom>
              <a:avLst/>
              <a:gdLst>
                <a:gd name="connsiteX0" fmla="*/ 0 w 8046"/>
                <a:gd name="connsiteY0" fmla="*/ 0 h 322031"/>
                <a:gd name="connsiteX1" fmla="*/ 8047 w 8046"/>
                <a:gd name="connsiteY1" fmla="*/ 0 h 322031"/>
                <a:gd name="connsiteX2" fmla="*/ 8047 w 8046"/>
                <a:gd name="connsiteY2" fmla="*/ 322032 h 322031"/>
                <a:gd name="connsiteX3" fmla="*/ 0 w 8046"/>
                <a:gd name="connsiteY3" fmla="*/ 322032 h 322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46" h="322031">
                  <a:moveTo>
                    <a:pt x="0" y="0"/>
                  </a:moveTo>
                  <a:lnTo>
                    <a:pt x="8047" y="0"/>
                  </a:lnTo>
                  <a:lnTo>
                    <a:pt x="8047" y="322032"/>
                  </a:lnTo>
                  <a:lnTo>
                    <a:pt x="0" y="322032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2EAD2747-E269-696D-4805-BE665F3CB1F0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12031514" y="4965396"/>
              <a:ext cx="8046" cy="322031"/>
            </a:xfrm>
            <a:custGeom>
              <a:avLst/>
              <a:gdLst>
                <a:gd name="connsiteX0" fmla="*/ 0 w 8046"/>
                <a:gd name="connsiteY0" fmla="*/ 0 h 322031"/>
                <a:gd name="connsiteX1" fmla="*/ 8047 w 8046"/>
                <a:gd name="connsiteY1" fmla="*/ 0 h 322031"/>
                <a:gd name="connsiteX2" fmla="*/ 8047 w 8046"/>
                <a:gd name="connsiteY2" fmla="*/ 322032 h 322031"/>
                <a:gd name="connsiteX3" fmla="*/ 0 w 8046"/>
                <a:gd name="connsiteY3" fmla="*/ 322032 h 322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46" h="322031">
                  <a:moveTo>
                    <a:pt x="0" y="0"/>
                  </a:moveTo>
                  <a:lnTo>
                    <a:pt x="8047" y="0"/>
                  </a:lnTo>
                  <a:lnTo>
                    <a:pt x="8047" y="322032"/>
                  </a:lnTo>
                  <a:lnTo>
                    <a:pt x="0" y="322032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6F981B3-40DA-D2AA-D815-979FF2D3725D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11238572" y="5283177"/>
              <a:ext cx="800988" cy="8502"/>
            </a:xfrm>
            <a:custGeom>
              <a:avLst/>
              <a:gdLst>
                <a:gd name="connsiteX0" fmla="*/ 0 w 800988"/>
                <a:gd name="connsiteY0" fmla="*/ 0 h 8502"/>
                <a:gd name="connsiteX1" fmla="*/ 800989 w 800988"/>
                <a:gd name="connsiteY1" fmla="*/ 0 h 8502"/>
                <a:gd name="connsiteX2" fmla="*/ 800989 w 800988"/>
                <a:gd name="connsiteY2" fmla="*/ 8502 h 8502"/>
                <a:gd name="connsiteX3" fmla="*/ 0 w 800988"/>
                <a:gd name="connsiteY3" fmla="*/ 8502 h 8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0988" h="8502">
                  <a:moveTo>
                    <a:pt x="0" y="0"/>
                  </a:moveTo>
                  <a:lnTo>
                    <a:pt x="800989" y="0"/>
                  </a:lnTo>
                  <a:lnTo>
                    <a:pt x="800989" y="8502"/>
                  </a:lnTo>
                  <a:lnTo>
                    <a:pt x="0" y="8502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1FB4B476-DC5C-8BF8-70C1-2273EA498F36}"/>
              </a:ext>
            </a:extLst>
          </p:cNvPr>
          <p:cNvCxnSpPr/>
          <p:nvPr/>
        </p:nvCxnSpPr>
        <p:spPr>
          <a:xfrm>
            <a:off x="3697171" y="5623353"/>
            <a:ext cx="27128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6E6F6722-877F-7208-10D0-260F382F4445}"/>
              </a:ext>
            </a:extLst>
          </p:cNvPr>
          <p:cNvCxnSpPr/>
          <p:nvPr/>
        </p:nvCxnSpPr>
        <p:spPr>
          <a:xfrm>
            <a:off x="6926541" y="5623353"/>
            <a:ext cx="27128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86" name="Group 185" descr="\documentclass{article}&#10;\usepackage{amsmath}&#10;\usepackage{amsfonts}&#10;\usepackage{gensymb}&#10;\usepackage{txfonts}&#10;\usepackage{circuitikz}&#10;\pagestyle{empty}&#10;\DeclareMathOperator*{\argmin}{arg\;min}&#10;\DeclareMathOperator*{\argmax}{arg\;max}&#10;\begin{document}&#10;&#10;\begin{equation*}&#10;\boxed{y(3)=-2}&#10;\end{equation*}&#10;&#10;\end{document}" title="IguanaTex Vector Display">
            <a:extLst>
              <a:ext uri="{FF2B5EF4-FFF2-40B4-BE49-F238E27FC236}">
                <a16:creationId xmlns:a16="http://schemas.microsoft.com/office/drawing/2014/main" id="{46D1291C-CBEA-F797-5345-5391D89DEB98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7340600" y="5473700"/>
            <a:ext cx="929698" cy="330534"/>
            <a:chOff x="11597187" y="6853445"/>
            <a:chExt cx="929698" cy="330534"/>
          </a:xfrm>
        </p:grpSpPr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DF5B997A-B62A-82D4-2381-0FC26067F3B3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1660829" y="6974530"/>
              <a:ext cx="90264" cy="137014"/>
            </a:xfrm>
            <a:custGeom>
              <a:avLst/>
              <a:gdLst>
                <a:gd name="connsiteX0" fmla="*/ 8037 w 90264"/>
                <a:gd name="connsiteY0" fmla="*/ 8757 h 137014"/>
                <a:gd name="connsiteX1" fmla="*/ 14255 w 90264"/>
                <a:gd name="connsiteY1" fmla="*/ 7910 h 137014"/>
                <a:gd name="connsiteX2" fmla="*/ 37925 w 90264"/>
                <a:gd name="connsiteY2" fmla="*/ 49629 h 137014"/>
                <a:gd name="connsiteX3" fmla="*/ 46149 w 90264"/>
                <a:gd name="connsiteY3" fmla="*/ 91771 h 137014"/>
                <a:gd name="connsiteX4" fmla="*/ 41936 w 90264"/>
                <a:gd name="connsiteY4" fmla="*/ 102359 h 137014"/>
                <a:gd name="connsiteX5" fmla="*/ 29500 w 90264"/>
                <a:gd name="connsiteY5" fmla="*/ 119089 h 137014"/>
                <a:gd name="connsiteX6" fmla="*/ 20273 w 90264"/>
                <a:gd name="connsiteY6" fmla="*/ 125442 h 137014"/>
                <a:gd name="connsiteX7" fmla="*/ 15459 w 90264"/>
                <a:gd name="connsiteY7" fmla="*/ 123112 h 137014"/>
                <a:gd name="connsiteX8" fmla="*/ 8037 w 90264"/>
                <a:gd name="connsiteY8" fmla="*/ 119512 h 137014"/>
                <a:gd name="connsiteX9" fmla="*/ 214 w 90264"/>
                <a:gd name="connsiteY9" fmla="*/ 127771 h 137014"/>
                <a:gd name="connsiteX10" fmla="*/ 10444 w 90264"/>
                <a:gd name="connsiteY10" fmla="*/ 137089 h 137014"/>
                <a:gd name="connsiteX11" fmla="*/ 71222 w 90264"/>
                <a:gd name="connsiteY11" fmla="*/ 63394 h 137014"/>
                <a:gd name="connsiteX12" fmla="*/ 90479 w 90264"/>
                <a:gd name="connsiteY12" fmla="*/ 11722 h 137014"/>
                <a:gd name="connsiteX13" fmla="*/ 79446 w 90264"/>
                <a:gd name="connsiteY13" fmla="*/ 75 h 137014"/>
                <a:gd name="connsiteX14" fmla="*/ 71623 w 90264"/>
                <a:gd name="connsiteY14" fmla="*/ 7910 h 137014"/>
                <a:gd name="connsiteX15" fmla="*/ 77240 w 90264"/>
                <a:gd name="connsiteY15" fmla="*/ 16169 h 137014"/>
                <a:gd name="connsiteX16" fmla="*/ 82455 w 90264"/>
                <a:gd name="connsiteY16" fmla="*/ 23369 h 137014"/>
                <a:gd name="connsiteX17" fmla="*/ 57983 w 90264"/>
                <a:gd name="connsiteY17" fmla="*/ 78217 h 137014"/>
                <a:gd name="connsiteX18" fmla="*/ 53972 w 90264"/>
                <a:gd name="connsiteY18" fmla="*/ 53652 h 137014"/>
                <a:gd name="connsiteX19" fmla="*/ 36721 w 90264"/>
                <a:gd name="connsiteY19" fmla="*/ 75 h 137014"/>
                <a:gd name="connsiteX20" fmla="*/ 35919 w 90264"/>
                <a:gd name="connsiteY20" fmla="*/ 75 h 137014"/>
                <a:gd name="connsiteX21" fmla="*/ 34113 w 90264"/>
                <a:gd name="connsiteY21" fmla="*/ 286 h 137014"/>
                <a:gd name="connsiteX22" fmla="*/ 14456 w 90264"/>
                <a:gd name="connsiteY22" fmla="*/ 3887 h 137014"/>
                <a:gd name="connsiteX23" fmla="*/ 8037 w 90264"/>
                <a:gd name="connsiteY23" fmla="*/ 5157 h 137014"/>
                <a:gd name="connsiteX24" fmla="*/ 8037 w 90264"/>
                <a:gd name="connsiteY24" fmla="*/ 8757 h 137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0264" h="137014">
                  <a:moveTo>
                    <a:pt x="8037" y="8757"/>
                  </a:moveTo>
                  <a:cubicBezTo>
                    <a:pt x="10645" y="8122"/>
                    <a:pt x="12049" y="7910"/>
                    <a:pt x="14255" y="7910"/>
                  </a:cubicBezTo>
                  <a:cubicBezTo>
                    <a:pt x="25689" y="7910"/>
                    <a:pt x="28698" y="13204"/>
                    <a:pt x="37925" y="49629"/>
                  </a:cubicBezTo>
                  <a:cubicBezTo>
                    <a:pt x="41335" y="63394"/>
                    <a:pt x="46149" y="88171"/>
                    <a:pt x="46149" y="91771"/>
                  </a:cubicBezTo>
                  <a:cubicBezTo>
                    <a:pt x="46149" y="95159"/>
                    <a:pt x="44945" y="98547"/>
                    <a:pt x="41936" y="102359"/>
                  </a:cubicBezTo>
                  <a:cubicBezTo>
                    <a:pt x="35718" y="111042"/>
                    <a:pt x="31706" y="116548"/>
                    <a:pt x="29500" y="119089"/>
                  </a:cubicBezTo>
                  <a:cubicBezTo>
                    <a:pt x="25288" y="123748"/>
                    <a:pt x="22880" y="125442"/>
                    <a:pt x="20273" y="125442"/>
                  </a:cubicBezTo>
                  <a:cubicBezTo>
                    <a:pt x="19069" y="125442"/>
                    <a:pt x="17665" y="124807"/>
                    <a:pt x="15459" y="123112"/>
                  </a:cubicBezTo>
                  <a:cubicBezTo>
                    <a:pt x="12450" y="120571"/>
                    <a:pt x="10243" y="119512"/>
                    <a:pt x="8037" y="119512"/>
                  </a:cubicBezTo>
                  <a:cubicBezTo>
                    <a:pt x="3624" y="119512"/>
                    <a:pt x="214" y="123112"/>
                    <a:pt x="214" y="127771"/>
                  </a:cubicBezTo>
                  <a:cubicBezTo>
                    <a:pt x="214" y="133065"/>
                    <a:pt x="4627" y="137089"/>
                    <a:pt x="10444" y="137089"/>
                  </a:cubicBezTo>
                  <a:cubicBezTo>
                    <a:pt x="23282" y="137089"/>
                    <a:pt x="49559" y="105324"/>
                    <a:pt x="71222" y="63394"/>
                  </a:cubicBezTo>
                  <a:cubicBezTo>
                    <a:pt x="84862" y="37346"/>
                    <a:pt x="90479" y="22099"/>
                    <a:pt x="90479" y="11722"/>
                  </a:cubicBezTo>
                  <a:cubicBezTo>
                    <a:pt x="90479" y="5369"/>
                    <a:pt x="85464" y="75"/>
                    <a:pt x="79446" y="75"/>
                  </a:cubicBezTo>
                  <a:cubicBezTo>
                    <a:pt x="74833" y="75"/>
                    <a:pt x="71623" y="3251"/>
                    <a:pt x="71623" y="7910"/>
                  </a:cubicBezTo>
                  <a:cubicBezTo>
                    <a:pt x="71623" y="11087"/>
                    <a:pt x="73228" y="13416"/>
                    <a:pt x="77240" y="16169"/>
                  </a:cubicBezTo>
                  <a:cubicBezTo>
                    <a:pt x="81051" y="18499"/>
                    <a:pt x="82455" y="20405"/>
                    <a:pt x="82455" y="23369"/>
                  </a:cubicBezTo>
                  <a:cubicBezTo>
                    <a:pt x="82455" y="31840"/>
                    <a:pt x="75034" y="48358"/>
                    <a:pt x="57983" y="78217"/>
                  </a:cubicBezTo>
                  <a:lnTo>
                    <a:pt x="53972" y="53652"/>
                  </a:lnTo>
                  <a:cubicBezTo>
                    <a:pt x="50963" y="35017"/>
                    <a:pt x="39730" y="75"/>
                    <a:pt x="36721" y="75"/>
                  </a:cubicBezTo>
                  <a:lnTo>
                    <a:pt x="35919" y="75"/>
                  </a:lnTo>
                  <a:cubicBezTo>
                    <a:pt x="35718" y="286"/>
                    <a:pt x="34916" y="286"/>
                    <a:pt x="34113" y="286"/>
                  </a:cubicBezTo>
                  <a:cubicBezTo>
                    <a:pt x="32308" y="498"/>
                    <a:pt x="25087" y="1769"/>
                    <a:pt x="14456" y="3887"/>
                  </a:cubicBezTo>
                  <a:cubicBezTo>
                    <a:pt x="13453" y="4098"/>
                    <a:pt x="10845" y="4734"/>
                    <a:pt x="8037" y="5157"/>
                  </a:cubicBezTo>
                  <a:lnTo>
                    <a:pt x="8037" y="8757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9470FE6C-ADFB-B54F-9538-F235E29F4686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1764666" y="6924764"/>
              <a:ext cx="51350" cy="180638"/>
            </a:xfrm>
            <a:custGeom>
              <a:avLst/>
              <a:gdLst>
                <a:gd name="connsiteX0" fmla="*/ 49764 w 51350"/>
                <a:gd name="connsiteY0" fmla="*/ 75 h 180638"/>
                <a:gd name="connsiteX1" fmla="*/ 21481 w 51350"/>
                <a:gd name="connsiteY1" fmla="*/ 25487 h 180638"/>
                <a:gd name="connsiteX2" fmla="*/ 218 w 51350"/>
                <a:gd name="connsiteY2" fmla="*/ 89865 h 180638"/>
                <a:gd name="connsiteX3" fmla="*/ 25292 w 51350"/>
                <a:gd name="connsiteY3" fmla="*/ 159113 h 180638"/>
                <a:gd name="connsiteX4" fmla="*/ 49162 w 51350"/>
                <a:gd name="connsiteY4" fmla="*/ 180713 h 180638"/>
                <a:gd name="connsiteX5" fmla="*/ 51569 w 51350"/>
                <a:gd name="connsiteY5" fmla="*/ 177325 h 180638"/>
                <a:gd name="connsiteX6" fmla="*/ 24490 w 51350"/>
                <a:gd name="connsiteY6" fmla="*/ 140689 h 180638"/>
                <a:gd name="connsiteX7" fmla="*/ 17469 w 51350"/>
                <a:gd name="connsiteY7" fmla="*/ 89229 h 180638"/>
                <a:gd name="connsiteX8" fmla="*/ 25493 w 51350"/>
                <a:gd name="connsiteY8" fmla="*/ 36499 h 180638"/>
                <a:gd name="connsiteX9" fmla="*/ 51569 w 51350"/>
                <a:gd name="connsiteY9" fmla="*/ 3463 h 180638"/>
                <a:gd name="connsiteX10" fmla="*/ 49764 w 51350"/>
                <a:gd name="connsiteY10" fmla="*/ 75 h 180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350" h="180638">
                  <a:moveTo>
                    <a:pt x="49764" y="75"/>
                  </a:moveTo>
                  <a:cubicBezTo>
                    <a:pt x="34920" y="10240"/>
                    <a:pt x="28903" y="15746"/>
                    <a:pt x="21481" y="25487"/>
                  </a:cubicBezTo>
                  <a:cubicBezTo>
                    <a:pt x="7239" y="43911"/>
                    <a:pt x="218" y="65088"/>
                    <a:pt x="218" y="89865"/>
                  </a:cubicBezTo>
                  <a:cubicBezTo>
                    <a:pt x="218" y="116759"/>
                    <a:pt x="7640" y="137513"/>
                    <a:pt x="25292" y="159113"/>
                  </a:cubicBezTo>
                  <a:cubicBezTo>
                    <a:pt x="33516" y="169278"/>
                    <a:pt x="38731" y="173937"/>
                    <a:pt x="49162" y="180713"/>
                  </a:cubicBezTo>
                  <a:lnTo>
                    <a:pt x="51569" y="177325"/>
                  </a:lnTo>
                  <a:cubicBezTo>
                    <a:pt x="35522" y="163984"/>
                    <a:pt x="29906" y="156572"/>
                    <a:pt x="24490" y="140689"/>
                  </a:cubicBezTo>
                  <a:cubicBezTo>
                    <a:pt x="19676" y="126501"/>
                    <a:pt x="17469" y="110406"/>
                    <a:pt x="17469" y="89229"/>
                  </a:cubicBezTo>
                  <a:cubicBezTo>
                    <a:pt x="17469" y="66994"/>
                    <a:pt x="20077" y="49629"/>
                    <a:pt x="25493" y="36499"/>
                  </a:cubicBezTo>
                  <a:cubicBezTo>
                    <a:pt x="31109" y="23369"/>
                    <a:pt x="37127" y="15746"/>
                    <a:pt x="51569" y="3463"/>
                  </a:cubicBezTo>
                  <a:lnTo>
                    <a:pt x="49764" y="75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D5E84DEB-ADED-87A1-1B18-59025BE7D4D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1830710" y="6924764"/>
              <a:ext cx="78028" cy="146120"/>
            </a:xfrm>
            <a:custGeom>
              <a:avLst/>
              <a:gdLst>
                <a:gd name="connsiteX0" fmla="*/ 22286 w 78028"/>
                <a:gd name="connsiteY0" fmla="*/ 73347 h 146120"/>
                <a:gd name="connsiteX1" fmla="*/ 43549 w 78028"/>
                <a:gd name="connsiteY1" fmla="*/ 75676 h 146120"/>
                <a:gd name="connsiteX2" fmla="*/ 63808 w 78028"/>
                <a:gd name="connsiteY2" fmla="*/ 107018 h 146120"/>
                <a:gd name="connsiteX3" fmla="*/ 37531 w 78028"/>
                <a:gd name="connsiteY3" fmla="*/ 138572 h 146120"/>
                <a:gd name="connsiteX4" fmla="*/ 20682 w 78028"/>
                <a:gd name="connsiteY4" fmla="*/ 132007 h 146120"/>
                <a:gd name="connsiteX5" fmla="*/ 7844 w 78028"/>
                <a:gd name="connsiteY5" fmla="*/ 126712 h 146120"/>
                <a:gd name="connsiteX6" fmla="*/ 222 w 78028"/>
                <a:gd name="connsiteY6" fmla="*/ 134124 h 146120"/>
                <a:gd name="connsiteX7" fmla="*/ 22888 w 78028"/>
                <a:gd name="connsiteY7" fmla="*/ 146195 h 146120"/>
                <a:gd name="connsiteX8" fmla="*/ 63608 w 78028"/>
                <a:gd name="connsiteY8" fmla="*/ 132007 h 146120"/>
                <a:gd name="connsiteX9" fmla="*/ 78251 w 78028"/>
                <a:gd name="connsiteY9" fmla="*/ 96853 h 146120"/>
                <a:gd name="connsiteX10" fmla="*/ 69224 w 78028"/>
                <a:gd name="connsiteY10" fmla="*/ 69535 h 146120"/>
                <a:gd name="connsiteX11" fmla="*/ 52575 w 78028"/>
                <a:gd name="connsiteY11" fmla="*/ 58311 h 146120"/>
                <a:gd name="connsiteX12" fmla="*/ 71431 w 78028"/>
                <a:gd name="connsiteY12" fmla="*/ 29087 h 146120"/>
                <a:gd name="connsiteX13" fmla="*/ 40139 w 78028"/>
                <a:gd name="connsiteY13" fmla="*/ 75 h 146120"/>
                <a:gd name="connsiteX14" fmla="*/ 14062 w 78028"/>
                <a:gd name="connsiteY14" fmla="*/ 10451 h 146120"/>
                <a:gd name="connsiteX15" fmla="*/ 623 w 78028"/>
                <a:gd name="connsiteY15" fmla="*/ 34381 h 146120"/>
                <a:gd name="connsiteX16" fmla="*/ 3632 w 78028"/>
                <a:gd name="connsiteY16" fmla="*/ 35228 h 146120"/>
                <a:gd name="connsiteX17" fmla="*/ 33519 w 78028"/>
                <a:gd name="connsiteY17" fmla="*/ 12781 h 146120"/>
                <a:gd name="connsiteX18" fmla="*/ 55584 w 78028"/>
                <a:gd name="connsiteY18" fmla="*/ 35440 h 146120"/>
                <a:gd name="connsiteX19" fmla="*/ 47561 w 78028"/>
                <a:gd name="connsiteY19" fmla="*/ 55982 h 146120"/>
                <a:gd name="connsiteX20" fmla="*/ 22286 w 78028"/>
                <a:gd name="connsiteY20" fmla="*/ 70594 h 146120"/>
                <a:gd name="connsiteX21" fmla="*/ 22286 w 78028"/>
                <a:gd name="connsiteY21" fmla="*/ 73347 h 146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028" h="146120">
                  <a:moveTo>
                    <a:pt x="22286" y="73347"/>
                  </a:moveTo>
                  <a:cubicBezTo>
                    <a:pt x="34121" y="73347"/>
                    <a:pt x="38735" y="73770"/>
                    <a:pt x="43549" y="75676"/>
                  </a:cubicBezTo>
                  <a:cubicBezTo>
                    <a:pt x="55985" y="80335"/>
                    <a:pt x="63808" y="92406"/>
                    <a:pt x="63808" y="107018"/>
                  </a:cubicBezTo>
                  <a:cubicBezTo>
                    <a:pt x="63808" y="124807"/>
                    <a:pt x="52375" y="138572"/>
                    <a:pt x="37531" y="138572"/>
                  </a:cubicBezTo>
                  <a:cubicBezTo>
                    <a:pt x="32115" y="138572"/>
                    <a:pt x="28104" y="137089"/>
                    <a:pt x="20682" y="132007"/>
                  </a:cubicBezTo>
                  <a:cubicBezTo>
                    <a:pt x="14664" y="128195"/>
                    <a:pt x="11254" y="126712"/>
                    <a:pt x="7844" y="126712"/>
                  </a:cubicBezTo>
                  <a:cubicBezTo>
                    <a:pt x="3231" y="126712"/>
                    <a:pt x="222" y="129677"/>
                    <a:pt x="222" y="134124"/>
                  </a:cubicBezTo>
                  <a:cubicBezTo>
                    <a:pt x="222" y="141536"/>
                    <a:pt x="8847" y="146195"/>
                    <a:pt x="22888" y="146195"/>
                  </a:cubicBezTo>
                  <a:cubicBezTo>
                    <a:pt x="38334" y="146195"/>
                    <a:pt x="54180" y="140689"/>
                    <a:pt x="63608" y="132007"/>
                  </a:cubicBezTo>
                  <a:cubicBezTo>
                    <a:pt x="73035" y="123324"/>
                    <a:pt x="78251" y="111042"/>
                    <a:pt x="78251" y="96853"/>
                  </a:cubicBezTo>
                  <a:cubicBezTo>
                    <a:pt x="78251" y="86053"/>
                    <a:pt x="75041" y="76100"/>
                    <a:pt x="69224" y="69535"/>
                  </a:cubicBezTo>
                  <a:cubicBezTo>
                    <a:pt x="65212" y="64876"/>
                    <a:pt x="61401" y="62335"/>
                    <a:pt x="52575" y="58311"/>
                  </a:cubicBezTo>
                  <a:cubicBezTo>
                    <a:pt x="66416" y="48358"/>
                    <a:pt x="71431" y="40523"/>
                    <a:pt x="71431" y="29087"/>
                  </a:cubicBezTo>
                  <a:cubicBezTo>
                    <a:pt x="71431" y="11934"/>
                    <a:pt x="58593" y="75"/>
                    <a:pt x="40139" y="75"/>
                  </a:cubicBezTo>
                  <a:cubicBezTo>
                    <a:pt x="30109" y="75"/>
                    <a:pt x="21284" y="3675"/>
                    <a:pt x="14062" y="10451"/>
                  </a:cubicBezTo>
                  <a:cubicBezTo>
                    <a:pt x="8045" y="16169"/>
                    <a:pt x="5036" y="21675"/>
                    <a:pt x="623" y="34381"/>
                  </a:cubicBezTo>
                  <a:lnTo>
                    <a:pt x="3632" y="35228"/>
                  </a:lnTo>
                  <a:cubicBezTo>
                    <a:pt x="11856" y="19769"/>
                    <a:pt x="20882" y="12781"/>
                    <a:pt x="33519" y="12781"/>
                  </a:cubicBezTo>
                  <a:cubicBezTo>
                    <a:pt x="46558" y="12781"/>
                    <a:pt x="55584" y="22099"/>
                    <a:pt x="55584" y="35440"/>
                  </a:cubicBezTo>
                  <a:cubicBezTo>
                    <a:pt x="55584" y="43064"/>
                    <a:pt x="52575" y="50687"/>
                    <a:pt x="47561" y="55982"/>
                  </a:cubicBezTo>
                  <a:cubicBezTo>
                    <a:pt x="41543" y="62335"/>
                    <a:pt x="35926" y="65511"/>
                    <a:pt x="22286" y="70594"/>
                  </a:cubicBezTo>
                  <a:lnTo>
                    <a:pt x="22286" y="73347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1DC492C0-E721-0D45-AEAB-1190587C83D1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1928572" y="6924764"/>
              <a:ext cx="51350" cy="180638"/>
            </a:xfrm>
            <a:custGeom>
              <a:avLst/>
              <a:gdLst>
                <a:gd name="connsiteX0" fmla="*/ 2032 w 51350"/>
                <a:gd name="connsiteY0" fmla="*/ 180713 h 180638"/>
                <a:gd name="connsiteX1" fmla="*/ 30315 w 51350"/>
                <a:gd name="connsiteY1" fmla="*/ 155301 h 180638"/>
                <a:gd name="connsiteX2" fmla="*/ 51577 w 51350"/>
                <a:gd name="connsiteY2" fmla="*/ 90924 h 180638"/>
                <a:gd name="connsiteX3" fmla="*/ 26504 w 51350"/>
                <a:gd name="connsiteY3" fmla="*/ 21675 h 180638"/>
                <a:gd name="connsiteX4" fmla="*/ 2634 w 51350"/>
                <a:gd name="connsiteY4" fmla="*/ 75 h 180638"/>
                <a:gd name="connsiteX5" fmla="*/ 227 w 51350"/>
                <a:gd name="connsiteY5" fmla="*/ 3463 h 180638"/>
                <a:gd name="connsiteX6" fmla="*/ 27306 w 51350"/>
                <a:gd name="connsiteY6" fmla="*/ 40099 h 180638"/>
                <a:gd name="connsiteX7" fmla="*/ 34327 w 51350"/>
                <a:gd name="connsiteY7" fmla="*/ 91559 h 180638"/>
                <a:gd name="connsiteX8" fmla="*/ 26303 w 51350"/>
                <a:gd name="connsiteY8" fmla="*/ 144077 h 180638"/>
                <a:gd name="connsiteX9" fmla="*/ 227 w 51350"/>
                <a:gd name="connsiteY9" fmla="*/ 177325 h 180638"/>
                <a:gd name="connsiteX10" fmla="*/ 2032 w 51350"/>
                <a:gd name="connsiteY10" fmla="*/ 180713 h 180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350" h="180638">
                  <a:moveTo>
                    <a:pt x="2032" y="180713"/>
                  </a:moveTo>
                  <a:cubicBezTo>
                    <a:pt x="16876" y="170549"/>
                    <a:pt x="22893" y="165043"/>
                    <a:pt x="30315" y="155301"/>
                  </a:cubicBezTo>
                  <a:cubicBezTo>
                    <a:pt x="44557" y="136877"/>
                    <a:pt x="51577" y="115700"/>
                    <a:pt x="51577" y="90924"/>
                  </a:cubicBezTo>
                  <a:cubicBezTo>
                    <a:pt x="51577" y="63817"/>
                    <a:pt x="44156" y="43276"/>
                    <a:pt x="26504" y="21675"/>
                  </a:cubicBezTo>
                  <a:cubicBezTo>
                    <a:pt x="18280" y="11510"/>
                    <a:pt x="13064" y="6851"/>
                    <a:pt x="2634" y="75"/>
                  </a:cubicBezTo>
                  <a:lnTo>
                    <a:pt x="227" y="3463"/>
                  </a:lnTo>
                  <a:cubicBezTo>
                    <a:pt x="16274" y="16804"/>
                    <a:pt x="21690" y="24216"/>
                    <a:pt x="27306" y="40099"/>
                  </a:cubicBezTo>
                  <a:cubicBezTo>
                    <a:pt x="32120" y="54288"/>
                    <a:pt x="34327" y="70382"/>
                    <a:pt x="34327" y="91559"/>
                  </a:cubicBezTo>
                  <a:cubicBezTo>
                    <a:pt x="34327" y="113583"/>
                    <a:pt x="31719" y="131160"/>
                    <a:pt x="26303" y="144077"/>
                  </a:cubicBezTo>
                  <a:cubicBezTo>
                    <a:pt x="20687" y="157419"/>
                    <a:pt x="14669" y="165043"/>
                    <a:pt x="227" y="177325"/>
                  </a:cubicBezTo>
                  <a:lnTo>
                    <a:pt x="2032" y="180713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40B96C50-06C1-7E93-3BD8-703B4905B9A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12058164" y="6986177"/>
              <a:ext cx="102701" cy="54848"/>
            </a:xfrm>
            <a:custGeom>
              <a:avLst/>
              <a:gdLst>
                <a:gd name="connsiteX0" fmla="*/ 102934 w 102701"/>
                <a:gd name="connsiteY0" fmla="*/ 11934 h 54848"/>
                <a:gd name="connsiteX1" fmla="*/ 102934 w 102701"/>
                <a:gd name="connsiteY1" fmla="*/ 75 h 54848"/>
                <a:gd name="connsiteX2" fmla="*/ 233 w 102701"/>
                <a:gd name="connsiteY2" fmla="*/ 75 h 54848"/>
                <a:gd name="connsiteX3" fmla="*/ 233 w 102701"/>
                <a:gd name="connsiteY3" fmla="*/ 11934 h 54848"/>
                <a:gd name="connsiteX4" fmla="*/ 102934 w 102701"/>
                <a:gd name="connsiteY4" fmla="*/ 11934 h 54848"/>
                <a:gd name="connsiteX5" fmla="*/ 102934 w 102701"/>
                <a:gd name="connsiteY5" fmla="*/ 54923 h 54848"/>
                <a:gd name="connsiteX6" fmla="*/ 102934 w 102701"/>
                <a:gd name="connsiteY6" fmla="*/ 43064 h 54848"/>
                <a:gd name="connsiteX7" fmla="*/ 233 w 102701"/>
                <a:gd name="connsiteY7" fmla="*/ 43064 h 54848"/>
                <a:gd name="connsiteX8" fmla="*/ 233 w 102701"/>
                <a:gd name="connsiteY8" fmla="*/ 54923 h 54848"/>
                <a:gd name="connsiteX9" fmla="*/ 102934 w 102701"/>
                <a:gd name="connsiteY9" fmla="*/ 54923 h 54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701" h="54848">
                  <a:moveTo>
                    <a:pt x="102934" y="11934"/>
                  </a:moveTo>
                  <a:lnTo>
                    <a:pt x="102934" y="75"/>
                  </a:lnTo>
                  <a:lnTo>
                    <a:pt x="233" y="75"/>
                  </a:lnTo>
                  <a:lnTo>
                    <a:pt x="233" y="11934"/>
                  </a:lnTo>
                  <a:lnTo>
                    <a:pt x="102934" y="11934"/>
                  </a:lnTo>
                  <a:close/>
                  <a:moveTo>
                    <a:pt x="102934" y="54923"/>
                  </a:moveTo>
                  <a:lnTo>
                    <a:pt x="102934" y="43064"/>
                  </a:lnTo>
                  <a:lnTo>
                    <a:pt x="233" y="43064"/>
                  </a:lnTo>
                  <a:lnTo>
                    <a:pt x="233" y="54923"/>
                  </a:lnTo>
                  <a:lnTo>
                    <a:pt x="102934" y="54923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66683ECB-161A-5BE5-D610-5945D6BDB8F3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2242190" y="7007340"/>
              <a:ext cx="103086" cy="11903"/>
            </a:xfrm>
            <a:custGeom>
              <a:avLst/>
              <a:gdLst>
                <a:gd name="connsiteX0" fmla="*/ 103328 w 103086"/>
                <a:gd name="connsiteY0" fmla="*/ 11978 h 11903"/>
                <a:gd name="connsiteX1" fmla="*/ 103328 w 103086"/>
                <a:gd name="connsiteY1" fmla="*/ 75 h 11903"/>
                <a:gd name="connsiteX2" fmla="*/ 242 w 103086"/>
                <a:gd name="connsiteY2" fmla="*/ 75 h 11903"/>
                <a:gd name="connsiteX3" fmla="*/ 242 w 103086"/>
                <a:gd name="connsiteY3" fmla="*/ 11978 h 11903"/>
                <a:gd name="connsiteX4" fmla="*/ 103328 w 103086"/>
                <a:gd name="connsiteY4" fmla="*/ 11978 h 11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086" h="11903">
                  <a:moveTo>
                    <a:pt x="103328" y="11978"/>
                  </a:moveTo>
                  <a:lnTo>
                    <a:pt x="103328" y="75"/>
                  </a:lnTo>
                  <a:lnTo>
                    <a:pt x="242" y="75"/>
                  </a:lnTo>
                  <a:lnTo>
                    <a:pt x="242" y="11978"/>
                  </a:lnTo>
                  <a:lnTo>
                    <a:pt x="103328" y="11978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8053FAA1-5380-3ABF-5D5A-691E58D860D2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2363777" y="6924764"/>
              <a:ext cx="89261" cy="143155"/>
            </a:xfrm>
            <a:custGeom>
              <a:avLst/>
              <a:gdLst>
                <a:gd name="connsiteX0" fmla="*/ 89510 w 89261"/>
                <a:gd name="connsiteY0" fmla="*/ 114218 h 143155"/>
                <a:gd name="connsiteX1" fmla="*/ 86902 w 89261"/>
                <a:gd name="connsiteY1" fmla="*/ 113159 h 143155"/>
                <a:gd name="connsiteX2" fmla="*/ 67847 w 89261"/>
                <a:gd name="connsiteY2" fmla="*/ 127136 h 143155"/>
                <a:gd name="connsiteX3" fmla="*/ 19906 w 89261"/>
                <a:gd name="connsiteY3" fmla="*/ 127136 h 143155"/>
                <a:gd name="connsiteX4" fmla="*/ 53605 w 89261"/>
                <a:gd name="connsiteY4" fmla="*/ 89865 h 143155"/>
                <a:gd name="connsiteX5" fmla="*/ 79280 w 89261"/>
                <a:gd name="connsiteY5" fmla="*/ 37558 h 143155"/>
                <a:gd name="connsiteX6" fmla="*/ 42171 w 89261"/>
                <a:gd name="connsiteY6" fmla="*/ 75 h 143155"/>
                <a:gd name="connsiteX7" fmla="*/ 13286 w 89261"/>
                <a:gd name="connsiteY7" fmla="*/ 13204 h 143155"/>
                <a:gd name="connsiteX8" fmla="*/ 449 w 89261"/>
                <a:gd name="connsiteY8" fmla="*/ 42217 h 143155"/>
                <a:gd name="connsiteX9" fmla="*/ 4661 w 89261"/>
                <a:gd name="connsiteY9" fmla="*/ 43276 h 143155"/>
                <a:gd name="connsiteX10" fmla="*/ 33747 w 89261"/>
                <a:gd name="connsiteY10" fmla="*/ 15746 h 143155"/>
                <a:gd name="connsiteX11" fmla="*/ 62029 w 89261"/>
                <a:gd name="connsiteY11" fmla="*/ 45605 h 143155"/>
                <a:gd name="connsiteX12" fmla="*/ 35953 w 89261"/>
                <a:gd name="connsiteY12" fmla="*/ 100665 h 143155"/>
                <a:gd name="connsiteX13" fmla="*/ 248 w 89261"/>
                <a:gd name="connsiteY13" fmla="*/ 140689 h 143155"/>
                <a:gd name="connsiteX14" fmla="*/ 248 w 89261"/>
                <a:gd name="connsiteY14" fmla="*/ 143230 h 143155"/>
                <a:gd name="connsiteX15" fmla="*/ 78478 w 89261"/>
                <a:gd name="connsiteY15" fmla="*/ 143230 h 143155"/>
                <a:gd name="connsiteX16" fmla="*/ 89510 w 89261"/>
                <a:gd name="connsiteY16" fmla="*/ 114218 h 143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9261" h="143155">
                  <a:moveTo>
                    <a:pt x="89510" y="114218"/>
                  </a:moveTo>
                  <a:lnTo>
                    <a:pt x="86902" y="113159"/>
                  </a:lnTo>
                  <a:cubicBezTo>
                    <a:pt x="79481" y="125230"/>
                    <a:pt x="76873" y="127136"/>
                    <a:pt x="67847" y="127136"/>
                  </a:cubicBezTo>
                  <a:lnTo>
                    <a:pt x="19906" y="127136"/>
                  </a:lnTo>
                  <a:lnTo>
                    <a:pt x="53605" y="89865"/>
                  </a:lnTo>
                  <a:cubicBezTo>
                    <a:pt x="71457" y="70170"/>
                    <a:pt x="79280" y="54076"/>
                    <a:pt x="79280" y="37558"/>
                  </a:cubicBezTo>
                  <a:cubicBezTo>
                    <a:pt x="79280" y="16381"/>
                    <a:pt x="63032" y="75"/>
                    <a:pt x="42171" y="75"/>
                  </a:cubicBezTo>
                  <a:cubicBezTo>
                    <a:pt x="31139" y="75"/>
                    <a:pt x="20708" y="4734"/>
                    <a:pt x="13286" y="13204"/>
                  </a:cubicBezTo>
                  <a:cubicBezTo>
                    <a:pt x="6868" y="20405"/>
                    <a:pt x="3859" y="27181"/>
                    <a:pt x="449" y="42217"/>
                  </a:cubicBezTo>
                  <a:lnTo>
                    <a:pt x="4661" y="43276"/>
                  </a:lnTo>
                  <a:cubicBezTo>
                    <a:pt x="12685" y="22522"/>
                    <a:pt x="19906" y="15746"/>
                    <a:pt x="33747" y="15746"/>
                  </a:cubicBezTo>
                  <a:cubicBezTo>
                    <a:pt x="50596" y="15746"/>
                    <a:pt x="62029" y="27816"/>
                    <a:pt x="62029" y="45605"/>
                  </a:cubicBezTo>
                  <a:cubicBezTo>
                    <a:pt x="62029" y="62123"/>
                    <a:pt x="52802" y="81817"/>
                    <a:pt x="35953" y="100665"/>
                  </a:cubicBezTo>
                  <a:lnTo>
                    <a:pt x="248" y="140689"/>
                  </a:lnTo>
                  <a:lnTo>
                    <a:pt x="248" y="143230"/>
                  </a:lnTo>
                  <a:lnTo>
                    <a:pt x="78478" y="143230"/>
                  </a:lnTo>
                  <a:lnTo>
                    <a:pt x="89510" y="114218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8C0F5A0E-E632-D235-11C6-F4E80CDF0761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1597187" y="6853445"/>
              <a:ext cx="929698" cy="8502"/>
            </a:xfrm>
            <a:custGeom>
              <a:avLst/>
              <a:gdLst>
                <a:gd name="connsiteX0" fmla="*/ 0 w 929698"/>
                <a:gd name="connsiteY0" fmla="*/ 0 h 8502"/>
                <a:gd name="connsiteX1" fmla="*/ 929698 w 929698"/>
                <a:gd name="connsiteY1" fmla="*/ 0 h 8502"/>
                <a:gd name="connsiteX2" fmla="*/ 929698 w 929698"/>
                <a:gd name="connsiteY2" fmla="*/ 8502 h 8502"/>
                <a:gd name="connsiteX3" fmla="*/ 0 w 929698"/>
                <a:gd name="connsiteY3" fmla="*/ 8502 h 8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9698" h="8502">
                  <a:moveTo>
                    <a:pt x="0" y="0"/>
                  </a:moveTo>
                  <a:lnTo>
                    <a:pt x="929698" y="0"/>
                  </a:lnTo>
                  <a:lnTo>
                    <a:pt x="929698" y="8502"/>
                  </a:lnTo>
                  <a:lnTo>
                    <a:pt x="0" y="8502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2500CD9-D65F-8CE4-506E-D8626A2FFA50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1597187" y="6857696"/>
              <a:ext cx="8053" cy="322031"/>
            </a:xfrm>
            <a:custGeom>
              <a:avLst/>
              <a:gdLst>
                <a:gd name="connsiteX0" fmla="*/ 0 w 8053"/>
                <a:gd name="connsiteY0" fmla="*/ 0 h 322031"/>
                <a:gd name="connsiteX1" fmla="*/ 8053 w 8053"/>
                <a:gd name="connsiteY1" fmla="*/ 0 h 322031"/>
                <a:gd name="connsiteX2" fmla="*/ 8053 w 8053"/>
                <a:gd name="connsiteY2" fmla="*/ 322032 h 322031"/>
                <a:gd name="connsiteX3" fmla="*/ 0 w 8053"/>
                <a:gd name="connsiteY3" fmla="*/ 322032 h 322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53" h="322031">
                  <a:moveTo>
                    <a:pt x="0" y="0"/>
                  </a:moveTo>
                  <a:lnTo>
                    <a:pt x="8053" y="0"/>
                  </a:lnTo>
                  <a:lnTo>
                    <a:pt x="8053" y="322032"/>
                  </a:lnTo>
                  <a:lnTo>
                    <a:pt x="0" y="322032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B29AED11-8C2E-2EA4-4368-F15E33A35BD9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12518832" y="6857696"/>
              <a:ext cx="8053" cy="322031"/>
            </a:xfrm>
            <a:custGeom>
              <a:avLst/>
              <a:gdLst>
                <a:gd name="connsiteX0" fmla="*/ 0 w 8053"/>
                <a:gd name="connsiteY0" fmla="*/ 0 h 322031"/>
                <a:gd name="connsiteX1" fmla="*/ 8053 w 8053"/>
                <a:gd name="connsiteY1" fmla="*/ 0 h 322031"/>
                <a:gd name="connsiteX2" fmla="*/ 8053 w 8053"/>
                <a:gd name="connsiteY2" fmla="*/ 322032 h 322031"/>
                <a:gd name="connsiteX3" fmla="*/ 0 w 8053"/>
                <a:gd name="connsiteY3" fmla="*/ 322032 h 322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53" h="322031">
                  <a:moveTo>
                    <a:pt x="0" y="0"/>
                  </a:moveTo>
                  <a:lnTo>
                    <a:pt x="8053" y="0"/>
                  </a:lnTo>
                  <a:lnTo>
                    <a:pt x="8053" y="322032"/>
                  </a:lnTo>
                  <a:lnTo>
                    <a:pt x="0" y="322032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1C3DFD6C-C1CF-BA14-469D-B3874D25E567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11597187" y="7175477"/>
              <a:ext cx="929698" cy="8502"/>
            </a:xfrm>
            <a:custGeom>
              <a:avLst/>
              <a:gdLst>
                <a:gd name="connsiteX0" fmla="*/ 0 w 929698"/>
                <a:gd name="connsiteY0" fmla="*/ 0 h 8502"/>
                <a:gd name="connsiteX1" fmla="*/ 929698 w 929698"/>
                <a:gd name="connsiteY1" fmla="*/ 0 h 8502"/>
                <a:gd name="connsiteX2" fmla="*/ 929698 w 929698"/>
                <a:gd name="connsiteY2" fmla="*/ 8502 h 8502"/>
                <a:gd name="connsiteX3" fmla="*/ 0 w 929698"/>
                <a:gd name="connsiteY3" fmla="*/ 8502 h 8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9698" h="8502">
                  <a:moveTo>
                    <a:pt x="0" y="0"/>
                  </a:moveTo>
                  <a:lnTo>
                    <a:pt x="929698" y="0"/>
                  </a:lnTo>
                  <a:lnTo>
                    <a:pt x="929698" y="8502"/>
                  </a:lnTo>
                  <a:lnTo>
                    <a:pt x="0" y="8502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pic>
        <p:nvPicPr>
          <p:cNvPr id="146" name="Picture 145">
            <a:extLst>
              <a:ext uri="{FF2B5EF4-FFF2-40B4-BE49-F238E27FC236}">
                <a16:creationId xmlns:a16="http://schemas.microsoft.com/office/drawing/2014/main" id="{D6827187-F847-682F-A71D-B8ACBEA57565}"/>
              </a:ext>
            </a:extLst>
          </p:cNvPr>
          <p:cNvPicPr>
            <a:picLocks noChangeAspect="1"/>
          </p:cNvPicPr>
          <p:nvPr/>
        </p:nvPicPr>
        <p:blipFill>
          <a:blip r:embed="rId50"/>
          <a:srcRect t="4571" r="4711"/>
          <a:stretch/>
        </p:blipFill>
        <p:spPr>
          <a:xfrm>
            <a:off x="4044218" y="4962595"/>
            <a:ext cx="2882323" cy="144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95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21823-DAD0-EB56-850F-9F9641FFC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Example of Convolution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63F7D0-A2B2-7F5D-3C1A-A00CA6E7B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0" y="849086"/>
            <a:ext cx="4105919" cy="5561239"/>
          </a:xfrm>
        </p:spPr>
        <p:txBody>
          <a:bodyPr/>
          <a:lstStyle/>
          <a:p>
            <a:r>
              <a:rPr lang="en-US" dirty="0"/>
              <a:t>We can “slide” the flipped impulse response to the right by increasing the value of t and integrating for all values of t, which produces the convolution output y(t)</a:t>
            </a:r>
          </a:p>
        </p:txBody>
      </p:sp>
      <p:pic>
        <p:nvPicPr>
          <p:cNvPr id="4" name="Convolution_Visual_Video_Sliding">
            <a:hlinkClick r:id="" action="ppaction://media"/>
            <a:extLst>
              <a:ext uri="{FF2B5EF4-FFF2-40B4-BE49-F238E27FC236}">
                <a16:creationId xmlns:a16="http://schemas.microsoft.com/office/drawing/2014/main" id="{2D0EFDDF-182A-9108-1952-A4A471F09A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92320" y="879566"/>
            <a:ext cx="4105919" cy="527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49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.15521"/>
  <p:tag name="ORIGINALWIDTH" val="110.4093"/>
  <p:tag name="OUTPUTTYPE" val="SVG"/>
  <p:tag name="IGUANATEXVERSION" val="160"/>
  <p:tag name="LATEXADDIN" val="\documentclass{article}&#10;\usepackage{amsmath}&#10;\usepackage{circuitikz}&#10;\pagestyle{empty}&#10;\begin{document}&#10;&#10;\begin{equation*}&#10;V_i(t)=V_o(t)+RC\frac{dV_o(t)}{dt}&#10;\end{equation*}&#10;&#10;\end{document}"/>
  <p:tag name="IGUANATEXSIZE" val="24"/>
  <p:tag name="IGUANATEXCURSOR" val="157"/>
  <p:tag name="TRANSPARENCY" val="True"/>
  <p:tag name="LATEXENGINEID" val="0"/>
  <p:tag name="TEMPFOLDER" val="c:\temp\"/>
  <p:tag name="LATEXFORMHEIGHT" val="320"/>
  <p:tag name="LATEXFORMWIDTH" val="385"/>
  <p:tag name="LATEXFORMWRAP" val="True"/>
  <p:tag name="BITMAPVECTO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43"/>
  <p:tag name="ORIGINALWIDTH" val="49.25465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V_i(t)=u(t)&#10;\end{equation*}&#10;&#10;&#10;\end{document}"/>
  <p:tag name="IGUANATEXSIZE" val="20"/>
  <p:tag name="IGUANATEXCURSOR" val="15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848032"/>
  <p:tag name="ORIGINALWIDTH" val="7.103346"/>
  <p:tag name="LATEXADDIN" val="\documentclass{article}&#10;\usepackage{amsmath}&#10;\usepackage{gensymb}&#10;\usepackage{amssymb}&#10;\pagestyle{empty}&#10;\begin{document}&#10;&#10;\begin{equation*}&#10;V_i(t)=u(t)&#10;\end{equation*}&#10;&#10;&#10;\end{document}"/>
  <p:tag name="IGUANATEXSIZE" val="20"/>
  <p:tag name="IGUANATEXCURSOR" val="15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76063"/>
  <p:tag name="ORIGINALWIDTH" val="2.113071"/>
  <p:tag name="EMFCHILD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43"/>
  <p:tag name="ORIGINALWIDTH" val="2.311299"/>
  <p:tag name="EMFCHILD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2"/>
  <p:tag name="ORIGINALWIDTH" val="3.058504"/>
  <p:tag name="EMFCHILD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43"/>
  <p:tag name="ORIGINALWIDTH" val="2.311299"/>
  <p:tag name="EMFCHILD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272953"/>
  <p:tag name="ORIGINALWIDTH" val="6.625118"/>
  <p:tag name="EMFCHILD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00236"/>
  <p:tag name="ORIGINALWIDTH" val="5.120788"/>
  <p:tag name="EMFCHILD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43"/>
  <p:tag name="ORIGINALWIDTH" val="2.311299"/>
  <p:tag name="EMFCHILD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2"/>
  <p:tag name="ORIGINALWIDTH" val="3.058504"/>
  <p:tag name="EMFCHILD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43"/>
  <p:tag name="ORIGINALWIDTH" val="2.311299"/>
  <p:tag name="EMFCHILD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23654"/>
  <p:tag name="ORIGINALWIDTH" val="7.103346"/>
  <p:tag name="LATEXADDIN" val="\documentclass{article}&#10;\usepackage{amsmath}&#10;\usepackage{circuitikz}&#10;\pagestyle{empty}&#10;\begin{document}&#10;&#10;\begin{equation*}&#10;V_i(t)=V_o(t)+RC\frac{dV_o(t)}{dt}&#10;\end{equation*}&#10;&#10;\end{document}"/>
  <p:tag name="IGUANATEXSIZE" val="24"/>
  <p:tag name="IGUANATEXCURSOR" val="157"/>
  <p:tag name="TRANSPARENCY" val="True"/>
  <p:tag name="LATEXENGINEID" val="0"/>
  <p:tag name="TEMPFOLDER" val="c:\temp\"/>
  <p:tag name="LATEXFORMHEIGHT" val="320"/>
  <p:tag name="LATEXFORMWIDTH" val="385"/>
  <p:tag name="LATEXFORMWRAP" val="True"/>
  <p:tag name="BITMAPVECTOR" val="1"/>
  <p:tag name="EMFCHILD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693372"/>
  <p:tag name="ORIGINALWIDTH" val="2.113058"/>
  <p:tag name="EMFCHILD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3"/>
  <p:tag name="ORIGINALWIDTH" val="2.311319"/>
  <p:tag name="EMFCHILD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46194"/>
  <p:tag name="ORIGINALWIDTH" val="3.058497"/>
  <p:tag name="EMFCHILD" val="Tru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3"/>
  <p:tag name="ORIGINALWIDTH" val="2.311319"/>
  <p:tag name="EMFCHILD" val="Tru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331234"/>
  <p:tag name="ORIGINALWIDTH" val="6.625131"/>
  <p:tag name="EMFCHILD" val="Tru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23654"/>
  <p:tag name="ORIGINALWIDTH" val="7.103346"/>
  <p:tag name="EMFCHILD" val="Tru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145177"/>
  <p:tag name="ORIGINALWIDTH" val="3.270702"/>
  <p:tag name="EMFCHILD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3"/>
  <p:tag name="ORIGINALWIDTH" val="2.311319"/>
  <p:tag name="EMFCHILD" val="Tru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46194"/>
  <p:tag name="ORIGINALWIDTH" val="3.058497"/>
  <p:tag name="EMFCHILD" val="Tru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3"/>
  <p:tag name="ORIGINALWIDTH" val="2.311319"/>
  <p:tag name="EMFCHILD" val="Tru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635105"/>
  <p:tag name="ORIGINALWIDTH" val="6.625131"/>
  <p:tag name="EMFCHILD" val="Tru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23654"/>
  <p:tag name="ORIGINALWIDTH" val="7.11332"/>
  <p:tag name="EMFCHILD" val="Tru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242815"/>
  <p:tag name="ORIGINALWIDTH" val="7.073458"/>
  <p:tag name="EMFCHILD" val="Tru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23654"/>
  <p:tag name="ORIGINALWIDTH" val="4.742191"/>
  <p:tag name="EMFCHILD" val="Tru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23654"/>
  <p:tag name="ORIGINALWIDTH" val="7.103346"/>
  <p:tag name="EMFCHILD" val="Tru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145177"/>
  <p:tag name="ORIGINALWIDTH" val="3.270702"/>
  <p:tag name="EMFCHILD" val="Tru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3"/>
  <p:tag name="ORIGINALWIDTH" val="2.311319"/>
  <p:tag name="EMFCHILD" val="Tru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46194"/>
  <p:tag name="ORIGINALWIDTH" val="3.058497"/>
  <p:tag name="EMFCHILD" val="Tru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3"/>
  <p:tag name="ORIGINALWIDTH" val="2.311319"/>
  <p:tag name="EMFCHILD" val="Tru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98458"/>
  <p:tag name="ORIGINALWIDTH" val="26.77392"/>
  <p:tag name="EMFCHILD" val="Tru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23654"/>
  <p:tag name="ORIGINALWIDTH" val="4.742191"/>
  <p:tag name="EMFCHILD" val="Tru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46194"/>
  <p:tag name="ORIGINALWIDTH" val="3.058497"/>
  <p:tag name="EMFCHILD" val="Tru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15.1982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\delta(t)&#10;\end{equation*}&#10;&#10;&#10;\end{document}"/>
  <p:tag name="IGUANATEXSIZE" val="24"/>
  <p:tag name="IGUANATEXCURSOR" val="150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15.77191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h(t)&#10;\end{equation*}&#10;&#10;&#10;\end{document}"/>
  <p:tag name="IGUANATEXSIZE" val="24"/>
  <p:tag name="IGUANATEXCURSOR" val="14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15.98793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x(t)&#10;\end{equation*}&#10;&#10;&#10;\end{document}"/>
  <p:tag name="IGUANATEXSIZE" val="24"/>
  <p:tag name="IGUANATEXCURSOR" val="14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14.8541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y(t)&#10;\end{equation*}&#10;&#10;&#10;\end{document}"/>
  <p:tag name="IGUANATEXSIZE" val="24"/>
  <p:tag name="IGUANATEXCURSOR" val="14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15.77191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h(t)&#10;\end{equation*}&#10;&#10;&#10;\end{document}"/>
  <p:tag name="IGUANATEXSIZE" val="24"/>
  <p:tag name="IGUANATEXCURSOR" val="14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848033"/>
  <p:tag name="ORIGINALWIDTH" val="4.963573"/>
  <p:tag name="LATEXADDIN" val="\documentclass{article}&#10;\usepackage{amsmath}&#10;\usepackage{gensymb}&#10;\usepackage{amssymb}&#10;\pagestyle{empty}&#10;\begin{document}&#10;&#10;\begin{equation*}&#10;h(t)&#10;\end{equation*}&#10;&#10;&#10;\end{document}"/>
  <p:tag name="IGUANATEXSIZE" val="24"/>
  <p:tag name="IGUANATEXCURSOR" val="14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45315"/>
  <p:tag name="EMFCHILD" val="Tru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39"/>
  <p:tag name="ORIGINALWIDTH" val="3.103499"/>
  <p:tag name="EMFCHILD" val="Tru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45315"/>
  <p:tag name="EMFCHILD" val="Tru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284653"/>
  <p:tag name="ORIGINALWIDTH" val="4.457695"/>
  <p:tag name="LATEXADDIN" val="\documentclass{article}&#10;\usepackage{amsmath}&#10;\usepackage{gensymb}&#10;\usepackage{amssymb}&#10;\pagestyle{empty}&#10;\begin{document}&#10;&#10;\begin{equation*}&#10;y(t)&#10;\end{equation*}&#10;&#10;&#10;\end{document}"/>
  <p:tag name="IGUANATEXSIZE" val="24"/>
  <p:tag name="IGUANATEXCURSOR" val="14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243336"/>
  <p:tag name="EMFCHILD" val="Tru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39"/>
  <p:tag name="ORIGINALWIDTH" val="2.968553"/>
  <p:tag name="EMFCHILD" val="Tru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243336"/>
  <p:tag name="EMFCHILD" val="Tru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00224"/>
  <p:tag name="ORIGINALWIDTH" val="5.03434"/>
  <p:tag name="LATEXADDIN" val="\documentclass{article}&#10;\usepackage{amsmath}&#10;\usepackage{gensymb}&#10;\usepackage{amssymb}&#10;\pagestyle{empty}&#10;\begin{document}&#10;&#10;\begin{equation*}&#10;x(t)&#10;\end{equation*}&#10;&#10;&#10;\end{document}"/>
  <p:tag name="IGUANATEXSIZE" val="24"/>
  <p:tag name="IGUANATEXCURSOR" val="14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45315"/>
  <p:tag name="EMFCHILD" val="Tru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39"/>
  <p:tag name="ORIGINALWIDTH" val="3.103499"/>
  <p:tag name="EMFCHILD" val="Tru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45315"/>
  <p:tag name="EMFCHILD" val="Tru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848033"/>
  <p:tag name="ORIGINALWIDTH" val="4.963573"/>
  <p:tag name="LATEXADDIN" val="\documentclass{article}&#10;\usepackage{amsmath}&#10;\usepackage{gensymb}&#10;\usepackage{amssymb}&#10;\pagestyle{empty}&#10;\begin{document}&#10;&#10;\begin{equation*}&#10;h(t)&#10;\end{equation*}&#10;&#10;&#10;\end{document}"/>
  <p:tag name="IGUANATEXSIZE" val="24"/>
  <p:tag name="IGUANATEXCURSOR" val="14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45315"/>
  <p:tag name="EMFCHILD" val="Tru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39"/>
  <p:tag name="ORIGINALWIDTH" val="3.103499"/>
  <p:tag name="EMFCHILD" val="Tru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45315"/>
  <p:tag name="EMFCHILD" val="Tru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229"/>
  <p:tag name="ORIGINALWIDTH" val="4.212303"/>
  <p:tag name="LATEXADDIN" val="\documentclass{article}&#10;\usepackage{amsmath}&#10;\usepackage{gensymb}&#10;\usepackage{amssymb}&#10;\pagestyle{empty}&#10;\begin{document}&#10;&#10;\begin{equation*}&#10;\delta(t)&#10;\end{equation*}&#10;&#10;&#10;\end{document}"/>
  <p:tag name="IGUANATEXSIZE" val="24"/>
  <p:tag name="IGUANATEXCURSOR" val="150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8353"/>
  <p:tag name="EMFCHILD" val="Tru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32"/>
  <p:tag name="ORIGINALWIDTH" val="3.154101"/>
  <p:tag name="EMFCHILD" val="Tru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8353"/>
  <p:tag name="EMFCHILD" val="Tru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15.1982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\delta(t)&#10;\end{equation*}&#10;&#10;&#10;\end{document}"/>
  <p:tag name="IGUANATEXSIZE" val="24"/>
  <p:tag name="IGUANATEXCURSOR" val="150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15.77191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h(t)&#10;\end{equation*}&#10;&#10;&#10;\end{document}"/>
  <p:tag name="IGUANATEXSIZE" val="24"/>
  <p:tag name="IGUANATEXCURSOR" val="14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15.1982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\delta(t)&#10;\end{equation*}&#10;&#10;&#10;\end{document}"/>
  <p:tag name="IGUANATEXSIZE" val="24"/>
  <p:tag name="IGUANATEXCURSOR" val="150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711063"/>
  <p:tag name="ORIGINALWIDTH" val="20.99339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t=0&#10;\end{equation*}&#10;&#10;&#10;\end{document}"/>
  <p:tag name="IGUANATEXSIZE" val="20"/>
  <p:tag name="IGUANATEXCURSOR" val="144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31.89548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\delta(t-3)&#10;\end{equation*}&#10;&#10;&#10;\end{document}"/>
  <p:tag name="IGUANATEXSIZE" val="24"/>
  <p:tag name="IGUANATEXCURSOR" val="151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33.18205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h(t-3)&#10;\end{equation*}&#10;&#10;&#10;\end{document}"/>
  <p:tag name="IGUANATEXSIZE" val="24"/>
  <p:tag name="IGUANATEXCURSOR" val="146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31.8955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\delta(t-3)&#10;\end{equation*}&#10;&#10;&#10;\end{document}"/>
  <p:tag name="IGUANATEXSIZE" val="24"/>
  <p:tag name="IGUANATEXCURSOR" val="151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711063"/>
  <p:tag name="ORIGINALWIDTH" val="20.96383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t=3&#10;\end{equation*}&#10;&#10;&#10;\end{document}"/>
  <p:tag name="IGUANATEXSIZE" val="20"/>
  <p:tag name="IGUANATEXCURSOR" val="144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15.77191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h(t)&#10;\end{equation*}&#10;&#10;&#10;\end{document}"/>
  <p:tag name="IGUANATEXSIZE" val="24"/>
  <p:tag name="IGUANATEXCURSOR" val="14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848033"/>
  <p:tag name="ORIGINALWIDTH" val="4.963573"/>
  <p:tag name="LATEXADDIN" val="\documentclass{article}&#10;\usepackage{amsmath}&#10;\usepackage{gensymb}&#10;\usepackage{amssymb}&#10;\pagestyle{empty}&#10;\begin{document}&#10;&#10;\begin{equation*}&#10;h(t)&#10;\end{equation*}&#10;&#10;&#10;\end{document}"/>
  <p:tag name="IGUANATEXSIZE" val="24"/>
  <p:tag name="IGUANATEXCURSOR" val="14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45315"/>
  <p:tag name="EMFCHILD" val="Tru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39"/>
  <p:tag name="ORIGINALWIDTH" val="3.103499"/>
  <p:tag name="EMFCHILD" val="Tru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45315"/>
  <p:tag name="EMFCHILD" val="Tru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139457"/>
  <p:tag name="ORIGINALWIDTH" val="3.023767"/>
  <p:tag name="LATEXADDIN" val="\documentclass{article}&#10;\usepackage{amsmath}&#10;\usepackage{gensymb}&#10;\usepackage{amssymb}&#10;\pagestyle{empty}&#10;\begin{document}&#10;&#10;\begin{equation*}&#10;t=3&#10;\end{equation*}&#10;&#10;&#10;\end{document}"/>
  <p:tag name="IGUANATEXSIZE" val="20"/>
  <p:tag name="IGUANATEXCURSOR" val="144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622668"/>
  <p:tag name="ORIGINALWIDTH" val="6.54986"/>
  <p:tag name="EMFCHILD" val="Tru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711063"/>
  <p:tag name="ORIGINALWIDTH" val="4.087488"/>
  <p:tag name="EMFCHILD" val="Tru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22901"/>
  <p:tag name="ORIGINALWIDTH" val="4.084647"/>
  <p:tag name="LATEXADDIN" val="\documentclass{article}&#10;\usepackage{amsmath}&#10;\usepackage{gensymb}&#10;\usepackage{amssymb}&#10;\pagestyle{empty}&#10;\begin{document}&#10;&#10;\begin{equation*}&#10;\delta(t-3)&#10;\end{equation*}&#10;&#10;&#10;\end{document}"/>
  <p:tag name="IGUANATEXSIZE" val="24"/>
  <p:tag name="IGUANATEXCURSOR" val="151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11306"/>
  <p:tag name="EMFCHILD" val="Tru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06"/>
  <p:tag name="ORIGINALWIDTH" val="3.05849"/>
  <p:tag name="EMFCHILD" val="Tru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885107"/>
  <p:tag name="ORIGINALWIDTH" val="6.087142"/>
  <p:tag name="EMFCHILD" val="Tru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682905"/>
  <p:tag name="ORIGINALWIDTH" val="4.134465"/>
  <p:tag name="EMFCHILD" val="Tru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11306"/>
  <p:tag name="EMFCHILD" val="Tru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848033"/>
  <p:tag name="ORIGINALWIDTH" val="4.963573"/>
  <p:tag name="LATEXADDIN" val="\documentclass{article}&#10;\usepackage{amsmath}&#10;\usepackage{gensymb}&#10;\usepackage{amssymb}&#10;\pagestyle{empty}&#10;\begin{document}&#10;&#10;\begin{equation*}&#10;h(t-3)&#10;\end{equation*}&#10;&#10;&#10;\end{document}"/>
  <p:tag name="IGUANATEXSIZE" val="24"/>
  <p:tag name="IGUANATEXCURSOR" val="146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45315"/>
  <p:tag name="EMFCHILD" val="Tru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39"/>
  <p:tag name="ORIGINALWIDTH" val="3.103498"/>
  <p:tag name="EMFCHILD" val="Tru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88519"/>
  <p:tag name="ORIGINALWIDTH" val="6.17666"/>
  <p:tag name="EMFCHILD" val="Tru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682902"/>
  <p:tag name="ORIGINALWIDTH" val="4.195267"/>
  <p:tag name="EMFCHILD" val="Tru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45315"/>
  <p:tag name="EMFCHILD" val="Tru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22894"/>
  <p:tag name="ORIGINALWIDTH" val="4.084677"/>
  <p:tag name="LATEXADDIN" val="\documentclass{article}&#10;\usepackage{amsmath}&#10;\usepackage{gensymb}&#10;\usepackage{amssymb}&#10;\pagestyle{empty}&#10;\begin{document}&#10;&#10;\begin{equation*}&#10;\delta(t-3)&#10;\end{equation*}&#10;&#10;&#10;\end{document}"/>
  <p:tag name="IGUANATEXSIZE" val="24"/>
  <p:tag name="IGUANATEXCURSOR" val="151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11322"/>
  <p:tag name="EMFCHILD" val="Tru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39"/>
  <p:tag name="ORIGINALWIDTH" val="3.058507"/>
  <p:tag name="EMFCHILD" val="Tru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88519"/>
  <p:tag name="ORIGINALWIDTH" val="6.08716"/>
  <p:tag name="EMFCHILD" val="Tru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682902"/>
  <p:tag name="ORIGINALWIDTH" val="4.134473"/>
  <p:tag name="EMFCHILD" val="Tru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11322"/>
  <p:tag name="EMFCHILD" val="Tru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139449"/>
  <p:tag name="ORIGINALWIDTH" val="3.02374"/>
  <p:tag name="LATEXADDIN" val="\documentclass{article}&#10;\usepackage{amsmath}&#10;\usepackage{gensymb}&#10;\usepackage{amssymb}&#10;\pagestyle{empty}&#10;\begin{document}&#10;&#10;\begin{equation*}&#10;t=0&#10;\end{equation*}&#10;&#10;&#10;\end{document}"/>
  <p:tag name="IGUANATEXSIZE" val="20"/>
  <p:tag name="IGUANATEXCURSOR" val="144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622638"/>
  <p:tag name="ORIGINALWIDTH" val="6.549842"/>
  <p:tag name="EMFCHILD" val="Tru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711063"/>
  <p:tag name="ORIGINALWIDTH" val="4.146575"/>
  <p:tag name="EMFCHILD" val="Tru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229"/>
  <p:tag name="ORIGINALWIDTH" val="4.212303"/>
  <p:tag name="LATEXADDIN" val="\documentclass{article}&#10;\usepackage{amsmath}&#10;\usepackage{gensymb}&#10;\usepackage{amssymb}&#10;\pagestyle{empty}&#10;\begin{document}&#10;&#10;\begin{equation*}&#10;\delta(t)&#10;\end{equation*}&#10;&#10;&#10;\end{document}"/>
  <p:tag name="IGUANATEXSIZE" val="24"/>
  <p:tag name="IGUANATEXCURSOR" val="150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8353"/>
  <p:tag name="EMFCHILD" val="Tru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32"/>
  <p:tag name="ORIGINALWIDTH" val="3.154101"/>
  <p:tag name="EMFCHILD" val="Tru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8353"/>
  <p:tag name="EMFCHILD" val="Tru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848033"/>
  <p:tag name="ORIGINALWIDTH" val="4.963573"/>
  <p:tag name="LATEXADDIN" val="\documentclass{article}&#10;\usepackage{amsmath}&#10;\usepackage{gensymb}&#10;\usepackage{amssymb}&#10;\pagestyle{empty}&#10;\begin{document}&#10;&#10;\begin{equation*}&#10;h(t)&#10;\end{equation*}&#10;&#10;&#10;\end{document}"/>
  <p:tag name="IGUANATEXSIZE" val="24"/>
  <p:tag name="IGUANATEXCURSOR" val="14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45315"/>
  <p:tag name="EMFCHILD" val="Tru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39"/>
  <p:tag name="ORIGINALWIDTH" val="3.103499"/>
  <p:tag name="EMFCHILD" val="Tru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45315"/>
  <p:tag name="EMFCHILD" val="Tru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229"/>
  <p:tag name="ORIGINALWIDTH" val="4.212303"/>
  <p:tag name="LATEXADDIN" val="\documentclass{article}&#10;\usepackage{amsmath}&#10;\usepackage{gensymb}&#10;\usepackage{amssymb}&#10;\pagestyle{empty}&#10;\begin{document}&#10;&#10;\begin{equation*}&#10;\delta(t)&#10;\end{equation*}&#10;&#10;&#10;\end{document}"/>
  <p:tag name="IGUANATEXSIZE" val="24"/>
  <p:tag name="IGUANATEXCURSOR" val="150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8353"/>
  <p:tag name="EMFCHILD" val="Tru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32"/>
  <p:tag name="ORIGINALWIDTH" val="3.154101"/>
  <p:tag name="EMFCHILD" val="Tru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8353"/>
  <p:tag name="EMFCHILD" val="Tru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37.03922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2\delta(t-3)&#10;\end{equation*}&#10;&#10;&#10;\end{document}"/>
  <p:tag name="IGUANATEXSIZE" val="24"/>
  <p:tag name="IGUANATEXCURSOR" val="14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37.7323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2h(t-3)&#10;\end{equation*}&#10;&#10;&#10;\end{document}"/>
  <p:tag name="IGUANATEXSIZE" val="24"/>
  <p:tag name="IGUANATEXCURSOR" val="14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711063"/>
  <p:tag name="ORIGINALWIDTH" val="20.96383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t=3&#10;\end{equation*}&#10;&#10;&#10;\end{document}"/>
  <p:tag name="IGUANATEXSIZE" val="20"/>
  <p:tag name="IGUANATEXCURSOR" val="144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37.03922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2\delta(t-3)&#10;\end{equation*}&#10;&#10;&#10;\end{document}"/>
  <p:tag name="IGUANATEXSIZE" val="24"/>
  <p:tag name="IGUANATEXCURSOR" val="14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711063"/>
  <p:tag name="ORIGINALWIDTH" val="20.96383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t=3&#10;\end{equation*}&#10;&#10;&#10;\end{document}"/>
  <p:tag name="IGUANATEXSIZE" val="20"/>
  <p:tag name="IGUANATEXCURSOR" val="144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15.9879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x(t)&#10;\end{equation*}&#10;&#10;&#10;\end{document}"/>
  <p:tag name="IGUANATEXSIZE" val="24"/>
  <p:tag name="IGUANATEXCURSOR" val="145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711063"/>
  <p:tag name="ORIGINALWIDTH" val="20.99334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t=0&#10;\end{equation*}&#10;&#10;&#10;\end{document}"/>
  <p:tag name="IGUANATEXSIZE" val="20"/>
  <p:tag name="IGUANATEXCURSOR" val="144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43"/>
  <p:tag name="ORIGINALWIDTH" val="95.41126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x(t)=\delta(t)+2\delta(t-3)&#10;\end{equation*}&#10;&#10;&#10;\end{document}"/>
  <p:tag name="IGUANATEXSIZE" val="20"/>
  <p:tag name="IGUANATEXCURSOR" val="168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15.77191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h(t)&#10;\end{equation*}&#10;&#10;&#10;\end{document}"/>
  <p:tag name="IGUANATEXSIZE" val="24"/>
  <p:tag name="IGUANATEXCURSOR" val="14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15.77191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h(t)&#10;\end{equation*}&#10;&#10;&#10;\end{document}"/>
  <p:tag name="IGUANATEXSIZE" val="24"/>
  <p:tag name="IGUANATEXCURSOR" val="14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15.9879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x(t)&#10;\end{equation*}&#10;&#10;&#10;\end{document}"/>
  <p:tag name="IGUANATEXSIZE" val="24"/>
  <p:tag name="IGUANATEXCURSOR" val="145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14.85407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y(t)&#10;\end{equation*}&#10;&#10;&#10;\end{document}"/>
  <p:tag name="IGUANATEXSIZE" val="24"/>
  <p:tag name="IGUANATEXCURSOR" val="14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43"/>
  <p:tag name="ORIGINALWIDTH" val="97.32379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y(t)=h(t)+2h(t-3)&#10;\end{equation*}&#10;&#10;&#10;\end{document}"/>
  <p:tag name="IGUANATEXSIZE" val="20"/>
  <p:tag name="IGUANATEXCURSOR" val="153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284636"/>
  <p:tag name="ORIGINALWIDTH" val="4.60445"/>
  <p:tag name="LATEXADDIN" val="\documentclass{article}&#10;\usepackage{amsmath}&#10;\usepackage{gensymb}&#10;\usepackage{amssymb}&#10;\pagestyle{empty}&#10;\begin{document}&#10;&#10;\begin{equation*}&#10;y(t)=h(t)+2h(t-3)&#10;\end{equation*}&#10;&#10;&#10;\end{document}"/>
  <p:tag name="IGUANATEXSIZE" val="20"/>
  <p:tag name="IGUANATEXCURSOR" val="153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43"/>
  <p:tag name="ORIGINALWIDTH" val="2.317213"/>
  <p:tag name="EMFCHILD" val="Tru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38"/>
  <p:tag name="ORIGINALWIDTH" val="3.066314"/>
  <p:tag name="EMFCHILD" val="Tru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43"/>
  <p:tag name="ORIGINALWIDTH" val="2.317213"/>
  <p:tag name="EMFCHILD" val="Tru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272942"/>
  <p:tag name="ORIGINALWIDTH" val="6.642021"/>
  <p:tag name="EMFCHILD" val="Tru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848054"/>
  <p:tag name="ORIGINALWIDTH" val="4.90411"/>
  <p:tag name="EMFCHILD" val="Tru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43"/>
  <p:tag name="ORIGINALWIDTH" val="2.317213"/>
  <p:tag name="EMFCHILD" val="Tru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38"/>
  <p:tag name="ORIGINALWIDTH" val="3.066314"/>
  <p:tag name="EMFCHILD" val="Tru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43"/>
  <p:tag name="ORIGINALWIDTH" val="2.317213"/>
  <p:tag name="EMFCHILD" val="Tru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469222"/>
  <p:tag name="ORIGINALWIDTH" val="6.642021"/>
  <p:tag name="EMFCHILD" val="Tru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469222"/>
  <p:tag name="ORIGINALWIDTH" val="3.985212"/>
  <p:tag name="EMFCHILD" val="Tru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848054"/>
  <p:tag name="ORIGINALWIDTH" val="4.90411"/>
  <p:tag name="EMFCHILD" val="Tru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43"/>
  <p:tag name="ORIGINALWIDTH" val="2.317213"/>
  <p:tag name="EMFCHILD" val="Tru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38"/>
  <p:tag name="ORIGINALWIDTH" val="3.066314"/>
  <p:tag name="EMFCHILD" val="Tru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885417"/>
  <p:tag name="ORIGINALWIDTH" val="6.102702"/>
  <p:tag name="EMFCHILD" val="Tru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682887"/>
  <p:tag name="ORIGINALWIDTH" val="4.145001"/>
  <p:tag name="EMFCHILD" val="Tru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43"/>
  <p:tag name="ORIGINALWIDTH" val="2.317213"/>
  <p:tag name="EMFCHILD" val="Tru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284664"/>
  <p:tag name="ORIGINALWIDTH" val="4.457685"/>
  <p:tag name="LATEXADDIN" val="\documentclass{article}&#10;\usepackage{amsmath}&#10;\usepackage{gensymb}&#10;\usepackage{amssymb}&#10;\pagestyle{empty}&#10;\begin{document}&#10;&#10;\begin{equation*}&#10;y(t)&#10;\end{equation*}&#10;&#10;&#10;\end{document}"/>
  <p:tag name="IGUANATEXSIZE" val="24"/>
  <p:tag name="IGUANATEXCURSOR" val="14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243344"/>
  <p:tag name="EMFCHILD" val="Tru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34"/>
  <p:tag name="ORIGINALWIDTH" val="2.968568"/>
  <p:tag name="EMFCHILD" val="Tru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243344"/>
  <p:tag name="EMFCHILD" val="Tru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00231"/>
  <p:tag name="ORIGINALWIDTH" val="5.034319"/>
  <p:tag name="LATEXADDIN" val="\documentclass{article}&#10;\usepackage{amsmath}&#10;\usepackage{gensymb}&#10;\usepackage{amssymb}&#10;\pagestyle{empty}&#10;\begin{document}&#10;&#10;\begin{equation*}&#10;x(t)&#10;\end{equation*}&#10;&#10;&#10;\end{document}"/>
  <p:tag name="IGUANATEXSIZE" val="24"/>
  <p:tag name="IGUANATEXCURSOR" val="145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45307"/>
  <p:tag name="EMFCHILD" val="Tru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34"/>
  <p:tag name="ORIGINALWIDTH" val="3.103461"/>
  <p:tag name="EMFCHILD" val="Tru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45307"/>
  <p:tag name="EMFCHILD" val="Tru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848033"/>
  <p:tag name="ORIGINALWIDTH" val="4.963573"/>
  <p:tag name="LATEXADDIN" val="\documentclass{article}&#10;\usepackage{amsmath}&#10;\usepackage{gensymb}&#10;\usepackage{amssymb}&#10;\pagestyle{empty}&#10;\begin{document}&#10;&#10;\begin{equation*}&#10;h(t)&#10;\end{equation*}&#10;&#10;&#10;\end{document}"/>
  <p:tag name="IGUANATEXSIZE" val="24"/>
  <p:tag name="IGUANATEXCURSOR" val="14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45315"/>
  <p:tag name="EMFCHILD" val="Tru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39"/>
  <p:tag name="ORIGINALWIDTH" val="3.103499"/>
  <p:tag name="EMFCHILD" val="Tru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45315"/>
  <p:tag name="EMFCHILD" val="Tru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848033"/>
  <p:tag name="ORIGINALWIDTH" val="4.963573"/>
  <p:tag name="LATEXADDIN" val="\documentclass{article}&#10;\usepackage{amsmath}&#10;\usepackage{gensymb}&#10;\usepackage{amssymb}&#10;\pagestyle{empty}&#10;\begin{document}&#10;&#10;\begin{equation*}&#10;h(t)&#10;\end{equation*}&#10;&#10;&#10;\end{document}"/>
  <p:tag name="IGUANATEXSIZE" val="24"/>
  <p:tag name="IGUANATEXCURSOR" val="14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45315"/>
  <p:tag name="EMFCHILD" val="Tru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39"/>
  <p:tag name="ORIGINALWIDTH" val="3.103499"/>
  <p:tag name="EMFCHILD" val="Tru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45315"/>
  <p:tag name="EMFCHILD" val="Tru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00236"/>
  <p:tag name="ORIGINALWIDTH" val="4.948583"/>
  <p:tag name="LATEXADDIN" val="\documentclass{article}&#10;\usepackage{amsmath}&#10;\usepackage{gensymb}&#10;\usepackage{amssymb}&#10;\pagestyle{empty}&#10;\begin{document}&#10;&#10;\begin{equation*}&#10;x(t)=\delta(t)+2\delta(t-3)&#10;\end{equation*}&#10;&#10;&#10;\end{document}"/>
  <p:tag name="IGUANATEXSIZE" val="20"/>
  <p:tag name="IGUANATEXCURSOR" val="168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43"/>
  <p:tag name="ORIGINALWIDTH" val="2.305354"/>
  <p:tag name="EMFCHILD" val="Tru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2"/>
  <p:tag name="ORIGINALWIDTH" val="3.05063"/>
  <p:tag name="EMFCHILD" val="Tru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43"/>
  <p:tag name="ORIGINALWIDTH" val="2.305354"/>
  <p:tag name="EMFCHILD" val="Tru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272953"/>
  <p:tag name="ORIGINALWIDTH" val="6.608071"/>
  <p:tag name="EMFCHILD" val="Tru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22913"/>
  <p:tag name="ORIGINALWIDTH" val="4.074134"/>
  <p:tag name="EMFCHILD" val="Tru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43"/>
  <p:tag name="ORIGINALWIDTH" val="2.305354"/>
  <p:tag name="EMFCHILD" val="Tru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2"/>
  <p:tag name="ORIGINALWIDTH" val="3.05063"/>
  <p:tag name="EMFCHILD" val="Tru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43"/>
  <p:tag name="ORIGINALWIDTH" val="2.305354"/>
  <p:tag name="EMFCHILD" val="Tru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469213"/>
  <p:tag name="ORIGINALWIDTH" val="6.608071"/>
  <p:tag name="EMFCHILD" val="Tru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469213"/>
  <p:tag name="ORIGINALWIDTH" val="3.964843"/>
  <p:tag name="EMFCHILD" val="Tru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22913"/>
  <p:tag name="ORIGINALWIDTH" val="4.074134"/>
  <p:tag name="EMFCHILD" val="Tru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43"/>
  <p:tag name="ORIGINALWIDTH" val="2.305354"/>
  <p:tag name="EMFCHILD" val="Tru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2"/>
  <p:tag name="ORIGINALWIDTH" val="3.05063"/>
  <p:tag name="EMFCHILD" val="Tru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885039"/>
  <p:tag name="ORIGINALWIDTH" val="6.071457"/>
  <p:tag name="EMFCHILD" val="Tru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682913"/>
  <p:tag name="ORIGINALWIDTH" val="4.123819"/>
  <p:tag name="EMFCHILD" val="Tru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43"/>
  <p:tag name="ORIGINALWIDTH" val="2.305354"/>
  <p:tag name="EMFCHILD" val="Tru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139457"/>
  <p:tag name="ORIGINALWIDTH" val="3.023768"/>
  <p:tag name="LATEXADDIN" val="\documentclass{article}&#10;\usepackage{amsmath}&#10;\usepackage{gensymb}&#10;\usepackage{amssymb}&#10;\pagestyle{empty}&#10;\begin{document}&#10;&#10;\begin{equation*}&#10;t=0&#10;\end{equation*}&#10;&#10;&#10;\end{document}"/>
  <p:tag name="IGUANATEXSIZE" val="20"/>
  <p:tag name="IGUANATEXCURSOR" val="144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622668"/>
  <p:tag name="ORIGINALWIDTH" val="6.54986"/>
  <p:tag name="EMFCHILD" val="Tru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711063"/>
  <p:tag name="ORIGINALWIDTH" val="4.146559"/>
  <p:tag name="EMFCHILD" val="Tru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00231"/>
  <p:tag name="ORIGINALWIDTH" val="5.034319"/>
  <p:tag name="LATEXADDIN" val="\documentclass{article}&#10;\usepackage{amsmath}&#10;\usepackage{gensymb}&#10;\usepackage{amssymb}&#10;\pagestyle{empty}&#10;\begin{document}&#10;&#10;\begin{equation*}&#10;x(t)&#10;\end{equation*}&#10;&#10;&#10;\end{document}"/>
  <p:tag name="IGUANATEXSIZE" val="24"/>
  <p:tag name="IGUANATEXCURSOR" val="145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45307"/>
  <p:tag name="EMFCHILD" val="Tru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34"/>
  <p:tag name="ORIGINALWIDTH" val="3.103461"/>
  <p:tag name="EMFCHILD" val="Tru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45307"/>
  <p:tag name="EMFCHILD" val="Tru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139457"/>
  <p:tag name="ORIGINALWIDTH" val="3.023767"/>
  <p:tag name="LATEXADDIN" val="\documentclass{article}&#10;\usepackage{amsmath}&#10;\usepackage{gensymb}&#10;\usepackage{amssymb}&#10;\pagestyle{empty}&#10;\begin{document}&#10;&#10;\begin{equation*}&#10;t=3&#10;\end{equation*}&#10;&#10;&#10;\end{document}"/>
  <p:tag name="IGUANATEXSIZE" val="20"/>
  <p:tag name="IGUANATEXCURSOR" val="144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622668"/>
  <p:tag name="ORIGINALWIDTH" val="6.54986"/>
  <p:tag name="EMFCHILD" val="Tru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711063"/>
  <p:tag name="ORIGINALWIDTH" val="4.087488"/>
  <p:tag name="EMFCHILD" val="Tru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469228"/>
  <p:tag name="ORIGINALWIDTH" val="4.00123"/>
  <p:tag name="LATEXADDIN" val="\documentclass{article}&#10;\usepackage{amsmath}&#10;\usepackage{gensymb}&#10;\usepackage{amssymb}&#10;\pagestyle{empty}&#10;\begin{document}&#10;&#10;\begin{equation*}&#10;2\delta(t-3)&#10;\end{equation*}&#10;&#10;&#10;\end{document}"/>
  <p:tag name="IGUANATEXSIZE" val="24"/>
  <p:tag name="IGUANATEXCURSOR" val="14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2287"/>
  <p:tag name="ORIGINALWIDTH" val="4.11155"/>
  <p:tag name="EMFCHILD" val="Tru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26537"/>
  <p:tag name="EMFCHILD" val="Tru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21"/>
  <p:tag name="ORIGINALWIDTH" val="3.078624"/>
  <p:tag name="EMFCHILD" val="Tru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885089"/>
  <p:tag name="ORIGINALWIDTH" val="6.127192"/>
  <p:tag name="EMFCHILD" val="Tru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682919"/>
  <p:tag name="ORIGINALWIDTH" val="4.161672"/>
  <p:tag name="EMFCHILD" val="Tru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26537"/>
  <p:tag name="EMFCHILD" val="Tru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139457"/>
  <p:tag name="ORIGINALWIDTH" val="3.023767"/>
  <p:tag name="LATEXADDIN" val="\documentclass{article}&#10;\usepackage{amsmath}&#10;\usepackage{gensymb}&#10;\usepackage{amssymb}&#10;\pagestyle{empty}&#10;\begin{document}&#10;&#10;\begin{equation*}&#10;t=3&#10;\end{equation*}&#10;&#10;&#10;\end{document}"/>
  <p:tag name="IGUANATEXSIZE" val="20"/>
  <p:tag name="IGUANATEXCURSOR" val="144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622668"/>
  <p:tag name="ORIGINALWIDTH" val="6.54986"/>
  <p:tag name="EMFCHILD" val="Tru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711063"/>
  <p:tag name="ORIGINALWIDTH" val="4.087488"/>
  <p:tag name="EMFCHILD" val="Tru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469186"/>
  <p:tag name="ORIGINALWIDTH" val="3.975051"/>
  <p:tag name="LATEXADDIN" val="\documentclass{article}&#10;\usepackage{amsmath}&#10;\usepackage{gensymb}&#10;\usepackage{amssymb}&#10;\pagestyle{empty}&#10;\begin{document}&#10;&#10;\begin{equation*}&#10;2h(t-3)&#10;\end{equation*}&#10;&#10;&#10;\end{document}"/>
  <p:tag name="IGUANATEXSIZE" val="24"/>
  <p:tag name="IGUANATEXCURSOR" val="14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848049"/>
  <p:tag name="ORIGINALWIDTH" val="4.891638"/>
  <p:tag name="EMFCHILD" val="Tru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11317"/>
  <p:tag name="EMFCHILD" val="Tru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17"/>
  <p:tag name="ORIGINALWIDTH" val="3.058512"/>
  <p:tag name="EMFCHILD" val="Tru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885401"/>
  <p:tag name="ORIGINALWIDTH" val="6.087141"/>
  <p:tag name="EMFCHILD" val="Tru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68288"/>
  <p:tag name="ORIGINALWIDTH" val="4.13448"/>
  <p:tag name="EMFCHILD" val="Tru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11317"/>
  <p:tag name="EMFCHILD" val="Tru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469228"/>
  <p:tag name="ORIGINALWIDTH" val="4.00123"/>
  <p:tag name="LATEXADDIN" val="\documentclass{article}&#10;\usepackage{amsmath}&#10;\usepackage{gensymb}&#10;\usepackage{amssymb}&#10;\pagestyle{empty}&#10;\begin{document}&#10;&#10;\begin{equation*}&#10;2\delta(t-3)&#10;\end{equation*}&#10;&#10;&#10;\end{document}"/>
  <p:tag name="IGUANATEXSIZE" val="24"/>
  <p:tag name="IGUANATEXCURSOR" val="14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2287"/>
  <p:tag name="ORIGINALWIDTH" val="4.11155"/>
  <p:tag name="EMFCHILD" val="Tru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26537"/>
  <p:tag name="EMFCHILD" val="Tru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21"/>
  <p:tag name="ORIGINALWIDTH" val="3.078624"/>
  <p:tag name="EMFCHILD" val="Tru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885089"/>
  <p:tag name="ORIGINALWIDTH" val="6.127192"/>
  <p:tag name="EMFCHILD" val="Tru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682919"/>
  <p:tag name="ORIGINALWIDTH" val="4.161672"/>
  <p:tag name="EMFCHILD" val="Tru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26537"/>
  <p:tag name="EMFCHILD" val="Tru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.31979"/>
  <p:tag name="ORIGINALWIDTH" val="122.0571"/>
  <p:tag name="OUTPUTTYPE" val="SVG"/>
  <p:tag name="IGUANATEXVERSION" val="160"/>
  <p:tag name="LATEXADDIN" val="\documentclass{article}&#10;\usepackage{amsmath}&#10;\usepackage{circuitikz}&#10;\pagestyle{empty}&#10;\begin{document}&#10;&#10;\begin{equation*}&#10;\int_{-\infty}^{\infty}x(\tau)\delta(t-\tau)d\tau=\boxed{x(t)}&#10;\end{equation*}&#10;&#10;\end{document}"/>
  <p:tag name="IGUANATEXSIZE" val="20"/>
  <p:tag name="IGUANATEXCURSOR" val="173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127.2315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a_1\delta(t-t_1)+a_2\delta(t-t_2)+\dots&#10;\end{equation*}&#10;&#10;&#10;\end{document}"/>
  <p:tag name="IGUANATEXSIZE" val="24"/>
  <p:tag name="IGUANATEXCURSOR" val="180"/>
  <p:tag name="TRANSPARENCY" val="True"/>
  <p:tag name="LATEXENGINEID" val="0"/>
  <p:tag name="TEMPFOLDER" val="c:\temp\"/>
  <p:tag name="LATEXFORMHEIGHT" val="320"/>
  <p:tag name="LATEXFORMWIDTH" val="385"/>
  <p:tag name="LATEXFORMWRAP" val="True"/>
  <p:tag name="BITMAPVECTOR" val="1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15.77191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h(t)&#10;\end{equation*}&#10;&#10;&#10;\end{document}"/>
  <p:tag name="IGUANATEXSIZE" val="24"/>
  <p:tag name="IGUANATEXCURSOR" val="14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128.606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a_1h(t-t_1)+a_2h(t-t_2)+\dots&#10;\end{equation*}&#10;&#10;&#10;\end{document}"/>
  <p:tag name="IGUANATEXSIZE" val="24"/>
  <p:tag name="IGUANATEXCURSOR" val="157"/>
  <p:tag name="TRANSPARENCY" val="True"/>
  <p:tag name="LATEXENGINEID" val="0"/>
  <p:tag name="TEMPFOLDER" val="c:\temp\"/>
  <p:tag name="LATEXFORMHEIGHT" val="320"/>
  <p:tag name="LATEXFORMWIDTH" val="385"/>
  <p:tag name="LATEXFORMWRAP" val="True"/>
  <p:tag name="BITMAPVECTOR" val="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00187"/>
  <p:tag name="ORIGINALWIDTH" val="4.554079"/>
  <p:tag name="LATEXADDIN" val="\documentclass{article}&#10;\usepackage{amsmath}&#10;\usepackage{gensymb}&#10;\usepackage{amssymb}&#10;\pagestyle{empty}&#10;\begin{document}&#10;&#10;\begin{equation*}&#10;a_1h(t-t_1)+a_2h(t-t_2)+\dots&#10;\end{equation*}&#10;&#10;&#10;\end{document}"/>
  <p:tag name="IGUANATEXSIZE" val="24"/>
  <p:tag name="IGUANATEXCURSOR" val="157"/>
  <p:tag name="TRANSPARENCY" val="True"/>
  <p:tag name="LATEXENGINEID" val="0"/>
  <p:tag name="TEMPFOLDER" val="c:\temp\"/>
  <p:tag name="LATEXFORMHEIGHT" val="320"/>
  <p:tag name="LATEXFORMWIDTH" val="385"/>
  <p:tag name="LATEXFORMWRAP" val="True"/>
  <p:tag name="BITMAPVECTOR" val="1"/>
  <p:tag name="EMFCHILD" val="Tru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1481"/>
  <p:tag name="ORIGINALWIDTH" val="2.533549"/>
  <p:tag name="EMFCHILD" val="Tru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848052"/>
  <p:tag name="ORIGINALWIDTH" val="4.882227"/>
  <p:tag name="EMFCHILD" val="Tru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06858"/>
  <p:tag name="EMFCHILD" val="Tru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499"/>
  <p:tag name="ORIGINALWIDTH" val="3.05264"/>
  <p:tag name="EMFCHILD" val="Tru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885238"/>
  <p:tag name="ORIGINALWIDTH" val="6.075434"/>
  <p:tag name="EMFCHILD" val="Tru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499"/>
  <p:tag name="ORIGINALWIDTH" val="3.05264"/>
  <p:tag name="EMFCHILD" val="Tru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1481"/>
  <p:tag name="ORIGINALWIDTH" val="2.533549"/>
  <p:tag name="EMFCHILD" val="Tru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06858"/>
  <p:tag name="EMFCHILD" val="Tru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469174"/>
  <p:tag name="ORIGINALWIDTH" val="6.6124"/>
  <p:tag name="EMFCHILD" val="Tru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00187"/>
  <p:tag name="ORIGINALWIDTH" val="4.554079"/>
  <p:tag name="EMFCHILD" val="Tru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1481"/>
  <p:tag name="ORIGINALWIDTH" val="3.076473"/>
  <p:tag name="EMFCHILD" val="Tru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848052"/>
  <p:tag name="ORIGINALWIDTH" val="4.882227"/>
  <p:tag name="EMFCHILD" val="Tru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06858"/>
  <p:tag name="EMFCHILD" val="Tru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499"/>
  <p:tag name="ORIGINALWIDTH" val="3.05264"/>
  <p:tag name="EMFCHILD" val="Tru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885238"/>
  <p:tag name="ORIGINALWIDTH" val="6.075434"/>
  <p:tag name="EMFCHILD" val="Tru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499"/>
  <p:tag name="ORIGINALWIDTH" val="3.05264"/>
  <p:tag name="EMFCHILD" val="Tru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1481"/>
  <p:tag name="ORIGINALWIDTH" val="3.076473"/>
  <p:tag name="EMFCHILD" val="Tru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06858"/>
  <p:tag name="EMFCHILD" val="Tru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469174"/>
  <p:tag name="ORIGINALWIDTH" val="6.6124"/>
  <p:tag name="EMFCHILD" val="Tru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029614"/>
  <p:tag name="ORIGINALWIDTH" val="1.053957"/>
  <p:tag name="EMFCHILD" val="Tru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029614"/>
  <p:tag name="ORIGINALWIDTH" val="1.053957"/>
  <p:tag name="EMFCHILD" val="Tru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029614"/>
  <p:tag name="ORIGINALWIDTH" val="1.053957"/>
  <p:tag name="EMFCHILD" val="Tru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848033"/>
  <p:tag name="ORIGINALWIDTH" val="4.963573"/>
  <p:tag name="LATEXADDIN" val="\documentclass{article}&#10;\usepackage{amsmath}&#10;\usepackage{gensymb}&#10;\usepackage{amssymb}&#10;\pagestyle{empty}&#10;\begin{document}&#10;&#10;\begin{equation*}&#10;h(t)&#10;\end{equation*}&#10;&#10;&#10;\end{document}"/>
  <p:tag name="IGUANATEXSIZE" val="24"/>
  <p:tag name="IGUANATEXCURSOR" val="142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45315"/>
  <p:tag name="EMFCHILD" val="Tru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39"/>
  <p:tag name="ORIGINALWIDTH" val="3.103499"/>
  <p:tag name="EMFCHILD" val="Tru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45315"/>
  <p:tag name="EMFCHILD" val="Tru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00206"/>
  <p:tag name="ORIGINALWIDTH" val="4.571767"/>
  <p:tag name="LATEXADDIN" val="\documentclass{article}&#10;\usepackage{amsmath}&#10;\usepackage{gensymb}&#10;\usepackage{amssymb}&#10;\pagestyle{empty}&#10;\begin{document}&#10;&#10;\begin{equation*}&#10;a_1\delta(t-t_1)+a_2\delta(t-t_2)+\dots&#10;\end{equation*}&#10;&#10;&#10;\end{document}"/>
  <p:tag name="IGUANATEXSIZE" val="24"/>
  <p:tag name="IGUANATEXCURSOR" val="180"/>
  <p:tag name="TRANSPARENCY" val="True"/>
  <p:tag name="LATEXENGINEID" val="0"/>
  <p:tag name="TEMPFOLDER" val="c:\temp\"/>
  <p:tag name="LATEXFORMHEIGHT" val="320"/>
  <p:tag name="LATEXFORMWIDTH" val="385"/>
  <p:tag name="LATEXFORMWRAP" val="True"/>
  <p:tag name="BITMAPVECTOR" val="1"/>
  <p:tag name="EMFCHILD" val="Tru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14826"/>
  <p:tag name="ORIGINALWIDTH" val="2.543398"/>
  <p:tag name="EMFCHILD" val="Tru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2287"/>
  <p:tag name="ORIGINALWIDTH" val="4.092656"/>
  <p:tag name="EMFCHILD" val="Tru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15809"/>
  <p:tag name="EMFCHILD" val="Tru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21"/>
  <p:tag name="ORIGINALWIDTH" val="3.064465"/>
  <p:tag name="EMFCHILD" val="Tru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885089"/>
  <p:tag name="ORIGINALWIDTH" val="6.099048"/>
  <p:tag name="EMFCHILD" val="Tru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21"/>
  <p:tag name="ORIGINALWIDTH" val="3.064465"/>
  <p:tag name="EMFCHILD" val="Tru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14826"/>
  <p:tag name="ORIGINALWIDTH" val="2.543398"/>
  <p:tag name="EMFCHILD" val="Tru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15809"/>
  <p:tag name="EMFCHILD" val="Tru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469228"/>
  <p:tag name="ORIGINALWIDTH" val="6.638052"/>
  <p:tag name="EMFCHILD" val="Tru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00206"/>
  <p:tag name="ORIGINALWIDTH" val="4.571767"/>
  <p:tag name="EMFCHILD" val="Tru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14826"/>
  <p:tag name="ORIGINALWIDTH" val="3.08844"/>
  <p:tag name="EMFCHILD" val="Tru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2287"/>
  <p:tag name="ORIGINALWIDTH" val="4.092656"/>
  <p:tag name="EMFCHILD" val="Tru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15809"/>
  <p:tag name="EMFCHILD" val="Tru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21"/>
  <p:tag name="ORIGINALWIDTH" val="3.064465"/>
  <p:tag name="EMFCHILD" val="Tru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885089"/>
  <p:tag name="ORIGINALWIDTH" val="6.099048"/>
  <p:tag name="EMFCHILD" val="Tru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21"/>
  <p:tag name="ORIGINALWIDTH" val="3.064465"/>
  <p:tag name="EMFCHILD" val="Tru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14826"/>
  <p:tag name="ORIGINALWIDTH" val="3.08844"/>
  <p:tag name="EMFCHILD" val="Tru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15809"/>
  <p:tag name="EMFCHILD" val="Tru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469228"/>
  <p:tag name="ORIGINALWIDTH" val="6.638052"/>
  <p:tag name="EMFCHILD" val="Tru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029625"/>
  <p:tag name="ORIGINALWIDTH" val="1.058073"/>
  <p:tag name="EMFCHILD" val="Tru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029625"/>
  <p:tag name="ORIGINALWIDTH" val="1.058073"/>
  <p:tag name="EMFCHILD" val="Tru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029625"/>
  <p:tag name="ORIGINALWIDTH" val="1.058073"/>
  <p:tag name="EMFCHILD" val="Tru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.13696"/>
  <p:tag name="ORIGINALWIDTH" val="8.85493"/>
  <p:tag name="LATEXADDIN" val="\documentclass{article}&#10;\usepackage{amsmath}&#10;\usepackage{circuitikz}&#10;\pagestyle{empty}&#10;\begin{document}&#10;&#10;\begin{equation*}&#10;\int_{-\infty}^{\infty}x(\tau)\delta(t-\tau)d\tau=\boxed{x(t)}&#10;\end{equation*}&#10;&#10;\end{document}"/>
  <p:tag name="IGUANATEXSIZE" val="20"/>
  <p:tag name="IGUANATEXCURSOR" val="173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145206"/>
  <p:tag name="ORIGINALWIDTH" val="6.876325"/>
  <p:tag name="EMFCHILD" val="Tru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416988"/>
  <p:tag name="ORIGINALWIDTH" val="4.723945"/>
  <p:tag name="EMFCHILD" val="Tru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145206"/>
  <p:tag name="ORIGINALWIDTH" val="6.876325"/>
  <p:tag name="EMFCHILD" val="Tru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13046"/>
  <p:tag name="ORIGINALWIDTH" val="4.971551"/>
  <p:tag name="EMFCHILD" val="Tru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3"/>
  <p:tag name="ORIGINALWIDTH" val="2.316023"/>
  <p:tag name="EMFCHILD" val="Tru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13418"/>
  <p:tag name="ORIGINALWIDTH" val="4.83177"/>
  <p:tag name="EMFCHILD" val="Tru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3"/>
  <p:tag name="ORIGINALWIDTH" val="2.316023"/>
  <p:tag name="EMFCHILD" val="Tru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202984"/>
  <p:tag name="ORIGINALWIDTH" val="4.093024"/>
  <p:tag name="EMFCHILD" val="Tru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3"/>
  <p:tag name="ORIGINALWIDTH" val="2.316023"/>
  <p:tag name="EMFCHILD" val="Tru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46179"/>
  <p:tag name="ORIGINALWIDTH" val="3.064795"/>
  <p:tag name="EMFCHILD" val="Tru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984572"/>
  <p:tag name="ORIGINALWIDTH" val="6.099617"/>
  <p:tag name="EMFCHILD" val="Tru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13418"/>
  <p:tag name="ORIGINALWIDTH" val="4.83177"/>
  <p:tag name="EMFCHILD" val="Tru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3"/>
  <p:tag name="ORIGINALWIDTH" val="2.316023"/>
  <p:tag name="EMFCHILD" val="Tru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23623"/>
  <p:tag name="ORIGINALWIDTH" val="4.751881"/>
  <p:tag name="EMFCHILD" val="Tru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13418"/>
  <p:tag name="ORIGINALWIDTH" val="4.83177"/>
  <p:tag name="EMFCHILD" val="Tru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331217"/>
  <p:tag name="ORIGINALWIDTH" val="6.638691"/>
  <p:tag name="EMFCHILD" val="Tru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13046"/>
  <p:tag name="ORIGINALWIDTH" val="4.971551"/>
  <p:tag name="EMFCHILD" val="Tru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3"/>
  <p:tag name="ORIGINALWIDTH" val="2.316023"/>
  <p:tag name="EMFCHILD" val="Tru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46179"/>
  <p:tag name="ORIGINALWIDTH" val="3.064795"/>
  <p:tag name="EMFCHILD" val="Tru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3"/>
  <p:tag name="ORIGINALWIDTH" val="2.316023"/>
  <p:tag name="EMFCHILD" val="Tru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984572"/>
  <p:tag name="ORIGINALWIDTH" val="23.86362"/>
  <p:tag name="EMFCHILD" val="Tru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.33873"/>
  <p:tag name="ORIGINALWIDTH" val="0.3992927"/>
  <p:tag name="EMFCHILD" val="Tru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.33873"/>
  <p:tag name="ORIGINALWIDTH" val="0.3992927"/>
  <p:tag name="EMFCHILD" val="Tru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984572"/>
  <p:tag name="ORIGINALWIDTH" val="23.86362"/>
  <p:tag name="EMFCHILD" val="Tru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.31979"/>
  <p:tag name="ORIGINALWIDTH" val="114.4146"/>
  <p:tag name="OUTPUTTYPE" val="SVG"/>
  <p:tag name="IGUANATEXVERSION" val="160"/>
  <p:tag name="LATEXADDIN" val="\documentclass{article}&#10;\usepackage{amsmath}&#10;\usepackage{circuitikz}&#10;\pagestyle{empty}&#10;\begin{document}&#10;&#10;\begin{equation*}&#10;x(t)=\int_{-\infty}^{\infty}x(\tau)\delta(t-\tau)d\tau&#10;\end{equation*}&#10;&#10;\end{document}"/>
  <p:tag name="IGUANATEXSIZE" val="20"/>
  <p:tag name="IGUANATEXCURSOR" val="177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.31979"/>
  <p:tag name="ORIGINALWIDTH" val="115.6418"/>
  <p:tag name="OUTPUTTYPE" val="SVG"/>
  <p:tag name="IGUANATEXVERSION" val="160"/>
  <p:tag name="LATEXADDIN" val="\documentclass{article}&#10;\usepackage{amsmath}&#10;\usepackage{circuitikz}&#10;\pagestyle{empty}&#10;\begin{document}&#10;&#10;\begin{equation*}&#10;y(t)=\int_{-\infty}^{\infty}x(\tau)h(t-\tau)d\tau&#10;\end{equation*}&#10;&#10;\end{document}"/>
  <p:tag name="IGUANATEXSIZE" val="20"/>
  <p:tag name="IGUANATEXCURSOR" val="159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.31979"/>
  <p:tag name="ORIGINALWIDTH" val="189.5002"/>
  <p:tag name="OUTPUTTYPE" val="SVG"/>
  <p:tag name="IGUANATEXVERSION" val="160"/>
  <p:tag name="LATEXADDIN" val="\documentclass{article}&#10;\usepackage{amsmath}&#10;\usepackage{circuitikz}&#10;\pagestyle{empty}&#10;\begin{document}&#10;&#10;\begin{equation*}&#10;y(t)=x_1(t)*x_2(t)=\int_{-\infty}^{\infty}x_1(\tau)x_2(t-\tau)d\tau&#10;\end{equation*}&#10;&#10;\end{document}"/>
  <p:tag name="IGUANATEXSIZE" val="20"/>
  <p:tag name="IGUANATEXCURSOR" val="177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445805"/>
  <p:tag name="ORIGINALWIDTH" val="4.580721"/>
  <p:tag name="LATEXADDIN" val="\documentclass{article}&#10;\usepackage{amsmath}&#10;\usepackage{circuitikz}&#10;\pagestyle{empty}&#10;\begin{document}&#10;&#10;\begin{equation*}&#10;y(t)=x_1(t)*x_2(t)=\int_{-\infty}^{\infty}x_1(\tau)x_2(t-\tau)d\tau&#10;\end{equation*}&#10;&#10;\end{document}"/>
  <p:tag name="IGUANATEXSIZE" val="20"/>
  <p:tag name="IGUANATEXCURSOR" val="177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05269"/>
  <p:tag name="EMFCHILD" val="Tru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46178"/>
  <p:tag name="ORIGINALWIDTH" val="3.05049"/>
  <p:tag name="EMFCHILD" val="Tru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05269"/>
  <p:tag name="EMFCHILD" val="Tru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331217"/>
  <p:tag name="ORIGINALWIDTH" val="6.607786"/>
  <p:tag name="EMFCHILD" val="Tru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13045"/>
  <p:tag name="ORIGINALWIDTH" val="4.948372"/>
  <p:tag name="EMFCHILD" val="True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630634"/>
  <p:tag name="ORIGINALWIDTH" val="2.531832"/>
  <p:tag name="EMFCHILD" val="True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05269"/>
  <p:tag name="EMFCHILD" val="True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46178"/>
  <p:tag name="ORIGINALWIDTH" val="3.05049"/>
  <p:tag name="EMFCHILD" val="Tru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05269"/>
  <p:tag name="EMFCHILD" val="Tru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293896"/>
  <p:tag name="ORIGINALWIDTH" val="3.666582"/>
  <p:tag name="EMFCHILD" val="True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13045"/>
  <p:tag name="ORIGINALWIDTH" val="4.948372"/>
  <p:tag name="EMFCHILD" val="Tru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630634"/>
  <p:tag name="ORIGINALWIDTH" val="3.074353"/>
  <p:tag name="EMFCHILD" val="Tru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05269"/>
  <p:tag name="EMFCHILD" val="Tru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46178"/>
  <p:tag name="ORIGINALWIDTH" val="3.05049"/>
  <p:tag name="EMFCHILD" val="True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05269"/>
  <p:tag name="EMFCHILD" val="Tru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331217"/>
  <p:tag name="ORIGINALWIDTH" val="6.607786"/>
  <p:tag name="EMFCHILD" val="Tru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.13695"/>
  <p:tag name="ORIGINALWIDTH" val="8.813687"/>
  <p:tag name="EMFCHILD" val="Tru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145205"/>
  <p:tag name="ORIGINALWIDTH" val="6.84427"/>
  <p:tag name="EMFCHILD" val="Tru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416988"/>
  <p:tag name="ORIGINALWIDTH" val="4.701966"/>
  <p:tag name="EMFCHILD" val="Tru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145205"/>
  <p:tag name="ORIGINALWIDTH" val="6.84427"/>
  <p:tag name="EMFCHILD" val="Tru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13045"/>
  <p:tag name="ORIGINALWIDTH" val="4.948372"/>
  <p:tag name="EMFCHILD" val="Tru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630634"/>
  <p:tag name="ORIGINALWIDTH" val="2.531832"/>
  <p:tag name="EMFCHILD" val="True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05269"/>
  <p:tag name="EMFCHILD" val="Tru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13418"/>
  <p:tag name="ORIGINALWIDTH" val="4.80927"/>
  <p:tag name="EMFCHILD" val="Tru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05269"/>
  <p:tag name="EMFCHILD" val="Tru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13045"/>
  <p:tag name="ORIGINALWIDTH" val="4.948372"/>
  <p:tag name="EMFCHILD" val="Tru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630634"/>
  <p:tag name="ORIGINALWIDTH" val="3.074353"/>
  <p:tag name="EMFCHILD" val="Tru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05269"/>
  <p:tag name="EMFCHILD" val="Tru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46178"/>
  <p:tag name="ORIGINALWIDTH" val="3.05049"/>
  <p:tag name="EMFCHILD" val="True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984571"/>
  <p:tag name="ORIGINALWIDTH" val="6.071217"/>
  <p:tag name="EMFCHILD" val="True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13418"/>
  <p:tag name="ORIGINALWIDTH" val="4.80927"/>
  <p:tag name="EMFCHILD" val="True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05269"/>
  <p:tag name="EMFCHILD" val="Tru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23623"/>
  <p:tag name="ORIGINALWIDTH" val="4.729797"/>
  <p:tag name="EMFCHILD" val="Tru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13418"/>
  <p:tag name="ORIGINALWIDTH" val="4.80927"/>
  <p:tag name="EMFCHILD" val="Tru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445805"/>
  <p:tag name="ORIGINALWIDTH" val="4.60265"/>
  <p:tag name="LATEXADDIN" val="\documentclass{article}&#10;\usepackage{amsmath}&#10;\usepackage{circuitikz}&#10;\pagestyle{empty}&#10;\begin{document}&#10;&#10;\begin{equation*}&#10;y(t)=\int_{-\infty}^{\infty}x(\tau)h(t-\tau)d\tau&#10;\end{equation*}&#10;&#10;\end{document}"/>
  <p:tag name="IGUANATEXSIZE" val="20"/>
  <p:tag name="IGUANATEXCURSOR" val="159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16285"/>
  <p:tag name="EMFCHILD" val="Tru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46178"/>
  <p:tag name="ORIGINALWIDTH" val="3.065109"/>
  <p:tag name="EMFCHILD" val="Tru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16285"/>
  <p:tag name="EMFCHILD" val="Tru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331217"/>
  <p:tag name="ORIGINALWIDTH" val="6.639425"/>
  <p:tag name="EMFCHILD" val="Tru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.13695"/>
  <p:tag name="ORIGINALWIDTH" val="8.855873"/>
  <p:tag name="EMFCHILD" val="Tru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145205"/>
  <p:tag name="ORIGINALWIDTH" val="6.877006"/>
  <p:tag name="EMFCHILD" val="Tru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416988"/>
  <p:tag name="ORIGINALWIDTH" val="4.724469"/>
  <p:tag name="EMFCHILD" val="Tru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145205"/>
  <p:tag name="ORIGINALWIDTH" val="6.877006"/>
  <p:tag name="EMFCHILD" val="True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13045"/>
  <p:tag name="ORIGINALWIDTH" val="4.972075"/>
  <p:tag name="EMFCHILD" val="Tru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16285"/>
  <p:tag name="EMFCHILD" val="Tru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13418"/>
  <p:tag name="ORIGINALWIDTH" val="4.832294"/>
  <p:tag name="EMFCHILD" val="Tru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16285"/>
  <p:tag name="EMFCHILD" val="Tru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23623"/>
  <p:tag name="ORIGINALWIDTH" val="4.902159"/>
  <p:tag name="EMFCHILD" val="Tru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16285"/>
  <p:tag name="EMFCHILD" val="True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46178"/>
  <p:tag name="ORIGINALWIDTH" val="3.065109"/>
  <p:tag name="EMFCHILD" val="Tru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984571"/>
  <p:tag name="ORIGINALWIDTH" val="6.100246"/>
  <p:tag name="EMFCHILD" val="Tru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13418"/>
  <p:tag name="ORIGINALWIDTH" val="4.832294"/>
  <p:tag name="EMFCHILD" val="Tru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16285"/>
  <p:tag name="EMFCHILD" val="Tru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23623"/>
  <p:tag name="ORIGINALWIDTH" val="4.752405"/>
  <p:tag name="EMFCHILD" val="Tru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13418"/>
  <p:tag name="ORIGINALWIDTH" val="4.832294"/>
  <p:tag name="EMFCHILD" val="Tru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13045"/>
  <p:tag name="ORIGINALWIDTH" val="4.939962"/>
  <p:tag name="LATEXADDIN" val="\documentclass{article}&#10;\usepackage{amsmath}&#10;\usepackage{circuitikz}&#10;\pagestyle{empty}&#10;\begin{document}&#10;&#10;\begin{equation*}&#10;x(t)=\int_{-\infty}^{\infty}x(\tau)\delta(t-\tau)d\tau&#10;\end{equation*}&#10;&#10;\end{document}"/>
  <p:tag name="IGUANATEXSIZE" val="20"/>
  <p:tag name="IGUANATEXCURSOR" val="177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01351"/>
  <p:tag name="EMFCHILD" val="Tru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46178"/>
  <p:tag name="ORIGINALWIDTH" val="3.045319"/>
  <p:tag name="EMFCHILD" val="Tru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01351"/>
  <p:tag name="EMFCHILD" val="Tru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331217"/>
  <p:tag name="ORIGINALWIDTH" val="6.596555"/>
  <p:tag name="EMFCHILD" val="Tru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.13695"/>
  <p:tag name="ORIGINALWIDTH" val="8.798748"/>
  <p:tag name="EMFCHILD" val="True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145205"/>
  <p:tag name="ORIGINALWIDTH" val="6.832674"/>
  <p:tag name="EMFCHILD" val="Tru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416988"/>
  <p:tag name="ORIGINALWIDTH" val="4.693974"/>
  <p:tag name="EMFCHILD" val="True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145205"/>
  <p:tag name="ORIGINALWIDTH" val="6.832674"/>
  <p:tag name="EMFCHILD" val="Tru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13045"/>
  <p:tag name="ORIGINALWIDTH" val="4.939962"/>
  <p:tag name="EMFCHILD" val="True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01351"/>
  <p:tag name="EMFCHILD" val="Tru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13418"/>
  <p:tag name="ORIGINALWIDTH" val="4.801121"/>
  <p:tag name="EMFCHILD" val="True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01351"/>
  <p:tag name="EMFCHILD" val="Tru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202982"/>
  <p:tag name="ORIGINALWIDTH" val="4.067074"/>
  <p:tag name="EMFCHILD" val="True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01351"/>
  <p:tag name="EMFCHILD" val="Tru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46178"/>
  <p:tag name="ORIGINALWIDTH" val="3.045319"/>
  <p:tag name="EMFCHILD" val="True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984571"/>
  <p:tag name="ORIGINALWIDTH" val="6.060927"/>
  <p:tag name="EMFCHILD" val="Tru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13418"/>
  <p:tag name="ORIGINALWIDTH" val="4.801121"/>
  <p:tag name="EMFCHILD" val="True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01351"/>
  <p:tag name="EMFCHILD" val="True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23623"/>
  <p:tag name="ORIGINALWIDTH" val="4.721753"/>
  <p:tag name="EMFCHILD" val="Tru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13418"/>
  <p:tag name="ORIGINALWIDTH" val="4.801121"/>
  <p:tag name="EMFCHILD" val="True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15.98788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x(t)&#10;\end{equation*}&#10;&#10;&#10;\end{document}"/>
  <p:tag name="IGUANATEXSIZE" val="24"/>
  <p:tag name="IGUANATEXCURSOR" val="142"/>
  <p:tag name="TRANSPARENCY" val="True"/>
  <p:tag name="LATEXENGINEID" val="0"/>
  <p:tag name="TEMPFOLDER" val="c:\temp\"/>
  <p:tag name="LATEXFORMHEIGHT" val="320"/>
  <p:tag name="LATEXFORMWIDTH" val="385"/>
  <p:tag name="LATEXFORMWRAP" val="True"/>
  <p:tag name="BITMAPVECTOR" val="1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15.77191"/>
  <p:tag name="OUTPUTTYPE" val="SVG"/>
  <p:tag name="IGUANATEXVERSION" val="160"/>
  <p:tag name="LATEXADDIN" val="\documentclass{article}&#10;\usepackage{amsmath}&#10;\usepackage{gensymb}&#10;\usepackage{amssymb}&#10;\pagestyle{empty}&#10;\begin{document}&#10;&#10;\begin{equation*}&#10;h(t)&#10;\end{equation*}&#10;&#10;&#10;\end{document}"/>
  <p:tag name="IGUANATEXSIZE" val="24"/>
  <p:tag name="IGUANATEXCURSOR" val="142"/>
  <p:tag name="TRANSPARENCY" val="True"/>
  <p:tag name="LATEXENGINEID" val="0"/>
  <p:tag name="TEMPFOLDER" val="c:\temp\"/>
  <p:tag name="LATEXFORMHEIGHT" val="320"/>
  <p:tag name="LATEXFORMWIDTH" val="385"/>
  <p:tag name="LATEXFORMWRAP" val="True"/>
  <p:tag name="BITMAPVECTOR" val="1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848046"/>
  <p:tag name="ORIGINALWIDTH" val="4.963551"/>
  <p:tag name="LATEXADDIN" val="\documentclass{article}&#10;\usepackage{amsmath}&#10;\usepackage{gensymb}&#10;\usepackage{amssymb}&#10;\pagestyle{empty}&#10;\begin{document}&#10;&#10;\begin{equation*}&#10;h(t)&#10;\end{equation*}&#10;&#10;&#10;\end{document}"/>
  <p:tag name="IGUANATEXSIZE" val="24"/>
  <p:tag name="IGUANATEXCURSOR" val="142"/>
  <p:tag name="TRANSPARENCY" val="True"/>
  <p:tag name="LATEXENGINEID" val="0"/>
  <p:tag name="TEMPFOLDER" val="c:\temp\"/>
  <p:tag name="LATEXFORMHEIGHT" val="320"/>
  <p:tag name="LATEXFORMWIDTH" val="385"/>
  <p:tag name="LATEXFORMWRAP" val="True"/>
  <p:tag name="BITMAPVECTOR" val="1"/>
  <p:tag name="EMFCHILD" val="Tru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45285"/>
  <p:tag name="EMFCHILD" val="Tru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53"/>
  <p:tag name="ORIGINALWIDTH" val="3.103489"/>
  <p:tag name="EMFCHILD" val="Tru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45285"/>
  <p:tag name="EMFCHILD" val="Tru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00255"/>
  <p:tag name="ORIGINALWIDTH" val="5.034335"/>
  <p:tag name="LATEXADDIN" val="\documentclass{article}&#10;\usepackage{amsmath}&#10;\usepackage{gensymb}&#10;\usepackage{amssymb}&#10;\pagestyle{empty}&#10;\begin{document}&#10;&#10;\begin{equation*}&#10;x(t)&#10;\end{equation*}&#10;&#10;&#10;\end{document}"/>
  <p:tag name="IGUANATEXSIZE" val="24"/>
  <p:tag name="IGUANATEXCURSOR" val="142"/>
  <p:tag name="TRANSPARENCY" val="True"/>
  <p:tag name="LATEXENGINEID" val="0"/>
  <p:tag name="TEMPFOLDER" val="c:\temp\"/>
  <p:tag name="LATEXFORMHEIGHT" val="320"/>
  <p:tag name="LATEXFORMWIDTH" val="385"/>
  <p:tag name="LATEXFORMWRAP" val="True"/>
  <p:tag name="BITMAPVECTOR" val="1"/>
  <p:tag name="EMFCHILD" val="Tru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45285"/>
  <p:tag name="EMFCHILD" val="True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87553"/>
  <p:tag name="ORIGINALWIDTH" val="3.103489"/>
  <p:tag name="EMFCHILD" val="True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1355"/>
  <p:tag name="ORIGINALWIDTH" val="2.345285"/>
  <p:tag name="EMFCHILD" val="True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.31979"/>
  <p:tag name="ORIGINALWIDTH" val="115.6418"/>
  <p:tag name="OUTPUTTYPE" val="SVG"/>
  <p:tag name="IGUANATEXVERSION" val="160"/>
  <p:tag name="LATEXADDIN" val="\documentclass{article}&#10;\usepackage{amsmath}&#10;\usepackage{circuitikz}&#10;\pagestyle{empty}&#10;\begin{document}&#10;&#10;\begin{equation*}&#10;y(t)=\int_{-\infty}^{\infty}x(\tau)h(t-\tau)d\tau&#10;\end{equation*}&#10;&#10;\end{document}"/>
  <p:tag name="IGUANATEXSIZE" val="20"/>
  <p:tag name="IGUANATEXCURSOR" val="159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802608"/>
  <p:tag name="ORIGINALWIDTH" val="84.02027"/>
  <p:tag name="OUTPUTTYPE" val="SVG"/>
  <p:tag name="IGUANATEXVERSION" val="160"/>
  <p:tag name="LATEXADDIN" val="\documentclass{article}&#10;\usepackage{amsmath}&#10;\usepackage{amsfonts}&#10;\usepackage{gensymb}&#10;\usepackage{txfonts}&#10;\usepackage{circuitikz}&#10;\pagestyle{empty}&#10;\DeclareMathOperator*{\argmin}{arg\;min}&#10;\DeclareMathOperator*{\argmax}{arg\;max}&#10;\begin{document}&#10;&#10;\begin{equation*}&#10;h(t-\tau)=h(-(\tau-t))&#10;\end{equation*}&#10;&#10;\end{document}"/>
  <p:tag name="IGUANATEXSIZE" val="16"/>
  <p:tag name="IGUANATEXCURSOR" val="291"/>
  <p:tag name="TRANSPARENCY" val="True"/>
  <p:tag name="LATEXENGINEID" val="0"/>
  <p:tag name="TEMPFOLDER" val="c:\temp\"/>
  <p:tag name="LATEXFORMHEIGHT" val="320"/>
  <p:tag name="LATEXFORMWIDTH" val="385"/>
  <p:tag name="LATEXFORMWRAP" val="True"/>
  <p:tag name="BITMAPVECTOR" val="1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802608"/>
  <p:tag name="ORIGINALWIDTH" val="16.15074"/>
  <p:tag name="OUTPUTTYPE" val="SVG"/>
  <p:tag name="IGUANATEXVERSION" val="160"/>
  <p:tag name="LATEXADDIN" val="\documentclass{article}&#10;\usepackage{amsmath}&#10;\usepackage{amsfonts}&#10;\usepackage{gensymb}&#10;\usepackage{txfonts}&#10;\usepackage{circuitikz}&#10;\pagestyle{empty}&#10;\DeclareMathOperator*{\argmin}{arg\;min}&#10;\DeclareMathOperator*{\argmax}{arg\;max}&#10;\begin{document}&#10;&#10;\begin{equation*}&#10;h(\tau)&#10;\end{equation*}&#10;&#10;\end{document}"/>
  <p:tag name="IGUANATEXSIZE" val="16"/>
  <p:tag name="IGUANATEXCURSOR" val="276"/>
  <p:tag name="TRANSPARENCY" val="True"/>
  <p:tag name="LATEXENGINEID" val="0"/>
  <p:tag name="TEMPFOLDER" val="c:\temp\"/>
  <p:tag name="LATEXFORMHEIGHT" val="320"/>
  <p:tag name="LATEXFORMWIDTH" val="385"/>
  <p:tag name="LATEXFORMWRAP" val="True"/>
  <p:tag name="BITMAPVECTOR" val="1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802608"/>
  <p:tag name="ORIGINALWIDTH" val="21.51934"/>
  <p:tag name="OUTPUTTYPE" val="SVG"/>
  <p:tag name="IGUANATEXVERSION" val="160"/>
  <p:tag name="LATEXADDIN" val="\documentclass{article}&#10;\usepackage{amsmath}&#10;\usepackage{amsfonts}&#10;\usepackage{gensymb}&#10;\usepackage{txfonts}&#10;\usepackage{circuitikz}&#10;\pagestyle{empty}&#10;\DeclareMathOperator*{\argmin}{arg\;min}&#10;\DeclareMathOperator*{\argmax}{arg\;max}&#10;\begin{document}&#10;&#10;\begin{equation*}&#10;h(-\tau)&#10;\end{equation*}&#10;&#10;\end{document}"/>
  <p:tag name="IGUANATEXSIZE" val="16"/>
  <p:tag name="IGUANATEXCURSOR" val="272"/>
  <p:tag name="TRANSPARENCY" val="True"/>
  <p:tag name="LATEXENGINEID" val="0"/>
  <p:tag name="TEMPFOLDER" val="c:\temp\"/>
  <p:tag name="LATEXFORMHEIGHT" val="320"/>
  <p:tag name="LATEXFORMWIDTH" val="385"/>
  <p:tag name="LATEXFORMWRAP" val="True"/>
  <p:tag name="BITMAPVECTOR" val="1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802608"/>
  <p:tag name="ORIGINALWIDTH" val="29.37422"/>
  <p:tag name="OUTPUTTYPE" val="SVG"/>
  <p:tag name="IGUANATEXVERSION" val="160"/>
  <p:tag name="LATEXADDIN" val="\documentclass{article}&#10;\usepackage{amsmath}&#10;\usepackage{amsfonts}&#10;\usepackage{gensymb}&#10;\usepackage{txfonts}&#10;\usepackage{circuitikz}&#10;\pagestyle{empty}&#10;\DeclareMathOperator*{\argmin}{arg\;min}&#10;\DeclareMathOperator*{\argmax}{arg\;max}&#10;\begin{document}&#10;&#10;\begin{equation*}&#10;h(t-\tau)&#10;\end{equation*}&#10;&#10;\end{document}"/>
  <p:tag name="IGUANATEXSIZE" val="16"/>
  <p:tag name="IGUANATEXCURSOR" val="273"/>
  <p:tag name="TRANSPARENCY" val="True"/>
  <p:tag name="LATEXENGINEID" val="0"/>
  <p:tag name="TEMPFOLDER" val="c:\temp\"/>
  <p:tag name="LATEXFORMHEIGHT" val="320"/>
  <p:tag name="LATEXFORMWIDTH" val="385"/>
  <p:tag name="LATEXFORMWRAP" val="True"/>
  <p:tag name="BITMAPVECTOR" val="1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83021"/>
  <p:tag name="ORIGINALWIDTH" val="4.555758"/>
  <p:tag name="LATEXADDIN" val="\documentclass{article}&#10;\usepackage{amsmath}&#10;\usepackage{amsfonts}&#10;\usepackage{gensymb}&#10;\usepackage{txfonts}&#10;\usepackage{circuitikz}&#10;\pagestyle{empty}&#10;\DeclareMathOperator*{\argmin}{arg\;min}&#10;\DeclareMathOperator*{\argmax}{arg\;max}&#10;\begin{document}&#10;&#10;\begin{equation*}&#10;h(t-\tau)&#10;\end{equation*}&#10;&#10;\end{document}"/>
  <p:tag name="IGUANATEXSIZE" val="16"/>
  <p:tag name="IGUANATEXCURSOR" val="273"/>
  <p:tag name="TRANSPARENCY" val="True"/>
  <p:tag name="LATEXENGINEID" val="0"/>
  <p:tag name="TEMPFOLDER" val="c:\temp\"/>
  <p:tag name="LATEXFORMHEIGHT" val="320"/>
  <p:tag name="LATEXFORMWIDTH" val="385"/>
  <p:tag name="LATEXFORMWRAP" val="True"/>
  <p:tag name="BITMAPVECTOR" val="1"/>
  <p:tag name="EMFCHILD" val="True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730954"/>
  <p:tag name="ORIGINALWIDTH" val="2.540896"/>
  <p:tag name="EMFCHILD" val="True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.701181"/>
  <p:tag name="ORIGINALWIDTH" val="2.57067"/>
  <p:tag name="EMFCHILD" val="True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5752952"/>
  <p:tag name="ORIGINALWIDTH" val="5.100837"/>
  <p:tag name="EMFCHILD" val="True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626476"/>
  <p:tag name="ORIGINALWIDTH" val="4.64508"/>
  <p:tag name="EMFCHILD" val="True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730954"/>
  <p:tag name="ORIGINALWIDTH" val="2.540896"/>
  <p:tag name="EMFCHILD" val="True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83021"/>
  <p:tag name="ORIGINALWIDTH" val="4.456694"/>
  <p:tag name="LATEXADDIN" val="\documentclass{article}&#10;\usepackage{amsmath}&#10;\usepackage{amsfonts}&#10;\usepackage{gensymb}&#10;\usepackage{txfonts}&#10;\usepackage{circuitikz}&#10;\pagestyle{empty}&#10;\DeclareMathOperator*{\argmin}{arg\;min}&#10;\DeclareMathOperator*{\argmax}{arg\;max}&#10;\begin{document}&#10;&#10;\begin{equation*}&#10;h(-\tau)&#10;\end{equation*}&#10;&#10;\end{document}"/>
  <p:tag name="IGUANATEXSIZE" val="16"/>
  <p:tag name="IGUANATEXCURSOR" val="272"/>
  <p:tag name="TRANSPARENCY" val="True"/>
  <p:tag name="LATEXENGINEID" val="0"/>
  <p:tag name="TEMPFOLDER" val="c:\temp\"/>
  <p:tag name="LATEXFORMHEIGHT" val="320"/>
  <p:tag name="LATEXFORMWIDTH" val="385"/>
  <p:tag name="LATEXFORMWRAP" val="True"/>
  <p:tag name="BITMAPVECTOR" val="1"/>
  <p:tag name="EMFCHILD" val="True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730954"/>
  <p:tag name="ORIGINALWIDTH" val="2.48563"/>
  <p:tag name="EMFCHILD" val="True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5752952"/>
  <p:tag name="ORIGINALWIDTH" val="4.989961"/>
  <p:tag name="EMFCHILD" val="Tru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626476"/>
  <p:tag name="ORIGINALWIDTH" val="4.544095"/>
  <p:tag name="EMFCHILD" val="Tru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730954"/>
  <p:tag name="ORIGINALWIDTH" val="2.48563"/>
  <p:tag name="EMFCHILD" val="Tru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83021"/>
  <p:tag name="ORIGINALWIDTH" val="4.69813"/>
  <p:tag name="LATEXADDIN" val="\documentclass{article}&#10;\usepackage{amsmath}&#10;\usepackage{amsfonts}&#10;\usepackage{gensymb}&#10;\usepackage{txfonts}&#10;\usepackage{circuitikz}&#10;\pagestyle{empty}&#10;\DeclareMathOperator*{\argmin}{arg\;min}&#10;\DeclareMathOperator*{\argmax}{arg\;max}&#10;\begin{document}&#10;&#10;\begin{equation*}&#10;h(\tau)&#10;\end{equation*}&#10;&#10;\end{document}"/>
  <p:tag name="IGUANATEXSIZE" val="16"/>
  <p:tag name="IGUANATEXCURSOR" val="276"/>
  <p:tag name="TRANSPARENCY" val="True"/>
  <p:tag name="LATEXENGINEID" val="0"/>
  <p:tag name="TEMPFOLDER" val="c:\temp\"/>
  <p:tag name="LATEXFORMHEIGHT" val="320"/>
  <p:tag name="LATEXFORMWIDTH" val="385"/>
  <p:tag name="LATEXFORMWRAP" val="True"/>
  <p:tag name="BITMAPVECTOR" val="1"/>
  <p:tag name="EMFCHILD" val="Tru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730954"/>
  <p:tag name="ORIGINALWIDTH" val="2.620275"/>
  <p:tag name="EMFCHILD" val="Tru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626476"/>
  <p:tag name="ORIGINALWIDTH" val="4.790256"/>
  <p:tag name="EMFCHILD" val="Tru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730954"/>
  <p:tag name="ORIGINALWIDTH" val="2.620275"/>
  <p:tag name="EMFCHILD" val="True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83021"/>
  <p:tag name="ORIGINALWIDTH" val="4.542323"/>
  <p:tag name="LATEXADDIN" val="\documentclass{article}&#10;\usepackage{amsmath}&#10;\usepackage{amsfonts}&#10;\usepackage{gensymb}&#10;\usepackage{txfonts}&#10;\usepackage{circuitikz}&#10;\pagestyle{empty}&#10;\DeclareMathOperator*{\argmin}{arg\;min}&#10;\DeclareMathOperator*{\argmax}{arg\;max}&#10;\begin{document}&#10;&#10;\begin{equation*}&#10;h(t-\tau)=h(-(\tau-t))&#10;\end{equation*}&#10;&#10;\end{document}"/>
  <p:tag name="IGUANATEXSIZE" val="16"/>
  <p:tag name="IGUANATEXCURSOR" val="291"/>
  <p:tag name="TRANSPARENCY" val="True"/>
  <p:tag name="LATEXENGINEID" val="0"/>
  <p:tag name="TEMPFOLDER" val="c:\temp\"/>
  <p:tag name="LATEXFORMHEIGHT" val="320"/>
  <p:tag name="LATEXFORMWIDTH" val="385"/>
  <p:tag name="LATEXFORMWRAP" val="True"/>
  <p:tag name="BITMAPVECTOR" val="1"/>
  <p:tag name="EMFCHILD" val="Tru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730954"/>
  <p:tag name="ORIGINALWIDTH" val="2.533415"/>
  <p:tag name="EMFCHILD" val="True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.701181"/>
  <p:tag name="ORIGINALWIDTH" val="2.563091"/>
  <p:tag name="EMFCHILD" val="Tru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5752953"/>
  <p:tag name="ORIGINALWIDTH" val="5.085826"/>
  <p:tag name="EMFCHILD" val="Tru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626476"/>
  <p:tag name="ORIGINALWIDTH" val="4.631398"/>
  <p:tag name="EMFCHILD" val="Tru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730954"/>
  <p:tag name="ORIGINALWIDTH" val="2.533415"/>
  <p:tag name="EMFCHILD" val="Tru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650984"/>
  <p:tag name="ORIGINALWIDTH" val="5.066831"/>
  <p:tag name="EMFCHILD" val="True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83021"/>
  <p:tag name="ORIGINALWIDTH" val="4.542323"/>
  <p:tag name="EMFCHILD" val="Tru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730954"/>
  <p:tag name="ORIGINALWIDTH" val="2.533415"/>
  <p:tag name="EMFCHILD" val="True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5752953"/>
  <p:tag name="ORIGINALWIDTH" val="5.085826"/>
  <p:tag name="EMFCHILD" val="True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730954"/>
  <p:tag name="ORIGINALWIDTH" val="2.533415"/>
  <p:tag name="EMFCHILD" val="Tru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626476"/>
  <p:tag name="ORIGINALWIDTH" val="4.631398"/>
  <p:tag name="EMFCHILD" val="Tru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5752953"/>
  <p:tag name="ORIGINALWIDTH" val="5.085826"/>
  <p:tag name="EMFCHILD" val="Tru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.701181"/>
  <p:tag name="ORIGINALWIDTH" val="2.563091"/>
  <p:tag name="EMFCHILD" val="Tru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730954"/>
  <p:tag name="ORIGINALWIDTH" val="2.533415"/>
  <p:tag name="EMFCHILD" val="Tru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730954"/>
  <p:tag name="ORIGINALWIDTH" val="2.533415"/>
  <p:tag name="EMFCHILD" val="Tru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445805"/>
  <p:tag name="ORIGINALWIDTH" val="4.60265"/>
  <p:tag name="LATEXADDIN" val="\documentclass{article}&#10;\usepackage{amsmath}&#10;\usepackage{circuitikz}&#10;\pagestyle{empty}&#10;\begin{document}&#10;&#10;\begin{equation*}&#10;y(t)=\int_{-\infty}^{\infty}x(\tau)h(t-\tau)d\tau&#10;\end{equation*}&#10;&#10;\end{document}"/>
  <p:tag name="IGUANATEXSIZE" val="20"/>
  <p:tag name="IGUANATEXCURSOR" val="159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16285"/>
  <p:tag name="EMFCHILD" val="Tru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46178"/>
  <p:tag name="ORIGINALWIDTH" val="3.065109"/>
  <p:tag name="EMFCHILD" val="Tru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16285"/>
  <p:tag name="EMFCHILD" val="True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331217"/>
  <p:tag name="ORIGINALWIDTH" val="6.639425"/>
  <p:tag name="EMFCHILD" val="Tru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.13695"/>
  <p:tag name="ORIGINALWIDTH" val="8.855873"/>
  <p:tag name="EMFCHILD" val="True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145205"/>
  <p:tag name="ORIGINALWIDTH" val="6.877006"/>
  <p:tag name="EMFCHILD" val="Tru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416988"/>
  <p:tag name="ORIGINALWIDTH" val="4.724469"/>
  <p:tag name="EMFCHILD" val="Tru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145205"/>
  <p:tag name="ORIGINALWIDTH" val="6.877006"/>
  <p:tag name="EMFCHILD" val="Tru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13045"/>
  <p:tag name="ORIGINALWIDTH" val="4.972075"/>
  <p:tag name="EMFCHILD" val="Tru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16285"/>
  <p:tag name="EMFCHILD" val="Tru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13418"/>
  <p:tag name="ORIGINALWIDTH" val="4.832294"/>
  <p:tag name="EMFCHILD" val="Tru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16285"/>
  <p:tag name="EMFCHILD" val="True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23623"/>
  <p:tag name="ORIGINALWIDTH" val="4.902159"/>
  <p:tag name="EMFCHILD" val="True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16285"/>
  <p:tag name="EMFCHILD" val="Tru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46178"/>
  <p:tag name="ORIGINALWIDTH" val="3.065109"/>
  <p:tag name="EMFCHILD" val="Tru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984571"/>
  <p:tag name="ORIGINALWIDTH" val="6.100246"/>
  <p:tag name="EMFCHILD" val="True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13418"/>
  <p:tag name="ORIGINALWIDTH" val="4.832294"/>
  <p:tag name="EMFCHILD" val="Tru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16285"/>
  <p:tag name="EMFCHILD" val="Tru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23623"/>
  <p:tag name="ORIGINALWIDTH" val="4.752405"/>
  <p:tag name="EMFCHILD" val="Tru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13418"/>
  <p:tag name="ORIGINALWIDTH" val="4.832294"/>
  <p:tag name="EMFCHILD" val="Tru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.31979"/>
  <p:tag name="ORIGINALWIDTH" val="115.6418"/>
  <p:tag name="OUTPUTTYPE" val="SVG"/>
  <p:tag name="IGUANATEXVERSION" val="160"/>
  <p:tag name="LATEXADDIN" val="\documentclass{article}&#10;\usepackage{amsmath}&#10;\usepackage{circuitikz}&#10;\pagestyle{empty}&#10;\begin{document}&#10;&#10;\begin{equation*}&#10;y(t)=\int_{-\infty}^{\infty}x(\tau)h(t-\tau)d\tau&#10;\end{equation*}&#10;&#10;\end{document}"/>
  <p:tag name="IGUANATEXSIZE" val="20"/>
  <p:tag name="IGUANATEXCURSOR" val="159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.26644"/>
  <p:tag name="ORIGINALWIDTH" val="39.41869"/>
  <p:tag name="OUTPUTTYPE" val="SVG"/>
  <p:tag name="IGUANATEXVERSION" val="160"/>
  <p:tag name="LATEXADDIN" val="\documentclass{article}&#10;\usepackage{amsmath}&#10;\usepackage{amsfonts}&#10;\usepackage{gensymb}&#10;\usepackage{txfonts}&#10;\usepackage{circuitikz}&#10;\pagestyle{empty}&#10;\DeclareMathOperator*{\argmin}{arg\;min}&#10;\DeclareMathOperator*{\argmax}{arg\;max}&#10;\begin{document}&#10;&#10;\begin{equation*}&#10;\boxed{y(2)=0}&#10;\end{equation*}&#10;&#10;\end{document}"/>
  <p:tag name="IGUANATEXSIZE" val="16"/>
  <p:tag name="IGUANATEXCURSOR" val="283"/>
  <p:tag name="TRANSPARENCY" val="True"/>
  <p:tag name="LATEXENGINEID" val="0"/>
  <p:tag name="TEMPFOLDER" val="c:\temp\"/>
  <p:tag name="LATEXFORMHEIGHT" val="320"/>
  <p:tag name="LATEXFORMWIDTH" val="385"/>
  <p:tag name="LATEXFORMWRAP" val="True"/>
  <p:tag name="BITMAPVECTOR" val="1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.26644"/>
  <p:tag name="ORIGINALWIDTH" val="45.75284"/>
  <p:tag name="OUTPUTTYPE" val="SVG"/>
  <p:tag name="IGUANATEXVERSION" val="160"/>
  <p:tag name="LATEXADDIN" val="\documentclass{article}&#10;\usepackage{amsmath}&#10;\usepackage{amsfonts}&#10;\usepackage{gensymb}&#10;\usepackage{txfonts}&#10;\usepackage{circuitikz}&#10;\pagestyle{empty}&#10;\DeclareMathOperator*{\argmin}{arg\;min}&#10;\DeclareMathOperator*{\argmax}{arg\;max}&#10;\begin{document}&#10;&#10;\begin{equation*}&#10;\boxed{y(3)=-2}&#10;\end{equation*}&#10;&#10;\end{document}"/>
  <p:tag name="IGUANATEXSIZE" val="16"/>
  <p:tag name="IGUANATEXCURSOR" val="283"/>
  <p:tag name="TRANSPARENCY" val="True"/>
  <p:tag name="LATEXENGINEID" val="0"/>
  <p:tag name="TEMPFOLDER" val="c:\temp\"/>
  <p:tag name="LATEXFORMHEIGHT" val="320"/>
  <p:tag name="LATEXFORMWIDTH" val="385"/>
  <p:tag name="LATEXFORMWRAP" val="True"/>
  <p:tag name="BITMAPVECTOR" val="1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742816"/>
  <p:tag name="ORIGINALWIDTH" val="4.442125"/>
  <p:tag name="LATEXADDIN" val="\documentclass{article}&#10;\usepackage{amsmath}&#10;\usepackage{amsfonts}&#10;\usepackage{gensymb}&#10;\usepackage{txfonts}&#10;\usepackage{circuitikz}&#10;\pagestyle{empty}&#10;\DeclareMathOperator*{\argmin}{arg\;min}&#10;\DeclareMathOperator*{\argmax}{arg\;max}&#10;\begin{document}&#10;&#10;\begin{equation*}&#10;\boxed{y(3)=-2}&#10;\end{equation*}&#10;&#10;\end{document}"/>
  <p:tag name="IGUANATEXSIZE" val="16"/>
  <p:tag name="IGUANATEXCURSOR" val="283"/>
  <p:tag name="TRANSPARENCY" val="True"/>
  <p:tag name="LATEXENGINEID" val="0"/>
  <p:tag name="TEMPFOLDER" val="c:\temp\"/>
  <p:tag name="LATEXFORMHEIGHT" val="320"/>
  <p:tag name="LATEXFORMWIDTH" val="385"/>
  <p:tag name="LATEXFORMWRAP" val="True"/>
  <p:tag name="BITMAPVECTOR" val="1"/>
  <p:tag name="EMFCHILD" val="True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889668"/>
  <p:tag name="ORIGINALWIDTH" val="2.527066"/>
  <p:tag name="EMFCHILD" val="Tru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190947"/>
  <p:tag name="ORIGINALWIDTH" val="3.83996"/>
  <p:tag name="EMFCHILD" val="Tru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889668"/>
  <p:tag name="ORIGINALWIDTH" val="2.527066"/>
  <p:tag name="EMFCHILD" val="Tru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699213"/>
  <p:tag name="ORIGINALWIDTH" val="5.054182"/>
  <p:tag name="EMFCHILD" val="Tru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5857777"/>
  <p:tag name="ORIGINALWIDTH" val="5.073129"/>
  <p:tag name="EMFCHILD" val="Tru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45031"/>
  <p:tag name="ORIGINALWIDTH" val="4.392765"/>
  <p:tag name="EMFCHILD" val="Tru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4184056"/>
  <p:tag name="ORIGINALWIDTH" val="45.75284"/>
  <p:tag name="EMFCHILD" val="Tru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.84799"/>
  <p:tag name="ORIGINALWIDTH" val="0.396309"/>
  <p:tag name="EMFCHILD" val="True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.84799"/>
  <p:tag name="ORIGINALWIDTH" val="0.396309"/>
  <p:tag name="EMFCHILD" val="True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4184056"/>
  <p:tag name="ORIGINALWIDTH" val="45.75284"/>
  <p:tag name="EMFCHILD" val="True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742815"/>
  <p:tag name="ORIGINALWIDTH" val="4.438484"/>
  <p:tag name="LATEXADDIN" val="\documentclass{article}&#10;\usepackage{amsmath}&#10;\usepackage{amsfonts}&#10;\usepackage{gensymb}&#10;\usepackage{txfonts}&#10;\usepackage{circuitikz}&#10;\pagestyle{empty}&#10;\DeclareMathOperator*{\argmin}{arg\;min}&#10;\DeclareMathOperator*{\argmax}{arg\;max}&#10;\begin{document}&#10;&#10;\begin{equation*}&#10;\boxed{y(2)=0}&#10;\end{equation*}&#10;&#10;\end{document}"/>
  <p:tag name="IGUANATEXSIZE" val="16"/>
  <p:tag name="IGUANATEXCURSOR" val="283"/>
  <p:tag name="TRANSPARENCY" val="True"/>
  <p:tag name="LATEXENGINEID" val="0"/>
  <p:tag name="TEMPFOLDER" val="c:\temp\"/>
  <p:tag name="LATEXFORMHEIGHT" val="320"/>
  <p:tag name="LATEXFORMWIDTH" val="385"/>
  <p:tag name="LATEXFORMWRAP" val="True"/>
  <p:tag name="BITMAPVECTOR" val="1"/>
  <p:tag name="EMFCHILD" val="Tru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889666"/>
  <p:tag name="ORIGINALWIDTH" val="2.525"/>
  <p:tag name="EMFCHILD" val="Tru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45029"/>
  <p:tag name="ORIGINALWIDTH" val="4.389173"/>
  <p:tag name="EMFCHILD" val="True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889666"/>
  <p:tag name="ORIGINALWIDTH" val="2.525"/>
  <p:tag name="EMFCHILD" val="Tru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699213"/>
  <p:tag name="ORIGINALWIDTH" val="5.050049"/>
  <p:tag name="EMFCHILD" val="Tru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190945"/>
  <p:tag name="ORIGINALWIDTH" val="4.458218"/>
  <p:tag name="EMFCHILD" val="Tru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4184055"/>
  <p:tag name="ORIGINALWIDTH" val="39.41869"/>
  <p:tag name="EMFCHILD" val="Tru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.84798"/>
  <p:tag name="ORIGINALWIDTH" val="0.3959645"/>
  <p:tag name="EMFCHILD" val="True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.84798"/>
  <p:tag name="ORIGINALWIDTH" val="0.3959645"/>
  <p:tag name="EMFCHILD" val="Tru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4184055"/>
  <p:tag name="ORIGINALWIDTH" val="39.41869"/>
  <p:tag name="EMFCHILD" val="Tru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445805"/>
  <p:tag name="ORIGINALWIDTH" val="4.60265"/>
  <p:tag name="LATEXADDIN" val="\documentclass{article}&#10;\usepackage{amsmath}&#10;\usepackage{circuitikz}&#10;\pagestyle{empty}&#10;\begin{document}&#10;&#10;\begin{equation*}&#10;y(t)=\int_{-\infty}^{\infty}x(\tau)h(t-\tau)d\tau&#10;\end{equation*}&#10;&#10;\end{document}"/>
  <p:tag name="IGUANATEXSIZE" val="20"/>
  <p:tag name="IGUANATEXCURSOR" val="159"/>
  <p:tag name="TRANSPARENCY" val="True"/>
  <p:tag name="FILENAME" val=""/>
  <p:tag name="LATEXENGINEID" val="0"/>
  <p:tag name="TEMPFOLDER" val="d:\temp\"/>
  <p:tag name="LATEXFORMHEIGHT" val="320"/>
  <p:tag name="LATEXFORMWIDTH" val="385"/>
  <p:tag name="LATEXFORMWRAP" val="True"/>
  <p:tag name="BITMAPVECTOR" val="1"/>
  <p:tag name="EMFCHILD" val="True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16285"/>
  <p:tag name="EMFCHILD" val="Tru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46178"/>
  <p:tag name="ORIGINALWIDTH" val="3.065109"/>
  <p:tag name="EMFCHILD" val="Tru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16285"/>
  <p:tag name="EMFCHILD" val="True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331217"/>
  <p:tag name="ORIGINALWIDTH" val="6.639425"/>
  <p:tag name="EMFCHILD" val="True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.13695"/>
  <p:tag name="ORIGINALWIDTH" val="8.855873"/>
  <p:tag name="EMFCHILD" val="True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145205"/>
  <p:tag name="ORIGINALWIDTH" val="6.877006"/>
  <p:tag name="EMFCHILD" val="Tru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416988"/>
  <p:tag name="ORIGINALWIDTH" val="4.724469"/>
  <p:tag name="EMFCHILD" val="Tru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145205"/>
  <p:tag name="ORIGINALWIDTH" val="6.877006"/>
  <p:tag name="EMFCHILD" val="True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13045"/>
  <p:tag name="ORIGINALWIDTH" val="4.972075"/>
  <p:tag name="EMFCHILD" val="Tru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16285"/>
  <p:tag name="EMFCHILD" val="Tru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13418"/>
  <p:tag name="ORIGINALWIDTH" val="4.832294"/>
  <p:tag name="EMFCHILD" val="True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16285"/>
  <p:tag name="EMFCHILD" val="True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23623"/>
  <p:tag name="ORIGINALWIDTH" val="4.902159"/>
  <p:tag name="EMFCHILD" val="Tru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16285"/>
  <p:tag name="EMFCHILD" val="True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46178"/>
  <p:tag name="ORIGINALWIDTH" val="3.065109"/>
  <p:tag name="EMFCHILD" val="Tru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984571"/>
  <p:tag name="ORIGINALWIDTH" val="6.100246"/>
  <p:tag name="EMFCHILD" val="Tru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13418"/>
  <p:tag name="ORIGINALWIDTH" val="4.832294"/>
  <p:tag name="EMFCHILD" val="Tru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28"/>
  <p:tag name="ORIGINALWIDTH" val="2.316285"/>
  <p:tag name="EMFCHILD" val="Tru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.023623"/>
  <p:tag name="ORIGINALWIDTH" val="4.752405"/>
  <p:tag name="EMFCHILD" val="Tru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13418"/>
  <p:tag name="ORIGINALWIDTH" val="4.832294"/>
  <p:tag name="EMFCHILD" val="True"/>
</p:tagLst>
</file>

<file path=ppt/theme/theme1.xml><?xml version="1.0" encoding="utf-8"?>
<a:theme xmlns:a="http://schemas.openxmlformats.org/drawingml/2006/main" name="OU ARRC Template 201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yesian Representations and Information and Information Metrics Rev B" id="{F29677E6-F765-474E-8AF0-D3031D96C692}" vid="{0609C049-244B-4970-A057-836B4B59FC5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OU ARRC Template 2015</Template>
  <TotalTime>5386</TotalTime>
  <Words>820</Words>
  <Application>Microsoft Office PowerPoint</Application>
  <PresentationFormat>On-screen Show (4:3)</PresentationFormat>
  <Paragraphs>102</Paragraphs>
  <Slides>13</Slides>
  <Notes>0</Notes>
  <HiddenSlides>0</HiddenSlides>
  <MMClips>2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OU ARRC Template 2015</vt:lpstr>
      <vt:lpstr>Equation</vt:lpstr>
      <vt:lpstr>Continuous-Time Convolution</vt:lpstr>
      <vt:lpstr>Impulse Response</vt:lpstr>
      <vt:lpstr>Impulse Response</vt:lpstr>
      <vt:lpstr>Impulse Response and LTI Properties</vt:lpstr>
      <vt:lpstr>Impulse Response and LTI Properties</vt:lpstr>
      <vt:lpstr>Impulse Response and LTI Properties</vt:lpstr>
      <vt:lpstr>The Convolution Integral</vt:lpstr>
      <vt:lpstr>Visual Example of Convolution</vt:lpstr>
      <vt:lpstr>Visual Example of Convolution</vt:lpstr>
      <vt:lpstr>Visual Example of Convolution</vt:lpstr>
      <vt:lpstr>Another View of Convolution</vt:lpstr>
      <vt:lpstr>Another View of Convolution</vt:lpstr>
      <vt:lpstr>Visual Example of Convolution</vt:lpstr>
    </vt:vector>
  </TitlesOfParts>
  <Company>OU 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SD6 - Continuous-Time Convolution</dc:title>
  <dc:creator>Goodman, Nathan</dc:creator>
  <cp:lastModifiedBy>Kenney, Russell H.</cp:lastModifiedBy>
  <cp:revision>69</cp:revision>
  <cp:lastPrinted>2020-09-08T15:39:09Z</cp:lastPrinted>
  <dcterms:created xsi:type="dcterms:W3CDTF">2012-09-03T17:03:56Z</dcterms:created>
  <dcterms:modified xsi:type="dcterms:W3CDTF">2026-02-06T20:46:50Z</dcterms:modified>
</cp:coreProperties>
</file>